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64" r:id="rId4"/>
    <p:sldId id="263" r:id="rId5"/>
    <p:sldId id="266" r:id="rId6"/>
    <p:sldId id="267" r:id="rId7"/>
    <p:sldId id="268" r:id="rId8"/>
    <p:sldId id="260" r:id="rId9"/>
    <p:sldId id="269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0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68A1C-2A2D-4DC6-B5F2-82E7D2DB406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FDCD1-0A65-4942-AA83-03751ED6A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2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DCD1-0A65-4942-AA83-03751ED6A3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DCD1-0A65-4942-AA83-03751ED6A3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DCD1-0A65-4942-AA83-03751ED6A3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DCD1-0A65-4942-AA83-03751ED6A31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DCD1-0A65-4942-AA83-03751ED6A31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DCD1-0A65-4942-AA83-03751ED6A3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DCD1-0A65-4942-AA83-03751ED6A3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DCD1-0A65-4942-AA83-03751ED6A3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DCD1-0A65-4942-AA83-03751ED6A3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DCD1-0A65-4942-AA83-03751ED6A3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DCD1-0A65-4942-AA83-03751ED6A3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DCD1-0A65-4942-AA83-03751ED6A3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DCD1-0A65-4942-AA83-03751ED6A3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7894-58BD-4FB6-86BA-52BC4449D90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FFA8-B3D5-4B62-840F-F6A3DA8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9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7894-58BD-4FB6-86BA-52BC4449D90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FFA8-B3D5-4B62-840F-F6A3DA8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7894-58BD-4FB6-86BA-52BC4449D90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FFA8-B3D5-4B62-840F-F6A3DA8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7894-58BD-4FB6-86BA-52BC4449D90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FFA8-B3D5-4B62-840F-F6A3DA8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9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7894-58BD-4FB6-86BA-52BC4449D90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FFA8-B3D5-4B62-840F-F6A3DA8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7894-58BD-4FB6-86BA-52BC4449D90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FFA8-B3D5-4B62-840F-F6A3DA8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4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7894-58BD-4FB6-86BA-52BC4449D90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FFA8-B3D5-4B62-840F-F6A3DA8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6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7894-58BD-4FB6-86BA-52BC4449D90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FFA8-B3D5-4B62-840F-F6A3DA8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6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7894-58BD-4FB6-86BA-52BC4449D90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FFA8-B3D5-4B62-840F-F6A3DA8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5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7894-58BD-4FB6-86BA-52BC4449D90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FFA8-B3D5-4B62-840F-F6A3DA8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1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7894-58BD-4FB6-86BA-52BC4449D90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FFA8-B3D5-4B62-840F-F6A3DA8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47894-58BD-4FB6-86BA-52BC4449D90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FFA8-B3D5-4B62-840F-F6A3DA8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5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41561" y="2485345"/>
            <a:ext cx="6846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chemeClr val="bg2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  <a:cs typeface="Ebrima" panose="02000000000000000000" pitchFamily="2" charset="0"/>
              </a:rPr>
              <a:t>Deep Learning Exercise</a:t>
            </a:r>
            <a:endParaRPr lang="ko-KR" altLang="en-US" sz="7200" b="1" dirty="0">
              <a:solidFill>
                <a:schemeClr val="bg2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  <a:cs typeface="Ebrima" panose="02000000000000000000" pitchFamily="2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608" y="2420888"/>
            <a:ext cx="6858768" cy="1666637"/>
            <a:chOff x="1097608" y="2708920"/>
            <a:chExt cx="6858768" cy="1666637"/>
          </a:xfrm>
        </p:grpSpPr>
        <p:sp>
          <p:nvSpPr>
            <p:cNvPr id="12" name="TextBox 11"/>
            <p:cNvSpPr txBox="1"/>
            <p:nvPr/>
          </p:nvSpPr>
          <p:spPr>
            <a:xfrm>
              <a:off x="6433203" y="3667671"/>
              <a:ext cx="15231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bg2">
                      <a:lumMod val="25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  <a:cs typeface="Ebrima" panose="02000000000000000000" pitchFamily="2" charset="0"/>
                </a:rPr>
                <a:t>project3</a:t>
              </a:r>
              <a:endParaRPr lang="ko-KR" altLang="en-US" sz="4000" dirty="0">
                <a:solidFill>
                  <a:schemeClr val="bg2">
                    <a:lumMod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  <a:cs typeface="Ebrima" panose="02000000000000000000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7608" y="2708920"/>
              <a:ext cx="68467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 smtClean="0">
                  <a:solidFill>
                    <a:schemeClr val="bg2">
                      <a:lumMod val="25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  <a:cs typeface="Ebrima" panose="02000000000000000000" pitchFamily="2" charset="0"/>
                </a:rPr>
                <a:t>Deep Learning Exercise</a:t>
              </a:r>
              <a:endParaRPr lang="ko-KR" altLang="en-US" sz="7200" b="1" dirty="0">
                <a:solidFill>
                  <a:schemeClr val="bg2">
                    <a:lumMod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  <a:cs typeface="Ebrima" panose="02000000000000000000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62614" y="5445224"/>
            <a:ext cx="211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6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DejaVu Sans Mono" panose="020B0609030804020204" pitchFamily="49" charset="0"/>
              </a:rPr>
              <a:t>2019.01.24</a:t>
            </a:r>
            <a:endParaRPr lang="ko-KR" altLang="en-US" sz="1200" spc="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DejaVu Sans Mono" panose="020B060903080402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52523" y="4509120"/>
            <a:ext cx="53691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2494" y="5854860"/>
            <a:ext cx="115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600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안수빈</a:t>
            </a:r>
            <a:endParaRPr lang="ko-KR" altLang="en-US" sz="1600" spc="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" name="Picture 2" descr="ì¸ê³µì§ë¥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3337" r="20212"/>
          <a:stretch/>
        </p:blipFill>
        <p:spPr bwMode="auto">
          <a:xfrm flipH="1">
            <a:off x="3639552" y="188640"/>
            <a:ext cx="1762857" cy="179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5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2981" y="1292562"/>
            <a:ext cx="862351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김태영의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(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://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tykimos.github.io/2018/09/14/How_to_Generate_Music_using_a_LSTM_Neural_Network_in_Keras/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링크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://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towardsdatascience.com/how-to-generate-music-using-a-lstm-neural-network-in-keras-68786834d4c5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Music21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패키지를 이용하여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Midi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파일의 노트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계이름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옥타브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오프셋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코드를 학습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1 epoch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학습하는데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이상 걸려서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200 epoch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학습해보지 못했다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함께 첨부된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midi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파일들을 학습함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Music21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stream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midi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생성함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악보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461913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Ex4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____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모델로 작곡하기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Picture 2" descr="ì¸ê³µì§ë¥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3337" r="20212"/>
          <a:stretch/>
        </p:blipFill>
        <p:spPr bwMode="auto">
          <a:xfrm flipH="1">
            <a:off x="197664" y="44624"/>
            <a:ext cx="1205984" cy="1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5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ì¸ê³µì§ë¥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3337" r="20212"/>
          <a:stretch/>
        </p:blipFill>
        <p:spPr bwMode="auto">
          <a:xfrm flipH="1">
            <a:off x="197664" y="44624"/>
            <a:ext cx="1205984" cy="1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7664" y="1210224"/>
            <a:ext cx="1274708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결과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4110171"/>
            <a:ext cx="2941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학습하는 데에 오랜 시간이 걸린다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Music21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패키지의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stream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이용해서 그린 악보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66396" r="62082" b="10866"/>
          <a:stretch/>
        </p:blipFill>
        <p:spPr bwMode="auto">
          <a:xfrm>
            <a:off x="1907703" y="1844824"/>
            <a:ext cx="3493301" cy="137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figure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" t="5700" r="52162" b="11801"/>
          <a:stretch/>
        </p:blipFill>
        <p:spPr bwMode="auto">
          <a:xfrm>
            <a:off x="5045356" y="2276872"/>
            <a:ext cx="3708400" cy="30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75656" y="461913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Ex4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____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모델로 작곡하기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3688" y="5445224"/>
            <a:ext cx="54390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사운드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클라우드에서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해당 코드로 작곡된 악보 연주를 들을 수 있다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 https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://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soundcloud.com/sigur-ur-sk-li/neuralnet-music-1 )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9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656" y="46191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Ex5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____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이용한 아마존 주가 예측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Picture 2" descr="ì¸ê³µì§ë¥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3337" r="20212"/>
          <a:stretch/>
        </p:blipFill>
        <p:spPr bwMode="auto">
          <a:xfrm flipH="1">
            <a:off x="197664" y="44624"/>
            <a:ext cx="1205984" cy="1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7664" y="1615440"/>
            <a:ext cx="60567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블로그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://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blog.naver.com/wideeyed/221160038616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아마존 주가 데이터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(1997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-5 -15~ 2017-12-8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05:11 ~ 05:13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약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 걸림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2017-12-11(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주가를 예측함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0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ì¸ê³µì§ë¥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3337" r="20212"/>
          <a:stretch/>
        </p:blipFill>
        <p:spPr bwMode="auto">
          <a:xfrm flipH="1">
            <a:off x="197664" y="44624"/>
            <a:ext cx="1205984" cy="1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7664" y="1058642"/>
            <a:ext cx="1274708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결과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80" y="1535090"/>
            <a:ext cx="2778626" cy="247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75656" y="46191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Ex5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____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이용한 아마존 주가 예측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64" y="1524423"/>
            <a:ext cx="2778626" cy="247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" t="79709" r="62540" b="7727"/>
          <a:stretch/>
        </p:blipFill>
        <p:spPr bwMode="auto">
          <a:xfrm>
            <a:off x="1508100" y="4221088"/>
            <a:ext cx="4864100" cy="102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546796" y="4735686"/>
            <a:ext cx="2305124" cy="216024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83768" y="5589240"/>
            <a:ext cx="54390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빨간색이 실제 주가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파란색이 예측 주가이다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2017-12-11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예측 주가는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1138.69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2017-12-11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주가는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1168.92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였다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ì¸ê³µì§ë¥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3337" r="20212"/>
          <a:stretch/>
        </p:blipFill>
        <p:spPr bwMode="auto">
          <a:xfrm flipH="1">
            <a:off x="197664" y="44624"/>
            <a:ext cx="1205984" cy="1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75656" y="461913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Ex1 ____ MNIST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모델을 이용한 나의 필기체 숫자 인식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1208941"/>
            <a:ext cx="55595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PinkWink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https://pinkwink.kr/1121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PinkWink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://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pinkwink.kr/1122?category=580892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MNIST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학습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02:52 ~ 03:10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약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 걸림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MNIST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후 틀린 데이터들을 확인 가능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MNIST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학습에 쓰인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저장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저장한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다른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파일에서 불러냄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직접 쓴 필기체를 학습시킨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 예측함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ì¸ê³µì§ë¥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3337" r="20212"/>
          <a:stretch/>
        </p:blipFill>
        <p:spPr bwMode="auto">
          <a:xfrm flipH="1">
            <a:off x="197664" y="44624"/>
            <a:ext cx="1205984" cy="1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75656" y="461913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Ex1 ____ MNIST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모델을 이용한 나의 필기체 숫자 인식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0162" r="38613" b="10263"/>
          <a:stretch/>
        </p:blipFill>
        <p:spPr bwMode="auto">
          <a:xfrm>
            <a:off x="1691680" y="1852664"/>
            <a:ext cx="6531185" cy="193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11" y="3193780"/>
            <a:ext cx="3259481" cy="262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7664" y="1210224"/>
            <a:ext cx="1274708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결과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4628" y="5661248"/>
            <a:ext cx="5280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정확도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99.34%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모양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방향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두께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애매모호한 데이터는 해석하지 못했다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1680" y="3175797"/>
            <a:ext cx="1728192" cy="216024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ì¸ê³µì§ë¥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3337" r="20212"/>
          <a:stretch/>
        </p:blipFill>
        <p:spPr bwMode="auto">
          <a:xfrm flipH="1">
            <a:off x="197664" y="44624"/>
            <a:ext cx="1205984" cy="1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75656" y="461913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Ex1 ____ MNIST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모델을 이용한 나의 필기체 숫자 인식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5436513"/>
            <a:ext cx="7120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프로그램을 이용해 숫자를 써서 돌렸다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정확도는 약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20%(2/10)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제외한 데이터에 대해선 틀린 예측을 보였다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1560" y="2060848"/>
            <a:ext cx="1450364" cy="2227832"/>
            <a:chOff x="671336" y="2410297"/>
            <a:chExt cx="1699708" cy="2610836"/>
          </a:xfrm>
        </p:grpSpPr>
        <p:pic>
          <p:nvPicPr>
            <p:cNvPr id="5123" name="Picture 3" descr="D:\workspace\python\DeepLearning\testset\0.jpg"/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826" y="2758797"/>
              <a:ext cx="925513" cy="92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D:\workspace\python\DeepLearning\testset\5.jpg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826" y="4095620"/>
              <a:ext cx="925513" cy="92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71336" y="2410297"/>
              <a:ext cx="1699708" cy="29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The Answer is  [3]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336" y="3761509"/>
              <a:ext cx="1699708" cy="29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The Answer is  </a:t>
              </a:r>
              <a:r>
                <a:rPr lang="en-US" altLang="ko-KR" sz="1200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[5]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49742" y="2060848"/>
            <a:ext cx="1450364" cy="2209884"/>
            <a:chOff x="2440043" y="2431331"/>
            <a:chExt cx="1699708" cy="2589803"/>
          </a:xfrm>
        </p:grpSpPr>
        <p:pic>
          <p:nvPicPr>
            <p:cNvPr id="5124" name="Picture 4" descr="D:\workspace\python\DeepLearning\testset\1.jpg"/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7533" y="2758798"/>
              <a:ext cx="925513" cy="92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9" name="Picture 9" descr="D:\workspace\python\DeepLearning\testset\6.jpg"/>
            <p:cNvPicPr>
              <a:picLocks noChangeAspect="1" noChangeArrowheads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7533" y="4095621"/>
              <a:ext cx="925513" cy="92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2440043" y="2431331"/>
              <a:ext cx="1699708" cy="29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The Answer is  </a:t>
              </a:r>
              <a:r>
                <a:rPr lang="en-US" altLang="ko-KR" sz="1200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[5]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40043" y="3747120"/>
              <a:ext cx="1699708" cy="29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The Answer is  </a:t>
              </a:r>
              <a:r>
                <a:rPr lang="en-US" altLang="ko-KR" sz="1200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[5]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87924" y="2060848"/>
            <a:ext cx="1450364" cy="2142291"/>
            <a:chOff x="3660586" y="2431330"/>
            <a:chExt cx="1699709" cy="2510589"/>
          </a:xfrm>
        </p:grpSpPr>
        <p:pic>
          <p:nvPicPr>
            <p:cNvPr id="5125" name="Picture 5" descr="D:\workspace\python\DeepLearning\testset\2.jpg"/>
            <p:cNvPicPr>
              <a:picLocks noChangeAspect="1" noChangeArrowheads="1"/>
            </p:cNvPicPr>
            <p:nvPr/>
          </p:nvPicPr>
          <p:blipFill>
            <a:blip r:embed="rId8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076" y="2679583"/>
              <a:ext cx="925514" cy="92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D:\workspace\python\DeepLearning\testset\7.jpg"/>
            <p:cNvPicPr>
              <a:picLocks noChangeAspect="1" noChangeArrowheads="1"/>
            </p:cNvPicPr>
            <p:nvPr/>
          </p:nvPicPr>
          <p:blipFill>
            <a:blip r:embed="rId9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076" y="4016406"/>
              <a:ext cx="925514" cy="92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660586" y="2431330"/>
              <a:ext cx="1699709" cy="29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The Answer is  [3]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60586" y="3761510"/>
              <a:ext cx="1699709" cy="29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The Answer is  </a:t>
              </a:r>
              <a:r>
                <a:rPr lang="en-US" altLang="ko-KR" sz="1200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[0]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26106" y="2060848"/>
            <a:ext cx="1450364" cy="2160240"/>
            <a:chOff x="5326566" y="2410296"/>
            <a:chExt cx="1699708" cy="2531623"/>
          </a:xfrm>
        </p:grpSpPr>
        <p:pic>
          <p:nvPicPr>
            <p:cNvPr id="5126" name="Picture 6" descr="D:\workspace\python\DeepLearning\testset\3.jpg"/>
            <p:cNvPicPr>
              <a:picLocks noChangeAspect="1" noChangeArrowheads="1"/>
            </p:cNvPicPr>
            <p:nvPr/>
          </p:nvPicPr>
          <p:blipFill>
            <a:blip r:embed="rId10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056" y="2679583"/>
              <a:ext cx="925513" cy="925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1" name="Picture 11" descr="D:\workspace\python\DeepLearning\testset\8.jpg"/>
            <p:cNvPicPr>
              <a:picLocks noChangeAspect="1" noChangeArrowheads="1"/>
            </p:cNvPicPr>
            <p:nvPr/>
          </p:nvPicPr>
          <p:blipFill>
            <a:blip r:embed="rId11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056" y="4016407"/>
              <a:ext cx="925513" cy="925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326566" y="2410296"/>
              <a:ext cx="1699708" cy="29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The Answer is  [3]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26566" y="3747120"/>
              <a:ext cx="1699708" cy="29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The Answer is  </a:t>
              </a:r>
              <a:r>
                <a:rPr lang="en-US" altLang="ko-KR" sz="1200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[5]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164288" y="2060848"/>
            <a:ext cx="1450364" cy="2190961"/>
            <a:chOff x="6876256" y="2431331"/>
            <a:chExt cx="1699708" cy="2567626"/>
          </a:xfrm>
        </p:grpSpPr>
        <p:pic>
          <p:nvPicPr>
            <p:cNvPr id="5127" name="Picture 7" descr="D:\workspace\python\DeepLearning\testset\4.jpg"/>
            <p:cNvPicPr>
              <a:picLocks noChangeAspect="1" noChangeArrowheads="1"/>
            </p:cNvPicPr>
            <p:nvPr/>
          </p:nvPicPr>
          <p:blipFill>
            <a:blip r:embed="rId1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746" y="2736620"/>
              <a:ext cx="925513" cy="92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D:\workspace\python\DeepLearning\testset\9.jpg"/>
            <p:cNvPicPr>
              <a:picLocks noChangeAspect="1" noChangeArrowheads="1"/>
            </p:cNvPicPr>
            <p:nvPr/>
          </p:nvPicPr>
          <p:blipFill>
            <a:blip r:embed="rId1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746" y="4073444"/>
              <a:ext cx="925513" cy="92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876256" y="2431331"/>
              <a:ext cx="1699708" cy="29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The Answer is  [3]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76256" y="3747119"/>
              <a:ext cx="1699708" cy="29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The Answer is  </a:t>
              </a:r>
              <a:r>
                <a:rPr lang="en-US" altLang="ko-KR" sz="1200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[8]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547664" y="121022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결과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83943" y="4365104"/>
            <a:ext cx="3092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Photoshop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 직접 쓴 필기체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4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ì¸ê³µì§ë¥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3337" r="20212"/>
          <a:stretch/>
        </p:blipFill>
        <p:spPr bwMode="auto">
          <a:xfrm flipH="1">
            <a:off x="197664" y="44624"/>
            <a:ext cx="1205984" cy="1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75656" y="461913"/>
            <a:ext cx="526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Ex2 ____ RNN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이용한 글자 생성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(Text Generation)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1208941"/>
            <a:ext cx="633224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솔라리스의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인공지능 연구실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http://solarisailab.com/archives/2487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https://github.com/solaris33/char-rnn-tensorflow/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://github.com/sherjilozair/char-rnn-tensorflow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셰익스피어의 희곡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리처드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09:02 ~ 09:06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약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 걸림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후 샘플링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학습한 내용을 기반으로 글자 생성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8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ì¸ê³µì§ë¥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3337" r="20212"/>
          <a:stretch/>
        </p:blipFill>
        <p:spPr bwMode="auto">
          <a:xfrm flipH="1">
            <a:off x="197664" y="44624"/>
            <a:ext cx="1205984" cy="1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7664" y="1210224"/>
            <a:ext cx="1274708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결과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3842" y="5102314"/>
            <a:ext cx="380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batch-size : 892 , epoch :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트레이닝셋인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리처드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학습한다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461913"/>
            <a:ext cx="526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Ex2 ____ RNN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이용한 글자 생성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(Text Generation)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t="50555" r="65141" b="29778"/>
          <a:stretch/>
        </p:blipFill>
        <p:spPr bwMode="auto">
          <a:xfrm>
            <a:off x="1930851" y="1966797"/>
            <a:ext cx="5233437" cy="21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5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ì¸ê³µì§ë¥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3337" r="20212"/>
          <a:stretch/>
        </p:blipFill>
        <p:spPr bwMode="auto">
          <a:xfrm flipH="1">
            <a:off x="197664" y="44624"/>
            <a:ext cx="1205984" cy="1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7664" y="121022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결과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461913"/>
            <a:ext cx="526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Ex2 ____ RNN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이용한 글자 생성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(Text Generation)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t="21712" r="65314" b="45018"/>
          <a:stretch/>
        </p:blipFill>
        <p:spPr bwMode="auto">
          <a:xfrm>
            <a:off x="2875712" y="1772816"/>
            <a:ext cx="4576608" cy="314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0237" y="5373216"/>
            <a:ext cx="5194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학습한 내용을 토대로 글자를 생성한다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그럴싸해 보이지만 제대로 보면 문법이 맞지 않거나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단어가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틀리고 어색한 문장들이 생성되는 것을 알 수 있다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3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1208941"/>
            <a:ext cx="685123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솔라리스의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인공지능 연구실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http://solarisailab.com/archives/2325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(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://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github.com/tensorflow/models/tree/master/tutorials/image/cifar10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CIFAR-10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셋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10:50 ~ 12:40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약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걸림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Tensorflow.keras.datasets.cifar10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load_data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함수로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불러옴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만개의 데이터 중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만개는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학습셋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1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만개는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테스트셋으로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하여 정확도 출력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461913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Ex3 ____ CNN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Cifar-10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Picture 2" descr="ì¸ê³µì§ë¥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3337" r="20212"/>
          <a:stretch/>
        </p:blipFill>
        <p:spPr bwMode="auto">
          <a:xfrm flipH="1">
            <a:off x="197664" y="44624"/>
            <a:ext cx="1205984" cy="1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796136" y="3555780"/>
            <a:ext cx="3080413" cy="2465508"/>
            <a:chOff x="6063587" y="3039160"/>
            <a:chExt cx="3080413" cy="2465508"/>
          </a:xfrm>
        </p:grpSpPr>
        <p:pic>
          <p:nvPicPr>
            <p:cNvPr id="1026" name="Picture 2" descr="http://solarisailab.com/wp-content/uploads/2017/06/cifar-10_labels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77" r="1432"/>
            <a:stretch/>
          </p:blipFill>
          <p:spPr bwMode="auto">
            <a:xfrm>
              <a:off x="6063587" y="3039160"/>
              <a:ext cx="2448911" cy="246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solarisailab.com/wp-content/uploads/2017/06/cifar-10_labels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198"/>
            <a:stretch/>
          </p:blipFill>
          <p:spPr bwMode="auto">
            <a:xfrm>
              <a:off x="8512498" y="3039160"/>
              <a:ext cx="631502" cy="246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96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" t="67630" r="60468" b="10951"/>
          <a:stretch/>
        </p:blipFill>
        <p:spPr bwMode="auto">
          <a:xfrm>
            <a:off x="1853658" y="1988840"/>
            <a:ext cx="5742678" cy="203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ì¸ê³µì§ë¥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3337" r="20212"/>
          <a:stretch/>
        </p:blipFill>
        <p:spPr bwMode="auto">
          <a:xfrm flipH="1">
            <a:off x="197664" y="44624"/>
            <a:ext cx="1205984" cy="1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7664" y="1210224"/>
            <a:ext cx="1274708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결과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76" y="5301208"/>
            <a:ext cx="7056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50000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트레이닝셋을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학습시킨다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10000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테스트셋을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이용해 테스트한 후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64.36%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정확도를 얻었다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461913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Ex3 ____ CNN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Cifar-10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3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601</Words>
  <Application>Microsoft Office PowerPoint</Application>
  <PresentationFormat>화면 슬라이드 쇼(4:3)</PresentationFormat>
  <Paragraphs>122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714-000</dc:creator>
  <cp:lastModifiedBy>714-000</cp:lastModifiedBy>
  <cp:revision>45</cp:revision>
  <dcterms:created xsi:type="dcterms:W3CDTF">2019-01-18T05:50:47Z</dcterms:created>
  <dcterms:modified xsi:type="dcterms:W3CDTF">2019-01-23T08:19:13Z</dcterms:modified>
</cp:coreProperties>
</file>