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17"/>
  </p:notesMasterIdLst>
  <p:sldIdLst>
    <p:sldId id="256" r:id="rId3"/>
    <p:sldId id="258" r:id="rId4"/>
    <p:sldId id="259" r:id="rId5"/>
    <p:sldId id="260" r:id="rId6"/>
    <p:sldId id="304" r:id="rId7"/>
    <p:sldId id="261" r:id="rId8"/>
    <p:sldId id="307" r:id="rId9"/>
    <p:sldId id="308" r:id="rId10"/>
    <p:sldId id="309" r:id="rId11"/>
    <p:sldId id="310" r:id="rId12"/>
    <p:sldId id="302" r:id="rId13"/>
    <p:sldId id="306" r:id="rId14"/>
    <p:sldId id="303" r:id="rId15"/>
    <p:sldId id="26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33FE40-77E4-4205-A5D0-D399929DFFB8}">
  <a:tblStyle styleId="{DC33FE40-77E4-4205-A5D0-D399929DFF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8" d="100"/>
          <a:sy n="108"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932477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932477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9324779f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9324779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cd70bd0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cd70bd0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57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cd70bd07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cd70bd07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6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cd70bd07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cd70bd0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7250" y="1476900"/>
            <a:ext cx="7189500" cy="1750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77250" y="3227700"/>
            <a:ext cx="7189500" cy="43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245675" y="3192500"/>
            <a:ext cx="2450700" cy="245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44475" y="133450"/>
            <a:ext cx="4623000" cy="462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14"/>
          <p:cNvSpPr txBox="1">
            <a:spLocks noGrp="1"/>
          </p:cNvSpPr>
          <p:nvPr>
            <p:ph type="subTitle" idx="1"/>
          </p:nvPr>
        </p:nvSpPr>
        <p:spPr>
          <a:xfrm>
            <a:off x="3591713"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0" name="Google Shape;70;p14"/>
          <p:cNvSpPr txBox="1">
            <a:spLocks noGrp="1"/>
          </p:cNvSpPr>
          <p:nvPr>
            <p:ph type="subTitle" idx="2"/>
          </p:nvPr>
        </p:nvSpPr>
        <p:spPr>
          <a:xfrm>
            <a:off x="35917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1" name="Google Shape;71;p14"/>
          <p:cNvSpPr txBox="1">
            <a:spLocks noGrp="1"/>
          </p:cNvSpPr>
          <p:nvPr>
            <p:ph type="subTitle" idx="3"/>
          </p:nvPr>
        </p:nvSpPr>
        <p:spPr>
          <a:xfrm>
            <a:off x="955438"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2" name="Google Shape;72;p14"/>
          <p:cNvSpPr txBox="1">
            <a:spLocks noGrp="1"/>
          </p:cNvSpPr>
          <p:nvPr>
            <p:ph type="subTitle" idx="4"/>
          </p:nvPr>
        </p:nvSpPr>
        <p:spPr>
          <a:xfrm>
            <a:off x="95550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3" name="Google Shape;73;p14"/>
          <p:cNvSpPr txBox="1">
            <a:spLocks noGrp="1"/>
          </p:cNvSpPr>
          <p:nvPr>
            <p:ph type="subTitle" idx="5"/>
          </p:nvPr>
        </p:nvSpPr>
        <p:spPr>
          <a:xfrm>
            <a:off x="6228050"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4" name="Google Shape;74;p14"/>
          <p:cNvSpPr txBox="1">
            <a:spLocks noGrp="1"/>
          </p:cNvSpPr>
          <p:nvPr>
            <p:ph type="subTitle" idx="6"/>
          </p:nvPr>
        </p:nvSpPr>
        <p:spPr>
          <a:xfrm>
            <a:off x="62280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5" name="Google Shape;75;p14"/>
          <p:cNvSpPr txBox="1">
            <a:spLocks noGrp="1"/>
          </p:cNvSpPr>
          <p:nvPr>
            <p:ph type="subTitle" idx="7"/>
          </p:nvPr>
        </p:nvSpPr>
        <p:spPr>
          <a:xfrm>
            <a:off x="3591713"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6" name="Google Shape;76;p14"/>
          <p:cNvSpPr txBox="1">
            <a:spLocks noGrp="1"/>
          </p:cNvSpPr>
          <p:nvPr>
            <p:ph type="subTitle" idx="8"/>
          </p:nvPr>
        </p:nvSpPr>
        <p:spPr>
          <a:xfrm>
            <a:off x="35917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7" name="Google Shape;77;p14"/>
          <p:cNvSpPr txBox="1">
            <a:spLocks noGrp="1"/>
          </p:cNvSpPr>
          <p:nvPr>
            <p:ph type="subTitle" idx="9"/>
          </p:nvPr>
        </p:nvSpPr>
        <p:spPr>
          <a:xfrm>
            <a:off x="955438"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8" name="Google Shape;78;p14"/>
          <p:cNvSpPr txBox="1">
            <a:spLocks noGrp="1"/>
          </p:cNvSpPr>
          <p:nvPr>
            <p:ph type="subTitle" idx="13"/>
          </p:nvPr>
        </p:nvSpPr>
        <p:spPr>
          <a:xfrm>
            <a:off x="95550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9" name="Google Shape;79;p14"/>
          <p:cNvSpPr txBox="1">
            <a:spLocks noGrp="1"/>
          </p:cNvSpPr>
          <p:nvPr>
            <p:ph type="subTitle" idx="14"/>
          </p:nvPr>
        </p:nvSpPr>
        <p:spPr>
          <a:xfrm>
            <a:off x="6228050"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0" name="Google Shape;80;p14"/>
          <p:cNvSpPr txBox="1">
            <a:spLocks noGrp="1"/>
          </p:cNvSpPr>
          <p:nvPr>
            <p:ph type="subTitle" idx="15"/>
          </p:nvPr>
        </p:nvSpPr>
        <p:spPr>
          <a:xfrm>
            <a:off x="62280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1" name="Google Shape;81;p14"/>
          <p:cNvSpPr/>
          <p:nvPr/>
        </p:nvSpPr>
        <p:spPr>
          <a:xfrm>
            <a:off x="8430725" y="3135325"/>
            <a:ext cx="1373400" cy="137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471800" y="-5716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51"/>
        <p:cNvGrpSpPr/>
        <p:nvPr/>
      </p:nvGrpSpPr>
      <p:grpSpPr>
        <a:xfrm>
          <a:off x="0" y="0"/>
          <a:ext cx="0" cy="0"/>
          <a:chOff x="0" y="0"/>
          <a:chExt cx="0" cy="0"/>
        </a:xfrm>
      </p:grpSpPr>
      <p:sp>
        <p:nvSpPr>
          <p:cNvPr id="152" name="Google Shape;152;p26"/>
          <p:cNvSpPr/>
          <p:nvPr/>
        </p:nvSpPr>
        <p:spPr>
          <a:xfrm>
            <a:off x="482050" y="-103417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7257200" y="149017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783900" y="3808500"/>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55"/>
        <p:cNvGrpSpPr/>
        <p:nvPr/>
      </p:nvGrpSpPr>
      <p:grpSpPr>
        <a:xfrm>
          <a:off x="0" y="0"/>
          <a:ext cx="0" cy="0"/>
          <a:chOff x="0" y="0"/>
          <a:chExt cx="0" cy="0"/>
        </a:xfrm>
      </p:grpSpPr>
      <p:sp>
        <p:nvSpPr>
          <p:cNvPr id="156" name="Google Shape;156;p27"/>
          <p:cNvSpPr/>
          <p:nvPr/>
        </p:nvSpPr>
        <p:spPr>
          <a:xfrm>
            <a:off x="516375" y="698950"/>
            <a:ext cx="3549000" cy="354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577175" y="3444525"/>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427750" y="422950"/>
            <a:ext cx="655200" cy="65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59"/>
        <p:cNvGrpSpPr/>
        <p:nvPr/>
      </p:nvGrpSpPr>
      <p:grpSpPr>
        <a:xfrm>
          <a:off x="0" y="0"/>
          <a:ext cx="0" cy="0"/>
          <a:chOff x="0" y="0"/>
          <a:chExt cx="0" cy="0"/>
        </a:xfrm>
      </p:grpSpPr>
      <p:sp>
        <p:nvSpPr>
          <p:cNvPr id="160" name="Google Shape;160;p28"/>
          <p:cNvSpPr/>
          <p:nvPr/>
        </p:nvSpPr>
        <p:spPr>
          <a:xfrm>
            <a:off x="6696175" y="-21492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713225" y="3448700"/>
            <a:ext cx="2148000" cy="214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7250" y="1476900"/>
            <a:ext cx="7189500" cy="1750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77250" y="3227700"/>
            <a:ext cx="7189500" cy="43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7245675" y="3192500"/>
            <a:ext cx="2450700" cy="245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2144475" y="133450"/>
            <a:ext cx="4623000" cy="462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46105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38200" y="2233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637875" y="1325775"/>
            <a:ext cx="1868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81350" y="3075225"/>
            <a:ext cx="35814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906873" flipH="1">
            <a:off x="6897985" y="-309597"/>
            <a:ext cx="1469226" cy="1469226"/>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3"/>
          <p:cNvSpPr/>
          <p:nvPr/>
        </p:nvSpPr>
        <p:spPr>
          <a:xfrm rot="906198" flipH="1">
            <a:off x="-792846" y="3486685"/>
            <a:ext cx="2879567" cy="287956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55645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250" y="1169325"/>
            <a:ext cx="7717500" cy="3399600"/>
          </a:xfrm>
          <a:prstGeom prst="rect">
            <a:avLst/>
          </a:prstGeom>
        </p:spPr>
        <p:txBody>
          <a:bodyPr spcFirstLastPara="1" wrap="square" lIns="91425" tIns="91425" rIns="91425" bIns="91425" anchor="t" anchorCtr="0">
            <a:noAutofit/>
          </a:bodyPr>
          <a:lstStyle>
            <a:lvl1pPr marL="457189" lvl="0" indent="-317492">
              <a:lnSpc>
                <a:spcPct val="100000"/>
              </a:lnSpc>
              <a:spcBef>
                <a:spcPts val="0"/>
              </a:spcBef>
              <a:spcAft>
                <a:spcPts val="0"/>
              </a:spcAft>
              <a:buSzPts val="1400"/>
              <a:buAutoNum type="arabicPeriod"/>
              <a:defRPr sz="1200"/>
            </a:lvl1pPr>
            <a:lvl2pPr marL="914378" lvl="1" indent="-317492">
              <a:spcBef>
                <a:spcPts val="0"/>
              </a:spcBef>
              <a:spcAft>
                <a:spcPts val="0"/>
              </a:spcAft>
              <a:buSzPts val="1400"/>
              <a:buAutoNum type="alphaLcPeriod"/>
              <a:defRPr/>
            </a:lvl2pPr>
            <a:lvl3pPr marL="1371566" lvl="2" indent="-317492">
              <a:spcBef>
                <a:spcPts val="0"/>
              </a:spcBef>
              <a:spcAft>
                <a:spcPts val="0"/>
              </a:spcAft>
              <a:buSzPts val="1400"/>
              <a:buAutoNum type="romanLcPeriod"/>
              <a:defRPr/>
            </a:lvl3pPr>
            <a:lvl4pPr marL="1828754" lvl="3" indent="-317492">
              <a:spcBef>
                <a:spcPts val="0"/>
              </a:spcBef>
              <a:spcAft>
                <a:spcPts val="0"/>
              </a:spcAft>
              <a:buSzPts val="1400"/>
              <a:buAutoNum type="arabicPeriod"/>
              <a:defRPr/>
            </a:lvl4pPr>
            <a:lvl5pPr marL="2285943" lvl="4" indent="-317492">
              <a:spcBef>
                <a:spcPts val="0"/>
              </a:spcBef>
              <a:spcAft>
                <a:spcPts val="0"/>
              </a:spcAft>
              <a:buSzPts val="1400"/>
              <a:buAutoNum type="alphaLcPeriod"/>
              <a:defRPr/>
            </a:lvl5pPr>
            <a:lvl6pPr marL="2743132" lvl="5" indent="-317492">
              <a:spcBef>
                <a:spcPts val="0"/>
              </a:spcBef>
              <a:spcAft>
                <a:spcPts val="0"/>
              </a:spcAft>
              <a:buSzPts val="1400"/>
              <a:buAutoNum type="romanLcPeriod"/>
              <a:defRPr/>
            </a:lvl6pPr>
            <a:lvl7pPr marL="3200320" lvl="6" indent="-317492">
              <a:spcBef>
                <a:spcPts val="0"/>
              </a:spcBef>
              <a:spcAft>
                <a:spcPts val="0"/>
              </a:spcAft>
              <a:buSzPts val="1400"/>
              <a:buAutoNum type="arabicPeriod"/>
              <a:defRPr/>
            </a:lvl7pPr>
            <a:lvl8pPr marL="3657509" lvl="7" indent="-317492">
              <a:spcBef>
                <a:spcPts val="0"/>
              </a:spcBef>
              <a:spcAft>
                <a:spcPts val="0"/>
              </a:spcAft>
              <a:buSzPts val="1400"/>
              <a:buAutoNum type="alphaLcPeriod"/>
              <a:defRPr/>
            </a:lvl8pPr>
            <a:lvl9pPr marL="4114697" lvl="8" indent="-317492">
              <a:spcBef>
                <a:spcPts val="0"/>
              </a:spcBef>
              <a:spcAft>
                <a:spcPts val="0"/>
              </a:spcAft>
              <a:buSzPts val="1400"/>
              <a:buAutoNum type="romanLcPeriod"/>
              <a:defRPr/>
            </a:lvl9pPr>
          </a:lstStyle>
          <a:p>
            <a:endParaRPr/>
          </a:p>
        </p:txBody>
      </p:sp>
      <p:sp>
        <p:nvSpPr>
          <p:cNvPr id="22" name="Google Shape;22;p4"/>
          <p:cNvSpPr/>
          <p:nvPr/>
        </p:nvSpPr>
        <p:spPr>
          <a:xfrm>
            <a:off x="8618525" y="199825"/>
            <a:ext cx="1017900" cy="10179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4"/>
          <p:cNvSpPr/>
          <p:nvPr/>
        </p:nvSpPr>
        <p:spPr>
          <a:xfrm>
            <a:off x="443625" y="-481050"/>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56027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31775" y="475700"/>
            <a:ext cx="5680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subTitle" idx="1"/>
          </p:nvPr>
        </p:nvSpPr>
        <p:spPr>
          <a:xfrm>
            <a:off x="1543175" y="3458525"/>
            <a:ext cx="2694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2"/>
          </p:nvPr>
        </p:nvSpPr>
        <p:spPr>
          <a:xfrm>
            <a:off x="1543175" y="3739325"/>
            <a:ext cx="26940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8" name="Google Shape;28;p5"/>
          <p:cNvSpPr txBox="1">
            <a:spLocks noGrp="1"/>
          </p:cNvSpPr>
          <p:nvPr>
            <p:ph type="subTitle" idx="3"/>
          </p:nvPr>
        </p:nvSpPr>
        <p:spPr>
          <a:xfrm>
            <a:off x="4943725" y="3458525"/>
            <a:ext cx="2657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9" name="Google Shape;29;p5"/>
          <p:cNvSpPr txBox="1">
            <a:spLocks noGrp="1"/>
          </p:cNvSpPr>
          <p:nvPr>
            <p:ph type="subTitle" idx="4"/>
          </p:nvPr>
        </p:nvSpPr>
        <p:spPr>
          <a:xfrm>
            <a:off x="4943725" y="3739325"/>
            <a:ext cx="26571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0" name="Google Shape;30;p5"/>
          <p:cNvSpPr/>
          <p:nvPr/>
        </p:nvSpPr>
        <p:spPr>
          <a:xfrm>
            <a:off x="-969525" y="2960050"/>
            <a:ext cx="1953300" cy="19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26597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8327300" y="2971575"/>
            <a:ext cx="1779900" cy="17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27316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38200" y="2233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637875" y="1325775"/>
            <a:ext cx="1868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781350" y="3075225"/>
            <a:ext cx="3581400" cy="7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rot="906873" flipH="1">
            <a:off x="6897985" y="-309597"/>
            <a:ext cx="1469226" cy="1469226"/>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906198" flipH="1">
            <a:off x="-792846" y="3486684"/>
            <a:ext cx="2879567" cy="287956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txBox="1">
            <a:spLocks noGrp="1"/>
          </p:cNvSpPr>
          <p:nvPr>
            <p:ph type="subTitle" idx="1"/>
          </p:nvPr>
        </p:nvSpPr>
        <p:spPr>
          <a:xfrm>
            <a:off x="4298675" y="1446050"/>
            <a:ext cx="3755100" cy="2824200"/>
          </a:xfrm>
          <a:prstGeom prst="rect">
            <a:avLst/>
          </a:prstGeom>
        </p:spPr>
        <p:txBody>
          <a:bodyPr spcFirstLastPara="1" wrap="square" lIns="91425" tIns="91425" rIns="91425" bIns="91425" anchor="t" anchorCtr="0">
            <a:noAutofit/>
          </a:bodyPr>
          <a:lstStyle>
            <a:lvl1pPr marR="38099" lvl="0" rtl="0">
              <a:lnSpc>
                <a:spcPct val="100000"/>
              </a:lnSpc>
              <a:spcBef>
                <a:spcPts val="0"/>
              </a:spcBef>
              <a:spcAft>
                <a:spcPts val="0"/>
              </a:spcAft>
              <a:buClr>
                <a:schemeClr val="accent3"/>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36" name="Google Shape;36;p7"/>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7"/>
          <p:cNvSpPr/>
          <p:nvPr/>
        </p:nvSpPr>
        <p:spPr>
          <a:xfrm>
            <a:off x="8246050" y="857150"/>
            <a:ext cx="1811400" cy="181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004663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302525"/>
            <a:ext cx="4818000" cy="253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240399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13225" y="1778850"/>
            <a:ext cx="4733700" cy="705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713225" y="2484450"/>
            <a:ext cx="33867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 name="Google Shape;43;p9"/>
          <p:cNvSpPr/>
          <p:nvPr/>
        </p:nvSpPr>
        <p:spPr>
          <a:xfrm>
            <a:off x="713225" y="-665275"/>
            <a:ext cx="1830300" cy="183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9"/>
          <p:cNvSpPr/>
          <p:nvPr/>
        </p:nvSpPr>
        <p:spPr>
          <a:xfrm>
            <a:off x="2281525" y="3994850"/>
            <a:ext cx="1894200" cy="1894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35587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713225" y="652375"/>
            <a:ext cx="3418200" cy="9207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400"/>
              <a:buNone/>
              <a:defRPr sz="2800" b="1">
                <a:latin typeface="Josefin Sans"/>
                <a:ea typeface="Josefin Sans"/>
                <a:cs typeface="Josefin Sans"/>
                <a:sym typeface="Josefin Sans"/>
              </a:defRPr>
            </a:lvl1pPr>
          </a:lstStyle>
          <a:p>
            <a:endParaRPr/>
          </a:p>
        </p:txBody>
      </p:sp>
      <p:sp>
        <p:nvSpPr>
          <p:cNvPr id="47" name="Google Shape;47;p10"/>
          <p:cNvSpPr/>
          <p:nvPr/>
        </p:nvSpPr>
        <p:spPr>
          <a:xfrm>
            <a:off x="8134800" y="2035550"/>
            <a:ext cx="1908000" cy="19080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25594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3537257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91675" y="475700"/>
            <a:ext cx="45606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13"/>
          <p:cNvSpPr txBox="1">
            <a:spLocks noGrp="1"/>
          </p:cNvSpPr>
          <p:nvPr>
            <p:ph type="title" idx="2"/>
          </p:nvPr>
        </p:nvSpPr>
        <p:spPr>
          <a:xfrm>
            <a:off x="2249075"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1"/>
          </p:nvPr>
        </p:nvSpPr>
        <p:spPr>
          <a:xfrm>
            <a:off x="2249066"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3"/>
          </p:nvPr>
        </p:nvSpPr>
        <p:spPr>
          <a:xfrm>
            <a:off x="2249075"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4"/>
          </p:nvPr>
        </p:nvSpPr>
        <p:spPr>
          <a:xfrm>
            <a:off x="2249066"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5" hasCustomPrompt="1"/>
          </p:nvPr>
        </p:nvSpPr>
        <p:spPr>
          <a:xfrm>
            <a:off x="1173866"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0" name="Google Shape;60;p13"/>
          <p:cNvSpPr txBox="1">
            <a:spLocks noGrp="1"/>
          </p:cNvSpPr>
          <p:nvPr>
            <p:ph type="title" idx="6" hasCustomPrompt="1"/>
          </p:nvPr>
        </p:nvSpPr>
        <p:spPr>
          <a:xfrm>
            <a:off x="1173866"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1" name="Google Shape;61;p13"/>
          <p:cNvSpPr txBox="1">
            <a:spLocks noGrp="1"/>
          </p:cNvSpPr>
          <p:nvPr>
            <p:ph type="title" idx="7"/>
          </p:nvPr>
        </p:nvSpPr>
        <p:spPr>
          <a:xfrm>
            <a:off x="5609123"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8"/>
          </p:nvPr>
        </p:nvSpPr>
        <p:spPr>
          <a:xfrm>
            <a:off x="5609113"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9"/>
          </p:nvPr>
        </p:nvSpPr>
        <p:spPr>
          <a:xfrm>
            <a:off x="5609123"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3"/>
          </p:nvPr>
        </p:nvSpPr>
        <p:spPr>
          <a:xfrm>
            <a:off x="5609113"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4" hasCustomPrompt="1"/>
          </p:nvPr>
        </p:nvSpPr>
        <p:spPr>
          <a:xfrm>
            <a:off x="4533913"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6" name="Google Shape;66;p13"/>
          <p:cNvSpPr txBox="1">
            <a:spLocks noGrp="1"/>
          </p:cNvSpPr>
          <p:nvPr>
            <p:ph type="title" idx="15" hasCustomPrompt="1"/>
          </p:nvPr>
        </p:nvSpPr>
        <p:spPr>
          <a:xfrm>
            <a:off x="4533913"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extLst>
      <p:ext uri="{BB962C8B-B14F-4D97-AF65-F5344CB8AC3E}">
        <p14:creationId xmlns:p14="http://schemas.microsoft.com/office/powerpoint/2010/main" val="3596635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14"/>
          <p:cNvSpPr txBox="1">
            <a:spLocks noGrp="1"/>
          </p:cNvSpPr>
          <p:nvPr>
            <p:ph type="subTitle" idx="1"/>
          </p:nvPr>
        </p:nvSpPr>
        <p:spPr>
          <a:xfrm>
            <a:off x="3591713"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0" name="Google Shape;70;p14"/>
          <p:cNvSpPr txBox="1">
            <a:spLocks noGrp="1"/>
          </p:cNvSpPr>
          <p:nvPr>
            <p:ph type="subTitle" idx="2"/>
          </p:nvPr>
        </p:nvSpPr>
        <p:spPr>
          <a:xfrm>
            <a:off x="35917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1" name="Google Shape;71;p14"/>
          <p:cNvSpPr txBox="1">
            <a:spLocks noGrp="1"/>
          </p:cNvSpPr>
          <p:nvPr>
            <p:ph type="subTitle" idx="3"/>
          </p:nvPr>
        </p:nvSpPr>
        <p:spPr>
          <a:xfrm>
            <a:off x="955438"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2" name="Google Shape;72;p14"/>
          <p:cNvSpPr txBox="1">
            <a:spLocks noGrp="1"/>
          </p:cNvSpPr>
          <p:nvPr>
            <p:ph type="subTitle" idx="4"/>
          </p:nvPr>
        </p:nvSpPr>
        <p:spPr>
          <a:xfrm>
            <a:off x="95550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3" name="Google Shape;73;p14"/>
          <p:cNvSpPr txBox="1">
            <a:spLocks noGrp="1"/>
          </p:cNvSpPr>
          <p:nvPr>
            <p:ph type="subTitle" idx="5"/>
          </p:nvPr>
        </p:nvSpPr>
        <p:spPr>
          <a:xfrm>
            <a:off x="6228050" y="19198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4" name="Google Shape;74;p14"/>
          <p:cNvSpPr txBox="1">
            <a:spLocks noGrp="1"/>
          </p:cNvSpPr>
          <p:nvPr>
            <p:ph type="subTitle" idx="6"/>
          </p:nvPr>
        </p:nvSpPr>
        <p:spPr>
          <a:xfrm>
            <a:off x="6228050" y="22006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5" name="Google Shape;75;p14"/>
          <p:cNvSpPr txBox="1">
            <a:spLocks noGrp="1"/>
          </p:cNvSpPr>
          <p:nvPr>
            <p:ph type="subTitle" idx="7"/>
          </p:nvPr>
        </p:nvSpPr>
        <p:spPr>
          <a:xfrm>
            <a:off x="3591713"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6" name="Google Shape;76;p14"/>
          <p:cNvSpPr txBox="1">
            <a:spLocks noGrp="1"/>
          </p:cNvSpPr>
          <p:nvPr>
            <p:ph type="subTitle" idx="8"/>
          </p:nvPr>
        </p:nvSpPr>
        <p:spPr>
          <a:xfrm>
            <a:off x="35917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7" name="Google Shape;77;p14"/>
          <p:cNvSpPr txBox="1">
            <a:spLocks noGrp="1"/>
          </p:cNvSpPr>
          <p:nvPr>
            <p:ph type="subTitle" idx="9"/>
          </p:nvPr>
        </p:nvSpPr>
        <p:spPr>
          <a:xfrm>
            <a:off x="955438"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8" name="Google Shape;78;p14"/>
          <p:cNvSpPr txBox="1">
            <a:spLocks noGrp="1"/>
          </p:cNvSpPr>
          <p:nvPr>
            <p:ph type="subTitle" idx="13"/>
          </p:nvPr>
        </p:nvSpPr>
        <p:spPr>
          <a:xfrm>
            <a:off x="95550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79" name="Google Shape;79;p14"/>
          <p:cNvSpPr txBox="1">
            <a:spLocks noGrp="1"/>
          </p:cNvSpPr>
          <p:nvPr>
            <p:ph type="subTitle" idx="14"/>
          </p:nvPr>
        </p:nvSpPr>
        <p:spPr>
          <a:xfrm>
            <a:off x="6228050" y="36435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0" name="Google Shape;80;p14"/>
          <p:cNvSpPr txBox="1">
            <a:spLocks noGrp="1"/>
          </p:cNvSpPr>
          <p:nvPr>
            <p:ph type="subTitle" idx="15"/>
          </p:nvPr>
        </p:nvSpPr>
        <p:spPr>
          <a:xfrm>
            <a:off x="6228050" y="39243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1" name="Google Shape;81;p14"/>
          <p:cNvSpPr/>
          <p:nvPr/>
        </p:nvSpPr>
        <p:spPr>
          <a:xfrm>
            <a:off x="8430725" y="3135325"/>
            <a:ext cx="1373400" cy="137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14"/>
          <p:cNvSpPr/>
          <p:nvPr/>
        </p:nvSpPr>
        <p:spPr>
          <a:xfrm>
            <a:off x="471800" y="-5716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67729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84" name="Google Shape;84;p15"/>
          <p:cNvSpPr/>
          <p:nvPr/>
        </p:nvSpPr>
        <p:spPr>
          <a:xfrm>
            <a:off x="749750" y="-1265725"/>
            <a:ext cx="2283600" cy="228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15"/>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 name="Google Shape;86;p15"/>
          <p:cNvSpPr txBox="1">
            <a:spLocks noGrp="1"/>
          </p:cNvSpPr>
          <p:nvPr>
            <p:ph type="subTitle" idx="1"/>
          </p:nvPr>
        </p:nvSpPr>
        <p:spPr>
          <a:xfrm>
            <a:off x="3591713"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7" name="Google Shape;87;p15"/>
          <p:cNvSpPr txBox="1">
            <a:spLocks noGrp="1"/>
          </p:cNvSpPr>
          <p:nvPr>
            <p:ph type="subTitle" idx="2"/>
          </p:nvPr>
        </p:nvSpPr>
        <p:spPr>
          <a:xfrm>
            <a:off x="359175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88" name="Google Shape;88;p15"/>
          <p:cNvSpPr txBox="1">
            <a:spLocks noGrp="1"/>
          </p:cNvSpPr>
          <p:nvPr>
            <p:ph type="subTitle" idx="3"/>
          </p:nvPr>
        </p:nvSpPr>
        <p:spPr>
          <a:xfrm>
            <a:off x="955438"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9" name="Google Shape;89;p15"/>
          <p:cNvSpPr txBox="1">
            <a:spLocks noGrp="1"/>
          </p:cNvSpPr>
          <p:nvPr>
            <p:ph type="subTitle" idx="4"/>
          </p:nvPr>
        </p:nvSpPr>
        <p:spPr>
          <a:xfrm>
            <a:off x="95550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0" name="Google Shape;90;p15"/>
          <p:cNvSpPr txBox="1">
            <a:spLocks noGrp="1"/>
          </p:cNvSpPr>
          <p:nvPr>
            <p:ph type="subTitle" idx="5"/>
          </p:nvPr>
        </p:nvSpPr>
        <p:spPr>
          <a:xfrm>
            <a:off x="6228050" y="2822688"/>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1" name="Google Shape;91;p15"/>
          <p:cNvSpPr txBox="1">
            <a:spLocks noGrp="1"/>
          </p:cNvSpPr>
          <p:nvPr>
            <p:ph type="subTitle" idx="6"/>
          </p:nvPr>
        </p:nvSpPr>
        <p:spPr>
          <a:xfrm>
            <a:off x="6228050" y="3103488"/>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92" name="Google Shape;92;p15"/>
          <p:cNvSpPr/>
          <p:nvPr/>
        </p:nvSpPr>
        <p:spPr>
          <a:xfrm>
            <a:off x="3322425" y="4223200"/>
            <a:ext cx="1762200" cy="176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15"/>
          <p:cNvSpPr/>
          <p:nvPr/>
        </p:nvSpPr>
        <p:spPr>
          <a:xfrm>
            <a:off x="8430725" y="652375"/>
            <a:ext cx="1144500" cy="114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388709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063000" y="1692475"/>
            <a:ext cx="4367700" cy="97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6"/>
          <p:cNvSpPr txBox="1">
            <a:spLocks noGrp="1"/>
          </p:cNvSpPr>
          <p:nvPr>
            <p:ph type="subTitle" idx="1"/>
          </p:nvPr>
        </p:nvSpPr>
        <p:spPr>
          <a:xfrm>
            <a:off x="4063000" y="267102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97" name="Google Shape;97;p16"/>
          <p:cNvSpPr/>
          <p:nvPr/>
        </p:nvSpPr>
        <p:spPr>
          <a:xfrm>
            <a:off x="4863700" y="4050450"/>
            <a:ext cx="1982100" cy="198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13372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7"/>
          <p:cNvSpPr txBox="1">
            <a:spLocks noGrp="1"/>
          </p:cNvSpPr>
          <p:nvPr>
            <p:ph type="subTitle" idx="1"/>
          </p:nvPr>
        </p:nvSpPr>
        <p:spPr>
          <a:xfrm>
            <a:off x="5139913" y="19642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1" name="Google Shape;101;p17"/>
          <p:cNvSpPr txBox="1">
            <a:spLocks noGrp="1"/>
          </p:cNvSpPr>
          <p:nvPr>
            <p:ph type="subTitle" idx="2"/>
          </p:nvPr>
        </p:nvSpPr>
        <p:spPr>
          <a:xfrm>
            <a:off x="5139950" y="22450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2" name="Google Shape;102;p17"/>
          <p:cNvSpPr txBox="1">
            <a:spLocks noGrp="1"/>
          </p:cNvSpPr>
          <p:nvPr>
            <p:ph type="subTitle" idx="3"/>
          </p:nvPr>
        </p:nvSpPr>
        <p:spPr>
          <a:xfrm>
            <a:off x="2043538" y="196426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3" name="Google Shape;103;p17"/>
          <p:cNvSpPr txBox="1">
            <a:spLocks noGrp="1"/>
          </p:cNvSpPr>
          <p:nvPr>
            <p:ph type="subTitle" idx="4"/>
          </p:nvPr>
        </p:nvSpPr>
        <p:spPr>
          <a:xfrm>
            <a:off x="2043600" y="224506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4" name="Google Shape;104;p17"/>
          <p:cNvSpPr txBox="1">
            <a:spLocks noGrp="1"/>
          </p:cNvSpPr>
          <p:nvPr>
            <p:ph type="subTitle" idx="5"/>
          </p:nvPr>
        </p:nvSpPr>
        <p:spPr>
          <a:xfrm>
            <a:off x="5139913" y="36879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5" name="Google Shape;105;p17"/>
          <p:cNvSpPr txBox="1">
            <a:spLocks noGrp="1"/>
          </p:cNvSpPr>
          <p:nvPr>
            <p:ph type="subTitle" idx="6"/>
          </p:nvPr>
        </p:nvSpPr>
        <p:spPr>
          <a:xfrm>
            <a:off x="5139950" y="39687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6" name="Google Shape;106;p17"/>
          <p:cNvSpPr txBox="1">
            <a:spLocks noGrp="1"/>
          </p:cNvSpPr>
          <p:nvPr>
            <p:ph type="subTitle" idx="7"/>
          </p:nvPr>
        </p:nvSpPr>
        <p:spPr>
          <a:xfrm>
            <a:off x="2043538" y="36879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7" name="Google Shape;107;p17"/>
          <p:cNvSpPr txBox="1">
            <a:spLocks noGrp="1"/>
          </p:cNvSpPr>
          <p:nvPr>
            <p:ph type="subTitle" idx="8"/>
          </p:nvPr>
        </p:nvSpPr>
        <p:spPr>
          <a:xfrm>
            <a:off x="2043600" y="3968713"/>
            <a:ext cx="19605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08" name="Google Shape;108;p17"/>
          <p:cNvSpPr/>
          <p:nvPr/>
        </p:nvSpPr>
        <p:spPr>
          <a:xfrm>
            <a:off x="7981475" y="2768950"/>
            <a:ext cx="2009400" cy="200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8876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13250" y="1169325"/>
            <a:ext cx="7717500" cy="3399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2" name="Google Shape;22;p4"/>
          <p:cNvSpPr/>
          <p:nvPr/>
        </p:nvSpPr>
        <p:spPr>
          <a:xfrm>
            <a:off x="8618525" y="199825"/>
            <a:ext cx="1017900" cy="10179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443625" y="-481050"/>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036293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9"/>
          <p:cNvSpPr/>
          <p:nvPr/>
        </p:nvSpPr>
        <p:spPr>
          <a:xfrm>
            <a:off x="768050" y="-203000"/>
            <a:ext cx="1072200" cy="107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9"/>
          <p:cNvSpPr/>
          <p:nvPr/>
        </p:nvSpPr>
        <p:spPr>
          <a:xfrm>
            <a:off x="8190325" y="350000"/>
            <a:ext cx="1569600" cy="156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9"/>
          <p:cNvSpPr/>
          <p:nvPr/>
        </p:nvSpPr>
        <p:spPr>
          <a:xfrm>
            <a:off x="3509350" y="4335775"/>
            <a:ext cx="1752600" cy="1752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37576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0"/>
          <p:cNvSpPr txBox="1">
            <a:spLocks noGrp="1"/>
          </p:cNvSpPr>
          <p:nvPr>
            <p:ph type="subTitle" idx="1"/>
          </p:nvPr>
        </p:nvSpPr>
        <p:spPr>
          <a:xfrm>
            <a:off x="47177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9" name="Google Shape;119;p20"/>
          <p:cNvSpPr txBox="1">
            <a:spLocks noGrp="1"/>
          </p:cNvSpPr>
          <p:nvPr>
            <p:ph type="subTitle" idx="2"/>
          </p:nvPr>
        </p:nvSpPr>
        <p:spPr>
          <a:xfrm>
            <a:off x="4717863"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0" name="Google Shape;120;p20"/>
          <p:cNvSpPr txBox="1">
            <a:spLocks noGrp="1"/>
          </p:cNvSpPr>
          <p:nvPr>
            <p:ph type="subTitle" idx="3"/>
          </p:nvPr>
        </p:nvSpPr>
        <p:spPr>
          <a:xfrm>
            <a:off x="7967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1" name="Google Shape;121;p20"/>
          <p:cNvSpPr txBox="1">
            <a:spLocks noGrp="1"/>
          </p:cNvSpPr>
          <p:nvPr>
            <p:ph type="subTitle" idx="4"/>
          </p:nvPr>
        </p:nvSpPr>
        <p:spPr>
          <a:xfrm>
            <a:off x="796838"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2" name="Google Shape;122;p20"/>
          <p:cNvSpPr txBox="1">
            <a:spLocks noGrp="1"/>
          </p:cNvSpPr>
          <p:nvPr>
            <p:ph type="subTitle" idx="5"/>
          </p:nvPr>
        </p:nvSpPr>
        <p:spPr>
          <a:xfrm>
            <a:off x="66782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3" name="Google Shape;123;p20"/>
          <p:cNvSpPr txBox="1">
            <a:spLocks noGrp="1"/>
          </p:cNvSpPr>
          <p:nvPr>
            <p:ph type="subTitle" idx="6"/>
          </p:nvPr>
        </p:nvSpPr>
        <p:spPr>
          <a:xfrm>
            <a:off x="6678313"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4" name="Google Shape;124;p20"/>
          <p:cNvSpPr txBox="1">
            <a:spLocks noGrp="1"/>
          </p:cNvSpPr>
          <p:nvPr>
            <p:ph type="subTitle" idx="7"/>
          </p:nvPr>
        </p:nvSpPr>
        <p:spPr>
          <a:xfrm>
            <a:off x="2757275" y="1706475"/>
            <a:ext cx="1668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5" name="Google Shape;125;p20"/>
          <p:cNvSpPr txBox="1">
            <a:spLocks noGrp="1"/>
          </p:cNvSpPr>
          <p:nvPr>
            <p:ph type="subTitle" idx="8"/>
          </p:nvPr>
        </p:nvSpPr>
        <p:spPr>
          <a:xfrm>
            <a:off x="2757338" y="1987275"/>
            <a:ext cx="16689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26" name="Google Shape;126;p20"/>
          <p:cNvSpPr/>
          <p:nvPr/>
        </p:nvSpPr>
        <p:spPr>
          <a:xfrm>
            <a:off x="430650" y="-945050"/>
            <a:ext cx="1837500" cy="183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696478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9" name="Google Shape;129;p21"/>
          <p:cNvSpPr txBox="1">
            <a:spLocks noGrp="1"/>
          </p:cNvSpPr>
          <p:nvPr>
            <p:ph type="subTitle" idx="1"/>
          </p:nvPr>
        </p:nvSpPr>
        <p:spPr>
          <a:xfrm>
            <a:off x="1127250" y="1526425"/>
            <a:ext cx="24174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130" name="Google Shape;130;p21"/>
          <p:cNvSpPr txBox="1">
            <a:spLocks noGrp="1"/>
          </p:cNvSpPr>
          <p:nvPr>
            <p:ph type="subTitle" idx="2"/>
          </p:nvPr>
        </p:nvSpPr>
        <p:spPr>
          <a:xfrm>
            <a:off x="1127250" y="1807225"/>
            <a:ext cx="24174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31" name="Google Shape;131;p21"/>
          <p:cNvSpPr txBox="1">
            <a:spLocks noGrp="1"/>
          </p:cNvSpPr>
          <p:nvPr>
            <p:ph type="subTitle" idx="3"/>
          </p:nvPr>
        </p:nvSpPr>
        <p:spPr>
          <a:xfrm>
            <a:off x="5675550" y="3252325"/>
            <a:ext cx="2417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132" name="Google Shape;132;p21"/>
          <p:cNvSpPr txBox="1">
            <a:spLocks noGrp="1"/>
          </p:cNvSpPr>
          <p:nvPr>
            <p:ph type="subTitle" idx="4"/>
          </p:nvPr>
        </p:nvSpPr>
        <p:spPr>
          <a:xfrm>
            <a:off x="5675550" y="3533125"/>
            <a:ext cx="24174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3950246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5" name="Google Shape;135;p22"/>
          <p:cNvSpPr txBox="1">
            <a:spLocks noGrp="1"/>
          </p:cNvSpPr>
          <p:nvPr>
            <p:ph type="subTitle" idx="1"/>
          </p:nvPr>
        </p:nvSpPr>
        <p:spPr>
          <a:xfrm>
            <a:off x="3179700" y="4231300"/>
            <a:ext cx="2784600" cy="3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41720240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4569550" y="1833013"/>
            <a:ext cx="3688800" cy="5973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300"/>
              <a:buNone/>
              <a:defRPr sz="4000"/>
            </a:lvl1pPr>
            <a:lvl2pPr lvl="1" algn="ctr" rtl="0">
              <a:lnSpc>
                <a:spcPct val="100000"/>
              </a:lnSpc>
              <a:spcBef>
                <a:spcPts val="0"/>
              </a:spcBef>
              <a:spcAft>
                <a:spcPts val="0"/>
              </a:spcAft>
              <a:buSzPts val="3300"/>
              <a:buNone/>
              <a:defRPr sz="3300"/>
            </a:lvl2pPr>
            <a:lvl3pPr lvl="2" algn="ctr" rtl="0">
              <a:lnSpc>
                <a:spcPct val="100000"/>
              </a:lnSpc>
              <a:spcBef>
                <a:spcPts val="0"/>
              </a:spcBef>
              <a:spcAft>
                <a:spcPts val="0"/>
              </a:spcAft>
              <a:buSzPts val="3300"/>
              <a:buNone/>
              <a:defRPr sz="3300"/>
            </a:lvl3pPr>
            <a:lvl4pPr lvl="3" algn="ctr" rtl="0">
              <a:lnSpc>
                <a:spcPct val="100000"/>
              </a:lnSpc>
              <a:spcBef>
                <a:spcPts val="0"/>
              </a:spcBef>
              <a:spcAft>
                <a:spcPts val="0"/>
              </a:spcAft>
              <a:buSzPts val="3300"/>
              <a:buNone/>
              <a:defRPr sz="3300"/>
            </a:lvl4pPr>
            <a:lvl5pPr lvl="4" algn="ctr" rtl="0">
              <a:lnSpc>
                <a:spcPct val="100000"/>
              </a:lnSpc>
              <a:spcBef>
                <a:spcPts val="0"/>
              </a:spcBef>
              <a:spcAft>
                <a:spcPts val="0"/>
              </a:spcAft>
              <a:buSzPts val="3300"/>
              <a:buNone/>
              <a:defRPr sz="3300"/>
            </a:lvl5pPr>
            <a:lvl6pPr lvl="5" algn="ctr" rtl="0">
              <a:lnSpc>
                <a:spcPct val="100000"/>
              </a:lnSpc>
              <a:spcBef>
                <a:spcPts val="0"/>
              </a:spcBef>
              <a:spcAft>
                <a:spcPts val="0"/>
              </a:spcAft>
              <a:buSzPts val="3300"/>
              <a:buNone/>
              <a:defRPr sz="3300"/>
            </a:lvl6pPr>
            <a:lvl7pPr lvl="6" algn="ctr" rtl="0">
              <a:lnSpc>
                <a:spcPct val="100000"/>
              </a:lnSpc>
              <a:spcBef>
                <a:spcPts val="0"/>
              </a:spcBef>
              <a:spcAft>
                <a:spcPts val="0"/>
              </a:spcAft>
              <a:buSzPts val="3300"/>
              <a:buNone/>
              <a:defRPr sz="3300"/>
            </a:lvl7pPr>
            <a:lvl8pPr lvl="7" algn="ctr" rtl="0">
              <a:lnSpc>
                <a:spcPct val="100000"/>
              </a:lnSpc>
              <a:spcBef>
                <a:spcPts val="0"/>
              </a:spcBef>
              <a:spcAft>
                <a:spcPts val="0"/>
              </a:spcAft>
              <a:buSzPts val="3300"/>
              <a:buNone/>
              <a:defRPr sz="3300"/>
            </a:lvl8pPr>
            <a:lvl9pPr lvl="8" algn="ctr" rtl="0">
              <a:lnSpc>
                <a:spcPct val="100000"/>
              </a:lnSpc>
              <a:spcBef>
                <a:spcPts val="0"/>
              </a:spcBef>
              <a:spcAft>
                <a:spcPts val="0"/>
              </a:spcAft>
              <a:buSzPts val="3300"/>
              <a:buNone/>
              <a:defRPr sz="3300"/>
            </a:lvl9pPr>
          </a:lstStyle>
          <a:p>
            <a:endParaRPr/>
          </a:p>
        </p:txBody>
      </p:sp>
      <p:sp>
        <p:nvSpPr>
          <p:cNvPr id="138" name="Google Shape;138;p23"/>
          <p:cNvSpPr txBox="1">
            <a:spLocks noGrp="1"/>
          </p:cNvSpPr>
          <p:nvPr>
            <p:ph type="subTitle" idx="1"/>
          </p:nvPr>
        </p:nvSpPr>
        <p:spPr>
          <a:xfrm>
            <a:off x="4569525" y="2430288"/>
            <a:ext cx="36888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23"/>
          <p:cNvSpPr/>
          <p:nvPr/>
        </p:nvSpPr>
        <p:spPr>
          <a:xfrm>
            <a:off x="5810975" y="-104792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927747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24"/>
          <p:cNvSpPr txBox="1">
            <a:spLocks noGrp="1"/>
          </p:cNvSpPr>
          <p:nvPr>
            <p:ph type="subTitle" idx="1"/>
          </p:nvPr>
        </p:nvSpPr>
        <p:spPr>
          <a:xfrm>
            <a:off x="826100" y="1855525"/>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2pPr>
            <a:lvl3pPr lvl="2"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3pPr>
            <a:lvl4pPr lvl="3"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4pPr>
            <a:lvl5pPr lvl="4"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5pPr>
            <a:lvl6pPr lvl="5"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6pPr>
            <a:lvl7pPr lvl="6"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7pPr>
            <a:lvl8pPr lvl="7"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8pPr>
            <a:lvl9pPr lvl="8" algn="ctr" rtl="0">
              <a:spcBef>
                <a:spcPts val="0"/>
              </a:spcBef>
              <a:spcAft>
                <a:spcPts val="0"/>
              </a:spcAft>
              <a:buClr>
                <a:schemeClr val="dk1"/>
              </a:buClr>
              <a:buSzPts val="2000"/>
              <a:buFont typeface="Josefin Sans"/>
              <a:buNone/>
              <a:defRPr sz="2000" b="1">
                <a:solidFill>
                  <a:schemeClr val="dk1"/>
                </a:solidFill>
                <a:latin typeface="Josefin Sans"/>
                <a:ea typeface="Josefin Sans"/>
                <a:cs typeface="Josefin Sans"/>
                <a:sym typeface="Josefin Sans"/>
              </a:defRPr>
            </a:lvl9pPr>
          </a:lstStyle>
          <a:p>
            <a:endParaRPr/>
          </a:p>
        </p:txBody>
      </p:sp>
      <p:sp>
        <p:nvSpPr>
          <p:cNvPr id="143" name="Google Shape;143;p24"/>
          <p:cNvSpPr txBox="1">
            <a:spLocks noGrp="1"/>
          </p:cNvSpPr>
          <p:nvPr>
            <p:ph type="subTitle" idx="2"/>
          </p:nvPr>
        </p:nvSpPr>
        <p:spPr>
          <a:xfrm>
            <a:off x="713225" y="2212525"/>
            <a:ext cx="3750900" cy="1783800"/>
          </a:xfrm>
          <a:prstGeom prst="rect">
            <a:avLst/>
          </a:prstGeom>
        </p:spPr>
        <p:txBody>
          <a:bodyPr spcFirstLastPara="1" wrap="square" lIns="91425" tIns="91425" rIns="91425" bIns="91425" anchor="t" anchorCtr="0">
            <a:noAutofit/>
          </a:bodyPr>
          <a:lstStyle>
            <a:lvl1pPr marR="50799" lvl="0" rtl="0">
              <a:lnSpc>
                <a:spcPct val="100000"/>
              </a:lnSpc>
              <a:spcBef>
                <a:spcPts val="0"/>
              </a:spcBef>
              <a:spcAft>
                <a:spcPts val="0"/>
              </a:spcAft>
              <a:buSzPts val="1400"/>
              <a:buChar char="●"/>
              <a:defRPr sz="1400">
                <a:solidFill>
                  <a:schemeClr val="hlink"/>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44" name="Google Shape;144;p24"/>
          <p:cNvSpPr txBox="1">
            <a:spLocks noGrp="1"/>
          </p:cNvSpPr>
          <p:nvPr>
            <p:ph type="subTitle" idx="3"/>
          </p:nvPr>
        </p:nvSpPr>
        <p:spPr>
          <a:xfrm>
            <a:off x="4464125" y="2212525"/>
            <a:ext cx="3966600" cy="1783800"/>
          </a:xfrm>
          <a:prstGeom prst="rect">
            <a:avLst/>
          </a:prstGeom>
        </p:spPr>
        <p:txBody>
          <a:bodyPr spcFirstLastPara="1" wrap="square" lIns="91425" tIns="91425" rIns="91425" bIns="91425" anchor="t" anchorCtr="0">
            <a:noAutofit/>
          </a:bodyPr>
          <a:lstStyle>
            <a:lvl1pPr marR="50799" lvl="0" rtl="0">
              <a:lnSpc>
                <a:spcPct val="100000"/>
              </a:lnSpc>
              <a:spcBef>
                <a:spcPts val="0"/>
              </a:spcBef>
              <a:spcAft>
                <a:spcPts val="0"/>
              </a:spcAft>
              <a:buClr>
                <a:schemeClr val="dk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45" name="Google Shape;145;p24"/>
          <p:cNvSpPr/>
          <p:nvPr/>
        </p:nvSpPr>
        <p:spPr>
          <a:xfrm flipH="1">
            <a:off x="427821" y="-604447"/>
            <a:ext cx="1853700" cy="18537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4648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424600" y="576837"/>
            <a:ext cx="4294800" cy="87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8" name="Google Shape;148;p25"/>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5"/>
          <p:cNvSpPr txBox="1"/>
          <p:nvPr/>
        </p:nvSpPr>
        <p:spPr>
          <a:xfrm>
            <a:off x="2835450" y="3354675"/>
            <a:ext cx="34731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2"/>
                </a:solidFill>
                <a:latin typeface="Roboto"/>
                <a:ea typeface="Roboto"/>
                <a:cs typeface="Roboto"/>
                <a:sym typeface="Roboto"/>
              </a:rPr>
              <a:t>CREDITS</a:t>
            </a:r>
            <a:r>
              <a:rPr lang="en" sz="1200">
                <a:solidFill>
                  <a:schemeClr val="dk2"/>
                </a:solidFill>
                <a:latin typeface="Roboto"/>
                <a:ea typeface="Roboto"/>
                <a:cs typeface="Roboto"/>
                <a:sym typeface="Roboto"/>
              </a:rPr>
              <a:t>: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2"/>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150" name="Google Shape;150;p25"/>
          <p:cNvSpPr/>
          <p:nvPr/>
        </p:nvSpPr>
        <p:spPr>
          <a:xfrm rot="-210949" flipH="1">
            <a:off x="-860207" y="2409998"/>
            <a:ext cx="2338401" cy="233840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81700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1"/>
        <p:cNvGrpSpPr/>
        <p:nvPr/>
      </p:nvGrpSpPr>
      <p:grpSpPr>
        <a:xfrm>
          <a:off x="0" y="0"/>
          <a:ext cx="0" cy="0"/>
          <a:chOff x="0" y="0"/>
          <a:chExt cx="0" cy="0"/>
        </a:xfrm>
      </p:grpSpPr>
      <p:sp>
        <p:nvSpPr>
          <p:cNvPr id="152" name="Google Shape;152;p26"/>
          <p:cNvSpPr/>
          <p:nvPr/>
        </p:nvSpPr>
        <p:spPr>
          <a:xfrm>
            <a:off x="482050" y="-1034175"/>
            <a:ext cx="2143800" cy="214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26"/>
          <p:cNvSpPr/>
          <p:nvPr/>
        </p:nvSpPr>
        <p:spPr>
          <a:xfrm>
            <a:off x="7257200" y="149017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6"/>
          <p:cNvSpPr/>
          <p:nvPr/>
        </p:nvSpPr>
        <p:spPr>
          <a:xfrm>
            <a:off x="2783900" y="3808500"/>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20574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5"/>
        <p:cNvGrpSpPr/>
        <p:nvPr/>
      </p:nvGrpSpPr>
      <p:grpSpPr>
        <a:xfrm>
          <a:off x="0" y="0"/>
          <a:ext cx="0" cy="0"/>
          <a:chOff x="0" y="0"/>
          <a:chExt cx="0" cy="0"/>
        </a:xfrm>
      </p:grpSpPr>
      <p:sp>
        <p:nvSpPr>
          <p:cNvPr id="156" name="Google Shape;156;p27"/>
          <p:cNvSpPr/>
          <p:nvPr/>
        </p:nvSpPr>
        <p:spPr>
          <a:xfrm>
            <a:off x="516375" y="698950"/>
            <a:ext cx="3549000" cy="354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27"/>
          <p:cNvSpPr/>
          <p:nvPr/>
        </p:nvSpPr>
        <p:spPr>
          <a:xfrm>
            <a:off x="7577175" y="3444525"/>
            <a:ext cx="1149600" cy="114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27"/>
          <p:cNvSpPr/>
          <p:nvPr/>
        </p:nvSpPr>
        <p:spPr>
          <a:xfrm>
            <a:off x="5427750" y="422950"/>
            <a:ext cx="655200" cy="65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5096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31775" y="475700"/>
            <a:ext cx="5680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subTitle" idx="1"/>
          </p:nvPr>
        </p:nvSpPr>
        <p:spPr>
          <a:xfrm>
            <a:off x="1543175" y="3458525"/>
            <a:ext cx="2694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2"/>
          </p:nvPr>
        </p:nvSpPr>
        <p:spPr>
          <a:xfrm>
            <a:off x="1543175" y="3739325"/>
            <a:ext cx="26940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8" name="Google Shape;28;p5"/>
          <p:cNvSpPr txBox="1">
            <a:spLocks noGrp="1"/>
          </p:cNvSpPr>
          <p:nvPr>
            <p:ph type="subTitle" idx="3"/>
          </p:nvPr>
        </p:nvSpPr>
        <p:spPr>
          <a:xfrm>
            <a:off x="4943725" y="3458525"/>
            <a:ext cx="2657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b="1">
                <a:solidFill>
                  <a:schemeClr val="dk1"/>
                </a:solidFill>
                <a:latin typeface="Josefin Sans"/>
                <a:ea typeface="Josefin Sans"/>
                <a:cs typeface="Josefin Sans"/>
                <a:sym typeface="Josefin Sans"/>
              </a:defRPr>
            </a:lvl1pPr>
            <a:lvl2pPr lvl="1" algn="r" rtl="0">
              <a:spcBef>
                <a:spcPts val="0"/>
              </a:spcBef>
              <a:spcAft>
                <a:spcPts val="0"/>
              </a:spcAft>
              <a:buClr>
                <a:schemeClr val="dk1"/>
              </a:buClr>
              <a:buSzPts val="2100"/>
              <a:buNone/>
              <a:defRPr sz="2100">
                <a:solidFill>
                  <a:schemeClr val="dk1"/>
                </a:solidFill>
              </a:defRPr>
            </a:lvl2pPr>
            <a:lvl3pPr lvl="2" algn="r" rtl="0">
              <a:spcBef>
                <a:spcPts val="0"/>
              </a:spcBef>
              <a:spcAft>
                <a:spcPts val="0"/>
              </a:spcAft>
              <a:buClr>
                <a:schemeClr val="dk1"/>
              </a:buClr>
              <a:buSzPts val="2100"/>
              <a:buNone/>
              <a:defRPr sz="2100">
                <a:solidFill>
                  <a:schemeClr val="dk1"/>
                </a:solidFill>
              </a:defRPr>
            </a:lvl3pPr>
            <a:lvl4pPr lvl="3" algn="r" rtl="0">
              <a:spcBef>
                <a:spcPts val="0"/>
              </a:spcBef>
              <a:spcAft>
                <a:spcPts val="0"/>
              </a:spcAft>
              <a:buClr>
                <a:schemeClr val="dk1"/>
              </a:buClr>
              <a:buSzPts val="2100"/>
              <a:buNone/>
              <a:defRPr sz="2100">
                <a:solidFill>
                  <a:schemeClr val="dk1"/>
                </a:solidFill>
              </a:defRPr>
            </a:lvl4pPr>
            <a:lvl5pPr lvl="4" algn="r" rtl="0">
              <a:spcBef>
                <a:spcPts val="0"/>
              </a:spcBef>
              <a:spcAft>
                <a:spcPts val="0"/>
              </a:spcAft>
              <a:buClr>
                <a:schemeClr val="dk1"/>
              </a:buClr>
              <a:buSzPts val="2100"/>
              <a:buNone/>
              <a:defRPr sz="2100">
                <a:solidFill>
                  <a:schemeClr val="dk1"/>
                </a:solidFill>
              </a:defRPr>
            </a:lvl5pPr>
            <a:lvl6pPr lvl="5" algn="r" rtl="0">
              <a:spcBef>
                <a:spcPts val="0"/>
              </a:spcBef>
              <a:spcAft>
                <a:spcPts val="0"/>
              </a:spcAft>
              <a:buClr>
                <a:schemeClr val="dk1"/>
              </a:buClr>
              <a:buSzPts val="2100"/>
              <a:buNone/>
              <a:defRPr sz="2100">
                <a:solidFill>
                  <a:schemeClr val="dk1"/>
                </a:solidFill>
              </a:defRPr>
            </a:lvl6pPr>
            <a:lvl7pPr lvl="6" algn="r" rtl="0">
              <a:spcBef>
                <a:spcPts val="0"/>
              </a:spcBef>
              <a:spcAft>
                <a:spcPts val="0"/>
              </a:spcAft>
              <a:buClr>
                <a:schemeClr val="dk1"/>
              </a:buClr>
              <a:buSzPts val="2100"/>
              <a:buNone/>
              <a:defRPr sz="2100">
                <a:solidFill>
                  <a:schemeClr val="dk1"/>
                </a:solidFill>
              </a:defRPr>
            </a:lvl7pPr>
            <a:lvl8pPr lvl="7" algn="r" rtl="0">
              <a:spcBef>
                <a:spcPts val="0"/>
              </a:spcBef>
              <a:spcAft>
                <a:spcPts val="0"/>
              </a:spcAft>
              <a:buClr>
                <a:schemeClr val="dk1"/>
              </a:buClr>
              <a:buSzPts val="2100"/>
              <a:buNone/>
              <a:defRPr sz="2100">
                <a:solidFill>
                  <a:schemeClr val="dk1"/>
                </a:solidFill>
              </a:defRPr>
            </a:lvl8pPr>
            <a:lvl9pPr lvl="8" algn="r" rtl="0">
              <a:spcBef>
                <a:spcPts val="0"/>
              </a:spcBef>
              <a:spcAft>
                <a:spcPts val="0"/>
              </a:spcAft>
              <a:buClr>
                <a:schemeClr val="dk1"/>
              </a:buClr>
              <a:buSzPts val="2100"/>
              <a:buNone/>
              <a:defRPr sz="2100">
                <a:solidFill>
                  <a:schemeClr val="dk1"/>
                </a:solidFill>
              </a:defRPr>
            </a:lvl9pPr>
          </a:lstStyle>
          <a:p>
            <a:endParaRPr/>
          </a:p>
        </p:txBody>
      </p:sp>
      <p:sp>
        <p:nvSpPr>
          <p:cNvPr id="29" name="Google Shape;29;p5"/>
          <p:cNvSpPr txBox="1">
            <a:spLocks noGrp="1"/>
          </p:cNvSpPr>
          <p:nvPr>
            <p:ph type="subTitle" idx="4"/>
          </p:nvPr>
        </p:nvSpPr>
        <p:spPr>
          <a:xfrm>
            <a:off x="4943725" y="3739325"/>
            <a:ext cx="2657100" cy="75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0" name="Google Shape;30;p5"/>
          <p:cNvSpPr/>
          <p:nvPr/>
        </p:nvSpPr>
        <p:spPr>
          <a:xfrm>
            <a:off x="-969525" y="2960050"/>
            <a:ext cx="1953300" cy="19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9"/>
        <p:cNvGrpSpPr/>
        <p:nvPr/>
      </p:nvGrpSpPr>
      <p:grpSpPr>
        <a:xfrm>
          <a:off x="0" y="0"/>
          <a:ext cx="0" cy="0"/>
          <a:chOff x="0" y="0"/>
          <a:chExt cx="0" cy="0"/>
        </a:xfrm>
      </p:grpSpPr>
      <p:sp>
        <p:nvSpPr>
          <p:cNvPr id="160" name="Google Shape;160;p28"/>
          <p:cNvSpPr/>
          <p:nvPr/>
        </p:nvSpPr>
        <p:spPr>
          <a:xfrm>
            <a:off x="6696175" y="-214925"/>
            <a:ext cx="1734600" cy="17346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8"/>
          <p:cNvSpPr/>
          <p:nvPr/>
        </p:nvSpPr>
        <p:spPr>
          <a:xfrm>
            <a:off x="713225" y="3448700"/>
            <a:ext cx="2148000" cy="214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65804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475700"/>
            <a:ext cx="77175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8327300" y="2971575"/>
            <a:ext cx="1779900" cy="177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302525"/>
            <a:ext cx="4818000" cy="2538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13225" y="1778850"/>
            <a:ext cx="4733700" cy="705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713225" y="2484450"/>
            <a:ext cx="33867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3" name="Google Shape;43;p9"/>
          <p:cNvSpPr/>
          <p:nvPr/>
        </p:nvSpPr>
        <p:spPr>
          <a:xfrm>
            <a:off x="713225" y="-665275"/>
            <a:ext cx="1830300" cy="183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a:off x="2281525" y="3994850"/>
            <a:ext cx="1894200" cy="1894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291675" y="475700"/>
            <a:ext cx="4560600" cy="54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13"/>
          <p:cNvSpPr txBox="1">
            <a:spLocks noGrp="1"/>
          </p:cNvSpPr>
          <p:nvPr>
            <p:ph type="title" idx="2"/>
          </p:nvPr>
        </p:nvSpPr>
        <p:spPr>
          <a:xfrm>
            <a:off x="2249075"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1"/>
          </p:nvPr>
        </p:nvSpPr>
        <p:spPr>
          <a:xfrm>
            <a:off x="2249066"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3"/>
          </p:nvPr>
        </p:nvSpPr>
        <p:spPr>
          <a:xfrm>
            <a:off x="2249075"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4"/>
          </p:nvPr>
        </p:nvSpPr>
        <p:spPr>
          <a:xfrm>
            <a:off x="2249066"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5" hasCustomPrompt="1"/>
          </p:nvPr>
        </p:nvSpPr>
        <p:spPr>
          <a:xfrm>
            <a:off x="1173866"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0" name="Google Shape;60;p13"/>
          <p:cNvSpPr txBox="1">
            <a:spLocks noGrp="1"/>
          </p:cNvSpPr>
          <p:nvPr>
            <p:ph type="title" idx="6" hasCustomPrompt="1"/>
          </p:nvPr>
        </p:nvSpPr>
        <p:spPr>
          <a:xfrm>
            <a:off x="1173866"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1" name="Google Shape;61;p13"/>
          <p:cNvSpPr txBox="1">
            <a:spLocks noGrp="1"/>
          </p:cNvSpPr>
          <p:nvPr>
            <p:ph type="title" idx="7"/>
          </p:nvPr>
        </p:nvSpPr>
        <p:spPr>
          <a:xfrm>
            <a:off x="5609123" y="151442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8"/>
          </p:nvPr>
        </p:nvSpPr>
        <p:spPr>
          <a:xfrm>
            <a:off x="5609113" y="187965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9"/>
          </p:nvPr>
        </p:nvSpPr>
        <p:spPr>
          <a:xfrm>
            <a:off x="5609123" y="3317875"/>
            <a:ext cx="23610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3"/>
          </p:nvPr>
        </p:nvSpPr>
        <p:spPr>
          <a:xfrm>
            <a:off x="5609113" y="36831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4" hasCustomPrompt="1"/>
          </p:nvPr>
        </p:nvSpPr>
        <p:spPr>
          <a:xfrm>
            <a:off x="4533913" y="1711075"/>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66" name="Google Shape;66;p13"/>
          <p:cNvSpPr txBox="1">
            <a:spLocks noGrp="1"/>
          </p:cNvSpPr>
          <p:nvPr>
            <p:ph type="title" idx="15" hasCustomPrompt="1"/>
          </p:nvPr>
        </p:nvSpPr>
        <p:spPr>
          <a:xfrm>
            <a:off x="4533913" y="3537750"/>
            <a:ext cx="1117800" cy="61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chemeClr val="lt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5700"/>
            <a:ext cx="7717500" cy="542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50" y="1308175"/>
            <a:ext cx="7717500" cy="3260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59" r:id="rId9"/>
    <p:sldLayoutId id="2147483660" r:id="rId10"/>
    <p:sldLayoutId id="2147483664"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5700"/>
            <a:ext cx="7717500" cy="542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50" y="1308175"/>
            <a:ext cx="7717500" cy="3260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410288995"/>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p:nvPr/>
        </p:nvSpPr>
        <p:spPr>
          <a:xfrm>
            <a:off x="338600" y="322225"/>
            <a:ext cx="1373400" cy="13734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1"/>
          <p:cNvSpPr txBox="1">
            <a:spLocks noGrp="1"/>
          </p:cNvSpPr>
          <p:nvPr>
            <p:ph type="ctrTitle"/>
          </p:nvPr>
        </p:nvSpPr>
        <p:spPr>
          <a:xfrm>
            <a:off x="1025300" y="732620"/>
            <a:ext cx="6905020" cy="1656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Sharing Platform</a:t>
            </a:r>
            <a:endParaRPr dirty="0"/>
          </a:p>
        </p:txBody>
      </p:sp>
      <p:sp>
        <p:nvSpPr>
          <p:cNvPr id="5" name="Google Shape;172;p31">
            <a:extLst>
              <a:ext uri="{FF2B5EF4-FFF2-40B4-BE49-F238E27FC236}">
                <a16:creationId xmlns:a16="http://schemas.microsoft.com/office/drawing/2014/main" id="{E32F409A-D344-482B-9E0B-6747D52F1BF5}"/>
              </a:ext>
            </a:extLst>
          </p:cNvPr>
          <p:cNvSpPr txBox="1">
            <a:spLocks noGrp="1"/>
          </p:cNvSpPr>
          <p:nvPr>
            <p:ph type="subTitle" idx="1"/>
          </p:nvPr>
        </p:nvSpPr>
        <p:spPr>
          <a:xfrm>
            <a:off x="3783150" y="1958879"/>
            <a:ext cx="1389320" cy="42990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Group no. - 09</a:t>
            </a:r>
            <a:endParaRPr b="1" dirty="0"/>
          </a:p>
        </p:txBody>
      </p:sp>
      <p:sp>
        <p:nvSpPr>
          <p:cNvPr id="6" name="Google Shape;178;p32">
            <a:extLst>
              <a:ext uri="{FF2B5EF4-FFF2-40B4-BE49-F238E27FC236}">
                <a16:creationId xmlns:a16="http://schemas.microsoft.com/office/drawing/2014/main" id="{D4758B21-5A95-4F1C-9569-F7FFD7A22218}"/>
              </a:ext>
            </a:extLst>
          </p:cNvPr>
          <p:cNvSpPr txBox="1">
            <a:spLocks/>
          </p:cNvSpPr>
          <p:nvPr/>
        </p:nvSpPr>
        <p:spPr>
          <a:xfrm>
            <a:off x="3233883" y="2477355"/>
            <a:ext cx="2487854" cy="1768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8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9pPr>
          </a:lstStyle>
          <a:p>
            <a:pPr marL="0" indent="0"/>
            <a:r>
              <a:rPr lang="en-US" sz="1200" dirty="0">
                <a:solidFill>
                  <a:schemeClr val="bg1">
                    <a:lumMod val="25000"/>
                  </a:schemeClr>
                </a:solidFill>
              </a:rPr>
              <a:t>Ahnaf Faiaz </a:t>
            </a:r>
          </a:p>
          <a:p>
            <a:pPr marL="0" indent="0"/>
            <a:r>
              <a:rPr lang="en-US" sz="1200" dirty="0">
                <a:solidFill>
                  <a:schemeClr val="bg1">
                    <a:lumMod val="25000"/>
                  </a:schemeClr>
                </a:solidFill>
              </a:rPr>
              <a:t>ID: 20-42213-1</a:t>
            </a:r>
          </a:p>
          <a:p>
            <a:pPr marL="0" indent="0"/>
            <a:endParaRPr lang="en-US" sz="1200" dirty="0">
              <a:solidFill>
                <a:schemeClr val="bg1">
                  <a:lumMod val="25000"/>
                </a:schemeClr>
              </a:solidFill>
            </a:endParaRPr>
          </a:p>
          <a:p>
            <a:pPr marL="0" indent="0"/>
            <a:r>
              <a:rPr lang="en-US" sz="1200" dirty="0">
                <a:solidFill>
                  <a:schemeClr val="bg1">
                    <a:lumMod val="25000"/>
                  </a:schemeClr>
                </a:solidFill>
              </a:rPr>
              <a:t>Rafid Redwan Khan</a:t>
            </a:r>
          </a:p>
          <a:p>
            <a:pPr marL="0" indent="0"/>
            <a:r>
              <a:rPr lang="en-US" sz="1200" dirty="0">
                <a:solidFill>
                  <a:schemeClr val="bg1">
                    <a:lumMod val="25000"/>
                  </a:schemeClr>
                </a:solidFill>
              </a:rPr>
              <a:t>ID: 20-42239-1</a:t>
            </a:r>
          </a:p>
          <a:p>
            <a:pPr marL="0" indent="0"/>
            <a:br>
              <a:rPr lang="en-US" sz="1200" dirty="0">
                <a:solidFill>
                  <a:schemeClr val="bg1">
                    <a:lumMod val="25000"/>
                  </a:schemeClr>
                </a:solidFill>
              </a:rPr>
            </a:br>
            <a:r>
              <a:rPr lang="en-US" sz="1200" dirty="0">
                <a:solidFill>
                  <a:schemeClr val="bg1">
                    <a:lumMod val="25000"/>
                  </a:schemeClr>
                </a:solidFill>
              </a:rPr>
              <a:t>Mehadi Hasan Shojib</a:t>
            </a:r>
          </a:p>
          <a:p>
            <a:pPr marL="0" indent="0"/>
            <a:r>
              <a:rPr lang="en-US" sz="1200" dirty="0">
                <a:solidFill>
                  <a:schemeClr val="bg1">
                    <a:lumMod val="25000"/>
                  </a:schemeClr>
                </a:solidFill>
              </a:rPr>
              <a:t>ID: 20-42713-1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5DA-00EA-41A0-B624-7876977F5304}"/>
              </a:ext>
            </a:extLst>
          </p:cNvPr>
          <p:cNvSpPr>
            <a:spLocks noGrp="1"/>
          </p:cNvSpPr>
          <p:nvPr>
            <p:ph type="title"/>
          </p:nvPr>
        </p:nvSpPr>
        <p:spPr>
          <a:xfrm>
            <a:off x="75094" y="269629"/>
            <a:ext cx="4212521" cy="598887"/>
          </a:xfrm>
        </p:spPr>
        <p:txBody>
          <a:bodyPr/>
          <a:lstStyle/>
          <a:p>
            <a:r>
              <a:rPr lang="en-US" dirty="0"/>
              <a:t>Git</a:t>
            </a:r>
          </a:p>
        </p:txBody>
      </p:sp>
      <p:pic>
        <p:nvPicPr>
          <p:cNvPr id="7" name="Picture 6">
            <a:extLst>
              <a:ext uri="{FF2B5EF4-FFF2-40B4-BE49-F238E27FC236}">
                <a16:creationId xmlns:a16="http://schemas.microsoft.com/office/drawing/2014/main" id="{492C3E06-9D11-45F2-9442-66409CC1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110" y="935272"/>
            <a:ext cx="2087412" cy="2092294"/>
          </a:xfrm>
          <a:prstGeom prst="rect">
            <a:avLst/>
          </a:prstGeom>
        </p:spPr>
      </p:pic>
      <p:pic>
        <p:nvPicPr>
          <p:cNvPr id="9" name="Picture 8">
            <a:extLst>
              <a:ext uri="{FF2B5EF4-FFF2-40B4-BE49-F238E27FC236}">
                <a16:creationId xmlns:a16="http://schemas.microsoft.com/office/drawing/2014/main" id="{EE85420F-7D40-4EAC-91F7-4D368CB72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387" y="868516"/>
            <a:ext cx="2971409" cy="2092293"/>
          </a:xfrm>
          <a:prstGeom prst="rect">
            <a:avLst/>
          </a:prstGeom>
        </p:spPr>
      </p:pic>
      <p:pic>
        <p:nvPicPr>
          <p:cNvPr id="13" name="Picture 12">
            <a:extLst>
              <a:ext uri="{FF2B5EF4-FFF2-40B4-BE49-F238E27FC236}">
                <a16:creationId xmlns:a16="http://schemas.microsoft.com/office/drawing/2014/main" id="{00113C59-94DF-406B-B18A-2DB462A9730B}"/>
              </a:ext>
            </a:extLst>
          </p:cNvPr>
          <p:cNvPicPr>
            <a:picLocks noChangeAspect="1"/>
          </p:cNvPicPr>
          <p:nvPr/>
        </p:nvPicPr>
        <p:blipFill rotWithShape="1">
          <a:blip r:embed="rId4">
            <a:extLst>
              <a:ext uri="{28A0092B-C50C-407E-A947-70E740481C1C}">
                <a14:useLocalDpi xmlns:a14="http://schemas.microsoft.com/office/drawing/2010/main" val="0"/>
              </a:ext>
            </a:extLst>
          </a:blip>
          <a:srcRect t="13408"/>
          <a:stretch/>
        </p:blipFill>
        <p:spPr>
          <a:xfrm>
            <a:off x="867231" y="3128109"/>
            <a:ext cx="2512851" cy="1738809"/>
          </a:xfrm>
          <a:prstGeom prst="rect">
            <a:avLst/>
          </a:prstGeom>
        </p:spPr>
      </p:pic>
      <p:pic>
        <p:nvPicPr>
          <p:cNvPr id="15" name="Picture 14">
            <a:extLst>
              <a:ext uri="{FF2B5EF4-FFF2-40B4-BE49-F238E27FC236}">
                <a16:creationId xmlns:a16="http://schemas.microsoft.com/office/drawing/2014/main" id="{585FF23F-9900-4A13-8565-F906C6418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7889" y="3383227"/>
            <a:ext cx="4198880" cy="1341988"/>
          </a:xfrm>
          <a:prstGeom prst="rect">
            <a:avLst/>
          </a:prstGeom>
        </p:spPr>
      </p:pic>
    </p:spTree>
    <p:extLst>
      <p:ext uri="{BB962C8B-B14F-4D97-AF65-F5344CB8AC3E}">
        <p14:creationId xmlns:p14="http://schemas.microsoft.com/office/powerpoint/2010/main" val="14028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21F1-F884-470F-97BC-24F2FB584FBB}"/>
              </a:ext>
            </a:extLst>
          </p:cNvPr>
          <p:cNvSpPr>
            <a:spLocks noGrp="1"/>
          </p:cNvSpPr>
          <p:nvPr>
            <p:ph type="title"/>
          </p:nvPr>
        </p:nvSpPr>
        <p:spPr>
          <a:xfrm>
            <a:off x="394249" y="326844"/>
            <a:ext cx="7717500" cy="542100"/>
          </a:xfrm>
        </p:spPr>
        <p:txBody>
          <a:bodyPr/>
          <a:lstStyle/>
          <a:p>
            <a:pPr algn="l"/>
            <a:r>
              <a:rPr lang="en-US" dirty="0"/>
              <a:t>Class Diagram</a:t>
            </a:r>
          </a:p>
        </p:txBody>
      </p:sp>
      <p:pic>
        <p:nvPicPr>
          <p:cNvPr id="4" name="Picture 3">
            <a:extLst>
              <a:ext uri="{FF2B5EF4-FFF2-40B4-BE49-F238E27FC236}">
                <a16:creationId xmlns:a16="http://schemas.microsoft.com/office/drawing/2014/main" id="{872CF9F6-29E0-4771-9733-C73789EEE738}"/>
              </a:ext>
            </a:extLst>
          </p:cNvPr>
          <p:cNvPicPr>
            <a:picLocks noChangeAspect="1"/>
          </p:cNvPicPr>
          <p:nvPr/>
        </p:nvPicPr>
        <p:blipFill>
          <a:blip r:embed="rId2"/>
          <a:stretch>
            <a:fillRect/>
          </a:stretch>
        </p:blipFill>
        <p:spPr>
          <a:xfrm>
            <a:off x="394249" y="1360967"/>
            <a:ext cx="3295972" cy="2870157"/>
          </a:xfrm>
          <a:prstGeom prst="rect">
            <a:avLst/>
          </a:prstGeom>
        </p:spPr>
      </p:pic>
      <p:pic>
        <p:nvPicPr>
          <p:cNvPr id="6" name="Picture 5">
            <a:extLst>
              <a:ext uri="{FF2B5EF4-FFF2-40B4-BE49-F238E27FC236}">
                <a16:creationId xmlns:a16="http://schemas.microsoft.com/office/drawing/2014/main" id="{81B006F3-5DCC-4C6E-B87A-FDE6F879E1EA}"/>
              </a:ext>
            </a:extLst>
          </p:cNvPr>
          <p:cNvPicPr>
            <a:picLocks noChangeAspect="1"/>
          </p:cNvPicPr>
          <p:nvPr/>
        </p:nvPicPr>
        <p:blipFill>
          <a:blip r:embed="rId3"/>
          <a:stretch>
            <a:fillRect/>
          </a:stretch>
        </p:blipFill>
        <p:spPr>
          <a:xfrm>
            <a:off x="3902523" y="1005252"/>
            <a:ext cx="3814156" cy="1892594"/>
          </a:xfrm>
          <a:prstGeom prst="rect">
            <a:avLst/>
          </a:prstGeom>
        </p:spPr>
      </p:pic>
      <p:pic>
        <p:nvPicPr>
          <p:cNvPr id="8" name="Picture 7">
            <a:extLst>
              <a:ext uri="{FF2B5EF4-FFF2-40B4-BE49-F238E27FC236}">
                <a16:creationId xmlns:a16="http://schemas.microsoft.com/office/drawing/2014/main" id="{A247AB26-364A-44F7-88EA-1F8F45191EBF}"/>
              </a:ext>
            </a:extLst>
          </p:cNvPr>
          <p:cNvPicPr>
            <a:picLocks noChangeAspect="1"/>
          </p:cNvPicPr>
          <p:nvPr/>
        </p:nvPicPr>
        <p:blipFill>
          <a:blip r:embed="rId4"/>
          <a:stretch>
            <a:fillRect/>
          </a:stretch>
        </p:blipFill>
        <p:spPr>
          <a:xfrm>
            <a:off x="3902523" y="3075779"/>
            <a:ext cx="3129142" cy="1836800"/>
          </a:xfrm>
          <a:prstGeom prst="rect">
            <a:avLst/>
          </a:prstGeom>
        </p:spPr>
      </p:pic>
    </p:spTree>
    <p:extLst>
      <p:ext uri="{BB962C8B-B14F-4D97-AF65-F5344CB8AC3E}">
        <p14:creationId xmlns:p14="http://schemas.microsoft.com/office/powerpoint/2010/main" val="25156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9;p47">
            <a:extLst>
              <a:ext uri="{FF2B5EF4-FFF2-40B4-BE49-F238E27FC236}">
                <a16:creationId xmlns:a16="http://schemas.microsoft.com/office/drawing/2014/main" id="{54B47A4A-08FE-413B-943D-D4C7DFBE9D55}"/>
              </a:ext>
            </a:extLst>
          </p:cNvPr>
          <p:cNvSpPr/>
          <p:nvPr/>
        </p:nvSpPr>
        <p:spPr>
          <a:xfrm>
            <a:off x="7624375" y="108796"/>
            <a:ext cx="842944" cy="848796"/>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510;p47">
            <a:extLst>
              <a:ext uri="{FF2B5EF4-FFF2-40B4-BE49-F238E27FC236}">
                <a16:creationId xmlns:a16="http://schemas.microsoft.com/office/drawing/2014/main" id="{5FAE1C00-1BB8-44F0-A582-F64A69D0BDF5}"/>
              </a:ext>
            </a:extLst>
          </p:cNvPr>
          <p:cNvSpPr/>
          <p:nvPr/>
        </p:nvSpPr>
        <p:spPr>
          <a:xfrm>
            <a:off x="8467319" y="957592"/>
            <a:ext cx="499200" cy="499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CAE800FF-449C-470B-AEC2-B81F804DF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6" y="1670903"/>
            <a:ext cx="3118612" cy="2681587"/>
          </a:xfrm>
          <a:prstGeom prst="rect">
            <a:avLst/>
          </a:prstGeom>
        </p:spPr>
      </p:pic>
      <p:sp>
        <p:nvSpPr>
          <p:cNvPr id="6" name="Title 1">
            <a:extLst>
              <a:ext uri="{FF2B5EF4-FFF2-40B4-BE49-F238E27FC236}">
                <a16:creationId xmlns:a16="http://schemas.microsoft.com/office/drawing/2014/main" id="{5B71B5DA-00EA-41A0-B624-7876977F5304}"/>
              </a:ext>
            </a:extLst>
          </p:cNvPr>
          <p:cNvSpPr>
            <a:spLocks noGrp="1"/>
          </p:cNvSpPr>
          <p:nvPr/>
        </p:nvSpPr>
        <p:spPr>
          <a:xfrm>
            <a:off x="-1044695" y="728758"/>
            <a:ext cx="5616695" cy="798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9pPr>
          </a:lstStyle>
          <a:p>
            <a:r>
              <a:rPr lang="en-US" dirty="0"/>
              <a:t>Timeline Chart</a:t>
            </a:r>
          </a:p>
        </p:txBody>
      </p:sp>
      <p:pic>
        <p:nvPicPr>
          <p:cNvPr id="10" name="Picture 9">
            <a:extLst>
              <a:ext uri="{FF2B5EF4-FFF2-40B4-BE49-F238E27FC236}">
                <a16:creationId xmlns:a16="http://schemas.microsoft.com/office/drawing/2014/main" id="{60BC86B4-1AD9-43CF-95F6-AE89503B0160}"/>
              </a:ext>
            </a:extLst>
          </p:cNvPr>
          <p:cNvPicPr>
            <a:picLocks noChangeAspect="1"/>
          </p:cNvPicPr>
          <p:nvPr/>
        </p:nvPicPr>
        <p:blipFill>
          <a:blip r:embed="rId3"/>
          <a:stretch>
            <a:fillRect/>
          </a:stretch>
        </p:blipFill>
        <p:spPr>
          <a:xfrm>
            <a:off x="3579628" y="1670903"/>
            <a:ext cx="5436510" cy="2681587"/>
          </a:xfrm>
          <a:prstGeom prst="rect">
            <a:avLst/>
          </a:prstGeom>
        </p:spPr>
      </p:pic>
    </p:spTree>
    <p:extLst>
      <p:ext uri="{BB962C8B-B14F-4D97-AF65-F5344CB8AC3E}">
        <p14:creationId xmlns:p14="http://schemas.microsoft.com/office/powerpoint/2010/main" val="256396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5">
            <a:extLst>
              <a:ext uri="{FF2B5EF4-FFF2-40B4-BE49-F238E27FC236}">
                <a16:creationId xmlns:a16="http://schemas.microsoft.com/office/drawing/2014/main" id="{BA045F7C-99AC-4741-A6F6-FA9B5466B48F}"/>
              </a:ext>
            </a:extLst>
          </p:cNvPr>
          <p:cNvSpPr txBox="1">
            <a:spLocks/>
          </p:cNvSpPr>
          <p:nvPr/>
        </p:nvSpPr>
        <p:spPr>
          <a:xfrm>
            <a:off x="211779" y="1009676"/>
            <a:ext cx="3091213" cy="3937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algn="l">
              <a:lnSpc>
                <a:spcPct val="107000"/>
              </a:lnSpc>
              <a:spcAft>
                <a:spcPts val="800"/>
              </a:spcAft>
            </a:pPr>
            <a:r>
              <a:rPr lang="en-US" sz="1600" b="1" u="sng" dirty="0">
                <a:latin typeface="Times New Roman" panose="02020603050405020304" pitchFamily="18" charset="0"/>
                <a:ea typeface="Calibri" panose="020F0502020204030204" pitchFamily="34" charset="0"/>
                <a:cs typeface="Times New Roman" panose="02020603050405020304" pitchFamily="18" charset="0"/>
              </a:rPr>
              <a:t>Constructive Cost Model:</a:t>
            </a:r>
            <a:endParaRPr lang="en-US" sz="1600" u="sng"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Project Type	: Organic</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Coefficient </a:t>
            </a:r>
            <a:r>
              <a:rPr lang="en-US" sz="1050" baseline="-25000" dirty="0">
                <a:latin typeface="Times New Roman" panose="02020603050405020304" pitchFamily="18" charset="0"/>
                <a:ea typeface="Times New Roman" panose="02020603050405020304" pitchFamily="18" charset="0"/>
                <a:cs typeface="Times New Roman" panose="02020603050405020304" pitchFamily="18" charset="0"/>
              </a:rPr>
              <a:t>&lt;Effort Factor&gt;</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2.4 [P=1.05; T=0.38]</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SLOC	=10,000 Lines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Person Months (PM) = (2.4*10</a:t>
            </a:r>
            <a:r>
              <a:rPr lang="en-US" sz="1050" baseline="30000" dirty="0">
                <a:latin typeface="Times New Roman" panose="02020603050405020304" pitchFamily="18" charset="0"/>
                <a:ea typeface="Times New Roman" panose="02020603050405020304" pitchFamily="18" charset="0"/>
                <a:cs typeface="Times New Roman" panose="02020603050405020304" pitchFamily="18" charset="0"/>
              </a:rPr>
              <a:t>1.05</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 26.92 = 27</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Dev Time (DM) = (2.5*26.92</a:t>
            </a:r>
            <a:r>
              <a:rPr lang="en-US" sz="1050" baseline="30000" dirty="0">
                <a:latin typeface="Times New Roman" panose="02020603050405020304" pitchFamily="18" charset="0"/>
                <a:ea typeface="Times New Roman" panose="02020603050405020304" pitchFamily="18" charset="0"/>
                <a:cs typeface="Times New Roman" panose="02020603050405020304" pitchFamily="18" charset="0"/>
              </a:rPr>
              <a:t>0.38</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=8.74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 9 Months </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 1584 working Hour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Required People (ST)  =PM/DM</a:t>
            </a:r>
          </a:p>
          <a:p>
            <a:pPr marL="0" algn="l">
              <a:lnSpc>
                <a:spcPct val="107000"/>
              </a:lnSpc>
              <a:spcAft>
                <a:spcPts val="800"/>
              </a:spcAft>
            </a:pPr>
            <a:r>
              <a:rPr lang="en-US" sz="1050" dirty="0">
                <a:latin typeface="Times New Roman" panose="02020603050405020304" pitchFamily="18" charset="0"/>
                <a:ea typeface="Times New Roman" panose="02020603050405020304" pitchFamily="18" charset="0"/>
                <a:cs typeface="Times New Roman" panose="02020603050405020304" pitchFamily="18" charset="0"/>
              </a:rPr>
              <a:t>                                     =3 People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Subtitle 15">
            <a:extLst>
              <a:ext uri="{FF2B5EF4-FFF2-40B4-BE49-F238E27FC236}">
                <a16:creationId xmlns:a16="http://schemas.microsoft.com/office/drawing/2014/main" id="{A38613BA-1249-4077-B353-8FBB4252D275}"/>
              </a:ext>
            </a:extLst>
          </p:cNvPr>
          <p:cNvSpPr txBox="1">
            <a:spLocks/>
          </p:cNvSpPr>
          <p:nvPr/>
        </p:nvSpPr>
        <p:spPr>
          <a:xfrm>
            <a:off x="3149479" y="822587"/>
            <a:ext cx="3859707" cy="4501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algn="l">
              <a:lnSpc>
                <a:spcPct val="107000"/>
              </a:lnSpc>
              <a:spcBef>
                <a:spcPts val="0"/>
              </a:spcBef>
              <a:spcAft>
                <a:spcPts val="800"/>
              </a:spcAft>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Budgeting:</a:t>
            </a:r>
            <a:endParaRPr lang="en-US" sz="1600" b="1" u="sng" dirty="0">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Developer Salary in 9 months:</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Per Developer salary Per working Hour = 800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Total Developer Salary = 800*1584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1,267,200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Requirement Analysis: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Time Needed:1 months (22 Working Days=176 Working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Req Analysis Person’s Hourly wage = 500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Total Req Analysis Expense = 500*176 =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88,000 Taka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Transportation Cost Estimation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12,000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Training &amp; Hardware Expense Estimation</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100,000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Rent Expense: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Room Per Month = 20,000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Total in 9 months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180,000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900" u="sng" dirty="0">
                <a:effectLst/>
                <a:latin typeface="Times New Roman" panose="02020603050405020304" pitchFamily="18" charset="0"/>
                <a:ea typeface="Calibri" panose="020F0502020204030204" pitchFamily="34" charset="0"/>
                <a:cs typeface="Times New Roman" panose="02020603050405020304" pitchFamily="18" charset="0"/>
              </a:rPr>
              <a:t>Total Utilities in 9 months</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25,000</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TK</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ubtitle 15">
            <a:extLst>
              <a:ext uri="{FF2B5EF4-FFF2-40B4-BE49-F238E27FC236}">
                <a16:creationId xmlns:a16="http://schemas.microsoft.com/office/drawing/2014/main" id="{8A178914-76AA-491A-A510-F72AA3073F61}"/>
              </a:ext>
            </a:extLst>
          </p:cNvPr>
          <p:cNvSpPr txBox="1">
            <a:spLocks/>
          </p:cNvSpPr>
          <p:nvPr/>
        </p:nvSpPr>
        <p:spPr>
          <a:xfrm>
            <a:off x="6567728" y="1002860"/>
            <a:ext cx="2364493" cy="4140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algn="l">
              <a:lnSpc>
                <a:spcPct val="107000"/>
              </a:lnSpc>
              <a:spcBef>
                <a:spcPts val="0"/>
              </a:spcBef>
              <a:spcAft>
                <a:spcPts val="800"/>
              </a:spcAft>
            </a:pPr>
            <a:r>
              <a:rPr lang="en-US" sz="1000" u="sng" dirty="0">
                <a:effectLst/>
                <a:latin typeface="Times New Roman" panose="02020603050405020304" pitchFamily="18" charset="0"/>
                <a:ea typeface="Calibri" panose="020F0502020204030204" pitchFamily="34" charset="0"/>
                <a:cs typeface="Times New Roman" panose="02020603050405020304" pitchFamily="18" charset="0"/>
              </a:rPr>
              <a:t>Maintenance (Till 6 Months after Delivery):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Expense Per Hour = 1000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Time needed for Maintenance = 60 Hours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Maintenance Expense = 60*1000= </a:t>
            </a: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60,000Tk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Total Estimated Expense</a:t>
            </a: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=1,267,200+88,000+12,000+100,000+180,000+25,000+60,000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=1,732,200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u="sng" dirty="0">
                <a:effectLst/>
                <a:latin typeface="Times New Roman" panose="02020603050405020304" pitchFamily="18" charset="0"/>
                <a:ea typeface="Calibri" panose="020F0502020204030204" pitchFamily="34" charset="0"/>
                <a:cs typeface="Times New Roman" panose="02020603050405020304" pitchFamily="18" charset="0"/>
              </a:rPr>
              <a:t>Profit: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15% profit = </a:t>
            </a: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259,830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Project Budget: </a:t>
            </a:r>
            <a:r>
              <a:rPr lang="en-US" sz="1000" b="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1,732,200+259,830 = 1,992,030 Tk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le 3">
            <a:extLst>
              <a:ext uri="{FF2B5EF4-FFF2-40B4-BE49-F238E27FC236}">
                <a16:creationId xmlns:a16="http://schemas.microsoft.com/office/drawing/2014/main" id="{9DEB62DB-7A99-4549-8711-6FF7257FE3C9}"/>
              </a:ext>
            </a:extLst>
          </p:cNvPr>
          <p:cNvSpPr>
            <a:spLocks noGrp="1"/>
          </p:cNvSpPr>
          <p:nvPr>
            <p:ph type="title"/>
          </p:nvPr>
        </p:nvSpPr>
        <p:spPr>
          <a:xfrm>
            <a:off x="211779" y="228887"/>
            <a:ext cx="3091213" cy="665631"/>
          </a:xfrm>
        </p:spPr>
        <p:txBody>
          <a:bodyPr/>
          <a:lstStyle/>
          <a:p>
            <a:r>
              <a:rPr lang="en-US" dirty="0"/>
              <a:t>Budget Estimation</a:t>
            </a:r>
          </a:p>
        </p:txBody>
      </p:sp>
    </p:spTree>
    <p:extLst>
      <p:ext uri="{BB962C8B-B14F-4D97-AF65-F5344CB8AC3E}">
        <p14:creationId xmlns:p14="http://schemas.microsoft.com/office/powerpoint/2010/main" val="121640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p:nvPr/>
        </p:nvSpPr>
        <p:spPr>
          <a:xfrm>
            <a:off x="8063606" y="4175375"/>
            <a:ext cx="1023688" cy="927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txBox="1">
            <a:spLocks noGrp="1"/>
          </p:cNvSpPr>
          <p:nvPr>
            <p:ph type="title"/>
          </p:nvPr>
        </p:nvSpPr>
        <p:spPr>
          <a:xfrm>
            <a:off x="1212112" y="305163"/>
            <a:ext cx="3303180" cy="8168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Conclusion</a:t>
            </a:r>
            <a:endParaRPr sz="3600" dirty="0"/>
          </a:p>
        </p:txBody>
      </p:sp>
      <p:sp>
        <p:nvSpPr>
          <p:cNvPr id="308" name="Google Shape;308;p39"/>
          <p:cNvSpPr/>
          <p:nvPr/>
        </p:nvSpPr>
        <p:spPr>
          <a:xfrm>
            <a:off x="7618863" y="3710159"/>
            <a:ext cx="1072200" cy="107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148856" y="144227"/>
            <a:ext cx="1063256" cy="103953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40">
            <a:extLst>
              <a:ext uri="{FF2B5EF4-FFF2-40B4-BE49-F238E27FC236}">
                <a16:creationId xmlns:a16="http://schemas.microsoft.com/office/drawing/2014/main" id="{4596896F-35AC-4F4E-9582-679028E47C6C}"/>
              </a:ext>
            </a:extLst>
          </p:cNvPr>
          <p:cNvSpPr txBox="1">
            <a:spLocks/>
          </p:cNvSpPr>
          <p:nvPr/>
        </p:nvSpPr>
        <p:spPr>
          <a:xfrm>
            <a:off x="1839013" y="1736653"/>
            <a:ext cx="6315950" cy="13751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latin typeface="Roboto" panose="02000000000000000000" pitchFamily="2" charset="0"/>
                <a:ea typeface="Roboto" panose="02000000000000000000" pitchFamily="2" charset="0"/>
              </a:rPr>
              <a:t>Sharing platform is a versatile project and has a clear target market. It makes easier to get or find any thing through online. Specially students can use this software for their benefits. This project’s functionality is easily understood and it is very simple to use. </a:t>
            </a:r>
          </a:p>
        </p:txBody>
      </p:sp>
      <p:sp>
        <p:nvSpPr>
          <p:cNvPr id="7" name="Google Shape;318;p40">
            <a:extLst>
              <a:ext uri="{FF2B5EF4-FFF2-40B4-BE49-F238E27FC236}">
                <a16:creationId xmlns:a16="http://schemas.microsoft.com/office/drawing/2014/main" id="{3C01DD22-296A-4FA7-A3C2-141FB31BC849}"/>
              </a:ext>
            </a:extLst>
          </p:cNvPr>
          <p:cNvSpPr txBox="1">
            <a:spLocks/>
          </p:cNvSpPr>
          <p:nvPr/>
        </p:nvSpPr>
        <p:spPr>
          <a:xfrm>
            <a:off x="3042942" y="4030559"/>
            <a:ext cx="2944700" cy="7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latin typeface="Aharoni" panose="02010803020104030203" pitchFamily="2" charset="-79"/>
                <a:cs typeface="Aharoni" panose="02010803020104030203" pitchFamily="2" charset="-79"/>
              </a:rPr>
              <a:t>Thank You!</a:t>
            </a:r>
          </a:p>
        </p:txBody>
      </p:sp>
      <p:sp>
        <p:nvSpPr>
          <p:cNvPr id="8" name="Rectangle 7">
            <a:extLst>
              <a:ext uri="{FF2B5EF4-FFF2-40B4-BE49-F238E27FC236}">
                <a16:creationId xmlns:a16="http://schemas.microsoft.com/office/drawing/2014/main" id="{2565B6B4-A4FF-4F55-9550-062BC253627C}"/>
              </a:ext>
            </a:extLst>
          </p:cNvPr>
          <p:cNvSpPr/>
          <p:nvPr/>
        </p:nvSpPr>
        <p:spPr>
          <a:xfrm>
            <a:off x="1634871" y="1453116"/>
            <a:ext cx="104322" cy="17224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84F1BA6-9740-4D6A-9F06-45AACC52CA39}"/>
              </a:ext>
            </a:extLst>
          </p:cNvPr>
          <p:cNvSpPr/>
          <p:nvPr/>
        </p:nvSpPr>
        <p:spPr>
          <a:xfrm>
            <a:off x="3296093" y="4030559"/>
            <a:ext cx="2459665" cy="605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7" name="Google Shape;187;p33"/>
          <p:cNvSpPr txBox="1">
            <a:spLocks noGrp="1"/>
          </p:cNvSpPr>
          <p:nvPr>
            <p:ph type="title"/>
          </p:nvPr>
        </p:nvSpPr>
        <p:spPr>
          <a:xfrm>
            <a:off x="1025503" y="301661"/>
            <a:ext cx="4560600" cy="5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191" name="Google Shape;191;p33"/>
          <p:cNvSpPr txBox="1">
            <a:spLocks noGrp="1"/>
          </p:cNvSpPr>
          <p:nvPr>
            <p:ph type="subTitle" idx="4"/>
          </p:nvPr>
        </p:nvSpPr>
        <p:spPr>
          <a:xfrm>
            <a:off x="1336262" y="843761"/>
            <a:ext cx="3939082" cy="45947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t>Introduction</a:t>
            </a:r>
          </a:p>
          <a:p>
            <a:pPr marL="285750" lvl="0" indent="-285750" algn="l" rtl="0">
              <a:lnSpc>
                <a:spcPct val="150000"/>
              </a:lnSpc>
              <a:spcBef>
                <a:spcPts val="0"/>
              </a:spcBef>
              <a:spcAft>
                <a:spcPts val="0"/>
              </a:spcAft>
              <a:buFont typeface="Arial" panose="020B0604020202020204" pitchFamily="34" charset="0"/>
              <a:buChar char="•"/>
            </a:pPr>
            <a:r>
              <a:rPr lang="en-US" sz="1600" dirty="0"/>
              <a:t>Use Case Diagram</a:t>
            </a:r>
          </a:p>
          <a:p>
            <a:pPr marL="285750" lvl="0" indent="-285750" algn="l" rtl="0">
              <a:lnSpc>
                <a:spcPct val="150000"/>
              </a:lnSpc>
              <a:spcBef>
                <a:spcPts val="0"/>
              </a:spcBef>
              <a:spcAft>
                <a:spcPts val="0"/>
              </a:spcAft>
              <a:buFont typeface="Arial" panose="020B0604020202020204" pitchFamily="34" charset="0"/>
              <a:buChar char="•"/>
            </a:pPr>
            <a:r>
              <a:rPr lang="en-US" sz="1600" dirty="0"/>
              <a:t>User Interface</a:t>
            </a:r>
          </a:p>
          <a:p>
            <a:pPr marL="285750" lvl="0" indent="-285750" algn="l" rtl="0">
              <a:lnSpc>
                <a:spcPct val="150000"/>
              </a:lnSpc>
              <a:spcBef>
                <a:spcPts val="0"/>
              </a:spcBef>
              <a:spcAft>
                <a:spcPts val="0"/>
              </a:spcAft>
              <a:buFont typeface="Arial" panose="020B0604020202020204" pitchFamily="34" charset="0"/>
              <a:buChar char="•"/>
            </a:pPr>
            <a:r>
              <a:rPr lang="en-US" sz="1600" dirty="0"/>
              <a:t>User Story Card</a:t>
            </a:r>
          </a:p>
          <a:p>
            <a:pPr marL="285750" lvl="0" indent="-285750" algn="l" rtl="0">
              <a:lnSpc>
                <a:spcPct val="150000"/>
              </a:lnSpc>
              <a:spcBef>
                <a:spcPts val="0"/>
              </a:spcBef>
              <a:spcAft>
                <a:spcPts val="0"/>
              </a:spcAft>
              <a:buFont typeface="Arial" panose="020B0604020202020204" pitchFamily="34" charset="0"/>
              <a:buChar char="•"/>
            </a:pPr>
            <a:r>
              <a:rPr lang="en-US" sz="1600" dirty="0"/>
              <a:t>Activity Diagram</a:t>
            </a:r>
          </a:p>
          <a:p>
            <a:pPr marL="285750" lvl="0" indent="-285750" algn="l" rtl="0">
              <a:lnSpc>
                <a:spcPct val="150000"/>
              </a:lnSpc>
              <a:spcBef>
                <a:spcPts val="0"/>
              </a:spcBef>
              <a:spcAft>
                <a:spcPts val="0"/>
              </a:spcAft>
              <a:buFont typeface="Arial" panose="020B0604020202020204" pitchFamily="34" charset="0"/>
              <a:buChar char="•"/>
            </a:pPr>
            <a:r>
              <a:rPr lang="en-US" sz="1600" dirty="0"/>
              <a:t>JIRA</a:t>
            </a:r>
          </a:p>
          <a:p>
            <a:pPr marL="285750" lvl="0" indent="-285750" algn="l" rtl="0">
              <a:lnSpc>
                <a:spcPct val="150000"/>
              </a:lnSpc>
              <a:spcBef>
                <a:spcPts val="0"/>
              </a:spcBef>
              <a:spcAft>
                <a:spcPts val="0"/>
              </a:spcAft>
              <a:buFont typeface="Arial" panose="020B0604020202020204" pitchFamily="34" charset="0"/>
              <a:buChar char="•"/>
            </a:pPr>
            <a:r>
              <a:rPr lang="en-US" sz="1600" dirty="0"/>
              <a:t>Git</a:t>
            </a:r>
          </a:p>
          <a:p>
            <a:pPr marL="285750" lvl="0" indent="-285750" algn="l" rtl="0">
              <a:lnSpc>
                <a:spcPct val="150000"/>
              </a:lnSpc>
              <a:spcBef>
                <a:spcPts val="0"/>
              </a:spcBef>
              <a:spcAft>
                <a:spcPts val="0"/>
              </a:spcAft>
              <a:buFont typeface="Arial" panose="020B0604020202020204" pitchFamily="34" charset="0"/>
              <a:buChar char="•"/>
            </a:pPr>
            <a:r>
              <a:rPr lang="en-US" sz="1600" dirty="0"/>
              <a:t>Class Diagram</a:t>
            </a:r>
          </a:p>
          <a:p>
            <a:pPr marL="285750" lvl="0" indent="-285750" algn="l" rtl="0">
              <a:lnSpc>
                <a:spcPct val="150000"/>
              </a:lnSpc>
              <a:spcBef>
                <a:spcPts val="0"/>
              </a:spcBef>
              <a:spcAft>
                <a:spcPts val="0"/>
              </a:spcAft>
              <a:buFont typeface="Arial" panose="020B0604020202020204" pitchFamily="34" charset="0"/>
              <a:buChar char="•"/>
            </a:pPr>
            <a:r>
              <a:rPr lang="en-US" sz="1600" dirty="0"/>
              <a:t>Timeline Chart </a:t>
            </a:r>
          </a:p>
          <a:p>
            <a:pPr marL="285750" lvl="0" indent="-285750" algn="l" rtl="0">
              <a:lnSpc>
                <a:spcPct val="150000"/>
              </a:lnSpc>
              <a:spcBef>
                <a:spcPts val="0"/>
              </a:spcBef>
              <a:spcAft>
                <a:spcPts val="0"/>
              </a:spcAft>
              <a:buFont typeface="Arial" panose="020B0604020202020204" pitchFamily="34" charset="0"/>
              <a:buChar char="•"/>
            </a:pPr>
            <a:r>
              <a:rPr lang="en-US" sz="1600" dirty="0"/>
              <a:t>Budget Estimation</a:t>
            </a:r>
          </a:p>
          <a:p>
            <a:pPr marL="285750" lvl="0" indent="-285750" algn="l" rtl="0">
              <a:lnSpc>
                <a:spcPct val="150000"/>
              </a:lnSpc>
              <a:spcBef>
                <a:spcPts val="0"/>
              </a:spcBef>
              <a:spcAft>
                <a:spcPts val="0"/>
              </a:spcAft>
              <a:buFont typeface="Arial" panose="020B0604020202020204" pitchFamily="34" charset="0"/>
              <a:buChar char="•"/>
            </a:pPr>
            <a:r>
              <a:rPr lang="en-US" sz="1600" dirty="0"/>
              <a:t>Conclusion</a:t>
            </a:r>
          </a:p>
        </p:txBody>
      </p:sp>
      <p:sp>
        <p:nvSpPr>
          <p:cNvPr id="200" name="Google Shape;200;p33"/>
          <p:cNvSpPr/>
          <p:nvPr/>
        </p:nvSpPr>
        <p:spPr>
          <a:xfrm flipH="1">
            <a:off x="7248850" y="116275"/>
            <a:ext cx="1072200" cy="1072200"/>
          </a:xfrm>
          <a:prstGeom prst="ellipse">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flipH="1">
            <a:off x="8378725" y="896125"/>
            <a:ext cx="618300" cy="61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830350" y="738866"/>
            <a:ext cx="197464" cy="20979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154375" y="896125"/>
            <a:ext cx="618300" cy="61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1266117" y="1055837"/>
            <a:ext cx="3171204" cy="6241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Introduction</a:t>
            </a:r>
            <a:endParaRPr sz="3600" dirty="0"/>
          </a:p>
        </p:txBody>
      </p:sp>
      <p:sp>
        <p:nvSpPr>
          <p:cNvPr id="209" name="Google Shape;209;p34"/>
          <p:cNvSpPr txBox="1">
            <a:spLocks noGrp="1"/>
          </p:cNvSpPr>
          <p:nvPr>
            <p:ph type="subTitle" idx="1"/>
          </p:nvPr>
        </p:nvSpPr>
        <p:spPr>
          <a:xfrm>
            <a:off x="1748825" y="1998922"/>
            <a:ext cx="7246320" cy="1939000"/>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dirty="0"/>
              <a:t>In our day to day life, we often sell or buy something and even we need to find someone to donate our valuable products.</a:t>
            </a:r>
          </a:p>
          <a:p>
            <a:pPr marL="0" lvl="0" indent="0" rtl="0">
              <a:spcBef>
                <a:spcPts val="0"/>
              </a:spcBef>
              <a:spcAft>
                <a:spcPts val="1200"/>
              </a:spcAft>
              <a:buNone/>
            </a:pPr>
            <a:r>
              <a:rPr lang="en-US" dirty="0"/>
              <a:t>We face many obstacles in everyday life for these kinds of work. This project can help us to solve the problem and save our valuable time. By this software user can post about (rent, sell, donation) and other user can search for their desirable products.</a:t>
            </a:r>
            <a:br>
              <a:rPr lang="en-US" sz="1600" dirty="0"/>
            </a:br>
            <a:endParaRPr dirty="0"/>
          </a:p>
        </p:txBody>
      </p:sp>
      <p:sp>
        <p:nvSpPr>
          <p:cNvPr id="2" name="Rectangle 1">
            <a:extLst>
              <a:ext uri="{FF2B5EF4-FFF2-40B4-BE49-F238E27FC236}">
                <a16:creationId xmlns:a16="http://schemas.microsoft.com/office/drawing/2014/main" id="{CBFEF1DF-FC9D-4A57-8D42-2A90E4230F7C}"/>
              </a:ext>
            </a:extLst>
          </p:cNvPr>
          <p:cNvSpPr/>
          <p:nvPr/>
        </p:nvSpPr>
        <p:spPr>
          <a:xfrm>
            <a:off x="1549811" y="1885508"/>
            <a:ext cx="104322" cy="17224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173373" y="234503"/>
            <a:ext cx="4504367" cy="7791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Use Case Diagram</a:t>
            </a:r>
            <a:endParaRPr sz="3600" dirty="0"/>
          </a:p>
        </p:txBody>
      </p:sp>
      <p:sp>
        <p:nvSpPr>
          <p:cNvPr id="219" name="Google Shape;219;p35"/>
          <p:cNvSpPr/>
          <p:nvPr/>
        </p:nvSpPr>
        <p:spPr>
          <a:xfrm rot="905965" flipH="1">
            <a:off x="8038637" y="1414379"/>
            <a:ext cx="784277" cy="78427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1BF9E067-22FB-4D13-8E8D-7C5C502AA229}"/>
              </a:ext>
            </a:extLst>
          </p:cNvPr>
          <p:cNvPicPr>
            <a:picLocks noChangeAspect="1"/>
          </p:cNvPicPr>
          <p:nvPr/>
        </p:nvPicPr>
        <p:blipFill>
          <a:blip r:embed="rId3"/>
          <a:stretch>
            <a:fillRect/>
          </a:stretch>
        </p:blipFill>
        <p:spPr>
          <a:xfrm>
            <a:off x="2679885" y="928563"/>
            <a:ext cx="3813064" cy="41219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477995" y="472651"/>
            <a:ext cx="3887104" cy="537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User Interface</a:t>
            </a:r>
            <a:endParaRPr sz="3600" dirty="0"/>
          </a:p>
        </p:txBody>
      </p:sp>
      <p:pic>
        <p:nvPicPr>
          <p:cNvPr id="5" name="Picture 4">
            <a:extLst>
              <a:ext uri="{FF2B5EF4-FFF2-40B4-BE49-F238E27FC236}">
                <a16:creationId xmlns:a16="http://schemas.microsoft.com/office/drawing/2014/main" id="{52170235-0F1B-4266-8349-58B5332BDE28}"/>
              </a:ext>
            </a:extLst>
          </p:cNvPr>
          <p:cNvPicPr>
            <a:picLocks noChangeAspect="1"/>
          </p:cNvPicPr>
          <p:nvPr/>
        </p:nvPicPr>
        <p:blipFill>
          <a:blip r:embed="rId3"/>
          <a:stretch>
            <a:fillRect/>
          </a:stretch>
        </p:blipFill>
        <p:spPr>
          <a:xfrm>
            <a:off x="407109" y="1261730"/>
            <a:ext cx="2584183" cy="1585457"/>
          </a:xfrm>
          <a:prstGeom prst="rect">
            <a:avLst/>
          </a:prstGeom>
        </p:spPr>
      </p:pic>
      <p:pic>
        <p:nvPicPr>
          <p:cNvPr id="7" name="Picture 6">
            <a:extLst>
              <a:ext uri="{FF2B5EF4-FFF2-40B4-BE49-F238E27FC236}">
                <a16:creationId xmlns:a16="http://schemas.microsoft.com/office/drawing/2014/main" id="{7D03D7FD-F909-401B-B662-B8056E25EE1D}"/>
              </a:ext>
            </a:extLst>
          </p:cNvPr>
          <p:cNvPicPr>
            <a:picLocks noChangeAspect="1"/>
          </p:cNvPicPr>
          <p:nvPr/>
        </p:nvPicPr>
        <p:blipFill>
          <a:blip r:embed="rId4"/>
          <a:stretch>
            <a:fillRect/>
          </a:stretch>
        </p:blipFill>
        <p:spPr>
          <a:xfrm>
            <a:off x="3284148" y="1261730"/>
            <a:ext cx="2486661" cy="1585457"/>
          </a:xfrm>
          <a:prstGeom prst="rect">
            <a:avLst/>
          </a:prstGeom>
        </p:spPr>
      </p:pic>
      <p:pic>
        <p:nvPicPr>
          <p:cNvPr id="9" name="Picture 8">
            <a:extLst>
              <a:ext uri="{FF2B5EF4-FFF2-40B4-BE49-F238E27FC236}">
                <a16:creationId xmlns:a16="http://schemas.microsoft.com/office/drawing/2014/main" id="{3F052DEA-D72C-42F9-B116-209B4AB4BDA5}"/>
              </a:ext>
            </a:extLst>
          </p:cNvPr>
          <p:cNvPicPr>
            <a:picLocks noChangeAspect="1"/>
          </p:cNvPicPr>
          <p:nvPr/>
        </p:nvPicPr>
        <p:blipFill>
          <a:blip r:embed="rId5"/>
          <a:stretch>
            <a:fillRect/>
          </a:stretch>
        </p:blipFill>
        <p:spPr>
          <a:xfrm>
            <a:off x="6152709" y="1261730"/>
            <a:ext cx="2462038" cy="1585457"/>
          </a:xfrm>
          <a:prstGeom prst="rect">
            <a:avLst/>
          </a:prstGeom>
        </p:spPr>
      </p:pic>
      <p:pic>
        <p:nvPicPr>
          <p:cNvPr id="11" name="Picture 10">
            <a:extLst>
              <a:ext uri="{FF2B5EF4-FFF2-40B4-BE49-F238E27FC236}">
                <a16:creationId xmlns:a16="http://schemas.microsoft.com/office/drawing/2014/main" id="{84287072-41F0-4E7E-99BB-9F406340CFD8}"/>
              </a:ext>
            </a:extLst>
          </p:cNvPr>
          <p:cNvPicPr>
            <a:picLocks noChangeAspect="1"/>
          </p:cNvPicPr>
          <p:nvPr/>
        </p:nvPicPr>
        <p:blipFill>
          <a:blip r:embed="rId6"/>
          <a:stretch>
            <a:fillRect/>
          </a:stretch>
        </p:blipFill>
        <p:spPr>
          <a:xfrm>
            <a:off x="1760014" y="3168502"/>
            <a:ext cx="2626060" cy="1701210"/>
          </a:xfrm>
          <a:prstGeom prst="rect">
            <a:avLst/>
          </a:prstGeom>
        </p:spPr>
      </p:pic>
      <p:pic>
        <p:nvPicPr>
          <p:cNvPr id="13" name="Picture 12">
            <a:extLst>
              <a:ext uri="{FF2B5EF4-FFF2-40B4-BE49-F238E27FC236}">
                <a16:creationId xmlns:a16="http://schemas.microsoft.com/office/drawing/2014/main" id="{3690E869-FCC9-41C1-BEC4-24A92CED1E13}"/>
              </a:ext>
            </a:extLst>
          </p:cNvPr>
          <p:cNvPicPr>
            <a:picLocks noChangeAspect="1"/>
          </p:cNvPicPr>
          <p:nvPr/>
        </p:nvPicPr>
        <p:blipFill>
          <a:blip r:embed="rId7"/>
          <a:stretch>
            <a:fillRect/>
          </a:stretch>
        </p:blipFill>
        <p:spPr>
          <a:xfrm>
            <a:off x="4757928" y="3168502"/>
            <a:ext cx="2550390" cy="1701210"/>
          </a:xfrm>
          <a:prstGeom prst="rect">
            <a:avLst/>
          </a:prstGeom>
        </p:spPr>
      </p:pic>
    </p:spTree>
    <p:extLst>
      <p:ext uri="{BB962C8B-B14F-4D97-AF65-F5344CB8AC3E}">
        <p14:creationId xmlns:p14="http://schemas.microsoft.com/office/powerpoint/2010/main" val="3271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33" name="Google Shape;233;p36"/>
          <p:cNvSpPr txBox="1">
            <a:spLocks noGrp="1"/>
          </p:cNvSpPr>
          <p:nvPr>
            <p:ph type="subTitle" idx="9"/>
          </p:nvPr>
        </p:nvSpPr>
        <p:spPr>
          <a:xfrm>
            <a:off x="133186" y="850695"/>
            <a:ext cx="4141102"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User Story Card</a:t>
            </a:r>
            <a:endParaRPr sz="3600" dirty="0"/>
          </a:p>
        </p:txBody>
      </p:sp>
      <p:pic>
        <p:nvPicPr>
          <p:cNvPr id="27" name="Picture 26">
            <a:extLst>
              <a:ext uri="{FF2B5EF4-FFF2-40B4-BE49-F238E27FC236}">
                <a16:creationId xmlns:a16="http://schemas.microsoft.com/office/drawing/2014/main" id="{B5C4F15E-0BE6-44B0-BBE1-0B016F232901}"/>
              </a:ext>
            </a:extLst>
          </p:cNvPr>
          <p:cNvPicPr>
            <a:picLocks noChangeAspect="1"/>
          </p:cNvPicPr>
          <p:nvPr/>
        </p:nvPicPr>
        <p:blipFill>
          <a:blip r:embed="rId3"/>
          <a:stretch>
            <a:fillRect/>
          </a:stretch>
        </p:blipFill>
        <p:spPr>
          <a:xfrm>
            <a:off x="633367" y="1547619"/>
            <a:ext cx="1961071" cy="1443674"/>
          </a:xfrm>
          <a:prstGeom prst="rect">
            <a:avLst/>
          </a:prstGeom>
        </p:spPr>
      </p:pic>
      <p:pic>
        <p:nvPicPr>
          <p:cNvPr id="29" name="Picture 28">
            <a:extLst>
              <a:ext uri="{FF2B5EF4-FFF2-40B4-BE49-F238E27FC236}">
                <a16:creationId xmlns:a16="http://schemas.microsoft.com/office/drawing/2014/main" id="{4191D291-3A98-4E4F-A00F-50A28C401101}"/>
              </a:ext>
            </a:extLst>
          </p:cNvPr>
          <p:cNvPicPr>
            <a:picLocks noChangeAspect="1"/>
          </p:cNvPicPr>
          <p:nvPr/>
        </p:nvPicPr>
        <p:blipFill>
          <a:blip r:embed="rId4"/>
          <a:stretch>
            <a:fillRect/>
          </a:stretch>
        </p:blipFill>
        <p:spPr>
          <a:xfrm>
            <a:off x="3225115" y="1547619"/>
            <a:ext cx="2133134" cy="1443674"/>
          </a:xfrm>
          <a:prstGeom prst="rect">
            <a:avLst/>
          </a:prstGeom>
        </p:spPr>
      </p:pic>
      <p:pic>
        <p:nvPicPr>
          <p:cNvPr id="31" name="Picture 30">
            <a:extLst>
              <a:ext uri="{FF2B5EF4-FFF2-40B4-BE49-F238E27FC236}">
                <a16:creationId xmlns:a16="http://schemas.microsoft.com/office/drawing/2014/main" id="{A5FA91F2-7E9F-4892-B62E-AD91F69A58FC}"/>
              </a:ext>
            </a:extLst>
          </p:cNvPr>
          <p:cNvPicPr>
            <a:picLocks noChangeAspect="1"/>
          </p:cNvPicPr>
          <p:nvPr/>
        </p:nvPicPr>
        <p:blipFill>
          <a:blip r:embed="rId5"/>
          <a:stretch>
            <a:fillRect/>
          </a:stretch>
        </p:blipFill>
        <p:spPr>
          <a:xfrm>
            <a:off x="5988926" y="1547619"/>
            <a:ext cx="2008700" cy="1443674"/>
          </a:xfrm>
          <a:prstGeom prst="rect">
            <a:avLst/>
          </a:prstGeom>
        </p:spPr>
      </p:pic>
      <p:pic>
        <p:nvPicPr>
          <p:cNvPr id="265" name="Picture 264">
            <a:extLst>
              <a:ext uri="{FF2B5EF4-FFF2-40B4-BE49-F238E27FC236}">
                <a16:creationId xmlns:a16="http://schemas.microsoft.com/office/drawing/2014/main" id="{F28E1561-9458-4574-85E1-E52F2D261562}"/>
              </a:ext>
            </a:extLst>
          </p:cNvPr>
          <p:cNvPicPr>
            <a:picLocks noChangeAspect="1"/>
          </p:cNvPicPr>
          <p:nvPr/>
        </p:nvPicPr>
        <p:blipFill>
          <a:blip r:embed="rId6"/>
          <a:stretch>
            <a:fillRect/>
          </a:stretch>
        </p:blipFill>
        <p:spPr>
          <a:xfrm>
            <a:off x="633366" y="3331217"/>
            <a:ext cx="1961071" cy="1524318"/>
          </a:xfrm>
          <a:prstGeom prst="rect">
            <a:avLst/>
          </a:prstGeom>
        </p:spPr>
      </p:pic>
      <p:pic>
        <p:nvPicPr>
          <p:cNvPr id="267" name="Picture 266">
            <a:extLst>
              <a:ext uri="{FF2B5EF4-FFF2-40B4-BE49-F238E27FC236}">
                <a16:creationId xmlns:a16="http://schemas.microsoft.com/office/drawing/2014/main" id="{B0D017FA-A1C8-422E-8ACB-1015C17A150E}"/>
              </a:ext>
            </a:extLst>
          </p:cNvPr>
          <p:cNvPicPr>
            <a:picLocks noChangeAspect="1"/>
          </p:cNvPicPr>
          <p:nvPr/>
        </p:nvPicPr>
        <p:blipFill>
          <a:blip r:embed="rId7"/>
          <a:stretch>
            <a:fillRect/>
          </a:stretch>
        </p:blipFill>
        <p:spPr>
          <a:xfrm>
            <a:off x="3225115" y="3331217"/>
            <a:ext cx="2133134" cy="1524318"/>
          </a:xfrm>
          <a:prstGeom prst="rect">
            <a:avLst/>
          </a:prstGeom>
        </p:spPr>
      </p:pic>
      <p:pic>
        <p:nvPicPr>
          <p:cNvPr id="269" name="Picture 268">
            <a:extLst>
              <a:ext uri="{FF2B5EF4-FFF2-40B4-BE49-F238E27FC236}">
                <a16:creationId xmlns:a16="http://schemas.microsoft.com/office/drawing/2014/main" id="{B223B94E-08AC-4049-8CFA-786C36319375}"/>
              </a:ext>
            </a:extLst>
          </p:cNvPr>
          <p:cNvPicPr>
            <a:picLocks noChangeAspect="1"/>
          </p:cNvPicPr>
          <p:nvPr/>
        </p:nvPicPr>
        <p:blipFill>
          <a:blip r:embed="rId8"/>
          <a:stretch>
            <a:fillRect/>
          </a:stretch>
        </p:blipFill>
        <p:spPr>
          <a:xfrm>
            <a:off x="5988926" y="3331217"/>
            <a:ext cx="2008700" cy="14834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5DA-00EA-41A0-B624-7876977F5304}"/>
              </a:ext>
            </a:extLst>
          </p:cNvPr>
          <p:cNvSpPr>
            <a:spLocks noGrp="1"/>
          </p:cNvSpPr>
          <p:nvPr>
            <p:ph type="title"/>
          </p:nvPr>
        </p:nvSpPr>
        <p:spPr>
          <a:xfrm>
            <a:off x="670190" y="596962"/>
            <a:ext cx="4041976" cy="571363"/>
          </a:xfrm>
        </p:spPr>
        <p:txBody>
          <a:bodyPr/>
          <a:lstStyle/>
          <a:p>
            <a:r>
              <a:rPr lang="en-US" dirty="0"/>
              <a:t>Activity Diagram</a:t>
            </a:r>
          </a:p>
        </p:txBody>
      </p:sp>
      <p:pic>
        <p:nvPicPr>
          <p:cNvPr id="18" name="Picture 17">
            <a:extLst>
              <a:ext uri="{FF2B5EF4-FFF2-40B4-BE49-F238E27FC236}">
                <a16:creationId xmlns:a16="http://schemas.microsoft.com/office/drawing/2014/main" id="{59177E26-B5D7-40EF-BF89-6DF667FC5CFD}"/>
              </a:ext>
            </a:extLst>
          </p:cNvPr>
          <p:cNvPicPr>
            <a:picLocks noChangeAspect="1"/>
          </p:cNvPicPr>
          <p:nvPr/>
        </p:nvPicPr>
        <p:blipFill>
          <a:blip r:embed="rId2"/>
          <a:stretch>
            <a:fillRect/>
          </a:stretch>
        </p:blipFill>
        <p:spPr>
          <a:xfrm>
            <a:off x="1250388" y="1168325"/>
            <a:ext cx="3181448" cy="3803826"/>
          </a:xfrm>
          <a:prstGeom prst="rect">
            <a:avLst/>
          </a:prstGeom>
        </p:spPr>
      </p:pic>
      <p:pic>
        <p:nvPicPr>
          <p:cNvPr id="20" name="Picture 19">
            <a:extLst>
              <a:ext uri="{FF2B5EF4-FFF2-40B4-BE49-F238E27FC236}">
                <a16:creationId xmlns:a16="http://schemas.microsoft.com/office/drawing/2014/main" id="{0B010149-F634-46C0-80C8-9AC9B662B9D1}"/>
              </a:ext>
            </a:extLst>
          </p:cNvPr>
          <p:cNvPicPr>
            <a:picLocks noChangeAspect="1"/>
          </p:cNvPicPr>
          <p:nvPr/>
        </p:nvPicPr>
        <p:blipFill>
          <a:blip r:embed="rId3"/>
          <a:stretch>
            <a:fillRect/>
          </a:stretch>
        </p:blipFill>
        <p:spPr>
          <a:xfrm>
            <a:off x="5284862" y="916587"/>
            <a:ext cx="2443947" cy="4055564"/>
          </a:xfrm>
          <a:prstGeom prst="rect">
            <a:avLst/>
          </a:prstGeom>
        </p:spPr>
      </p:pic>
    </p:spTree>
    <p:extLst>
      <p:ext uri="{BB962C8B-B14F-4D97-AF65-F5344CB8AC3E}">
        <p14:creationId xmlns:p14="http://schemas.microsoft.com/office/powerpoint/2010/main" val="171060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695377" y="141857"/>
            <a:ext cx="4504367" cy="7791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Jira</a:t>
            </a:r>
            <a:endParaRPr sz="3600" dirty="0"/>
          </a:p>
        </p:txBody>
      </p:sp>
      <p:sp>
        <p:nvSpPr>
          <p:cNvPr id="219" name="Google Shape;219;p35"/>
          <p:cNvSpPr/>
          <p:nvPr/>
        </p:nvSpPr>
        <p:spPr>
          <a:xfrm rot="905965" flipH="1">
            <a:off x="8038637" y="1414379"/>
            <a:ext cx="784277" cy="784277"/>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8CD2BCEB-314E-46A9-934E-456BBC0D3C52}"/>
              </a:ext>
            </a:extLst>
          </p:cNvPr>
          <p:cNvPicPr>
            <a:picLocks noChangeAspect="1"/>
          </p:cNvPicPr>
          <p:nvPr/>
        </p:nvPicPr>
        <p:blipFill>
          <a:blip r:embed="rId3"/>
          <a:stretch>
            <a:fillRect/>
          </a:stretch>
        </p:blipFill>
        <p:spPr>
          <a:xfrm>
            <a:off x="1191716" y="1177098"/>
            <a:ext cx="2298297" cy="3373047"/>
          </a:xfrm>
          <a:prstGeom prst="rect">
            <a:avLst/>
          </a:prstGeom>
        </p:spPr>
      </p:pic>
      <p:pic>
        <p:nvPicPr>
          <p:cNvPr id="5" name="Picture 4">
            <a:extLst>
              <a:ext uri="{FF2B5EF4-FFF2-40B4-BE49-F238E27FC236}">
                <a16:creationId xmlns:a16="http://schemas.microsoft.com/office/drawing/2014/main" id="{D6B1FFA7-19E1-42B5-8A0A-02C893E518C7}"/>
              </a:ext>
            </a:extLst>
          </p:cNvPr>
          <p:cNvPicPr>
            <a:picLocks noChangeAspect="1"/>
          </p:cNvPicPr>
          <p:nvPr/>
        </p:nvPicPr>
        <p:blipFill>
          <a:blip r:embed="rId4"/>
          <a:stretch>
            <a:fillRect/>
          </a:stretch>
        </p:blipFill>
        <p:spPr>
          <a:xfrm>
            <a:off x="3620639" y="1043609"/>
            <a:ext cx="3774653" cy="2165019"/>
          </a:xfrm>
          <a:prstGeom prst="rect">
            <a:avLst/>
          </a:prstGeom>
        </p:spPr>
      </p:pic>
      <p:pic>
        <p:nvPicPr>
          <p:cNvPr id="7" name="Picture 6">
            <a:extLst>
              <a:ext uri="{FF2B5EF4-FFF2-40B4-BE49-F238E27FC236}">
                <a16:creationId xmlns:a16="http://schemas.microsoft.com/office/drawing/2014/main" id="{92D54668-2D86-48FC-920B-A3AF850D5362}"/>
              </a:ext>
            </a:extLst>
          </p:cNvPr>
          <p:cNvPicPr>
            <a:picLocks noChangeAspect="1"/>
          </p:cNvPicPr>
          <p:nvPr/>
        </p:nvPicPr>
        <p:blipFill>
          <a:blip r:embed="rId5"/>
          <a:stretch>
            <a:fillRect/>
          </a:stretch>
        </p:blipFill>
        <p:spPr>
          <a:xfrm>
            <a:off x="3620639" y="3311640"/>
            <a:ext cx="4971335" cy="1388779"/>
          </a:xfrm>
          <a:prstGeom prst="rect">
            <a:avLst/>
          </a:prstGeom>
        </p:spPr>
      </p:pic>
    </p:spTree>
    <p:extLst>
      <p:ext uri="{BB962C8B-B14F-4D97-AF65-F5344CB8AC3E}">
        <p14:creationId xmlns:p14="http://schemas.microsoft.com/office/powerpoint/2010/main" val="177732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1C3FE3-0172-4DA2-AE0A-EAEEC522D6D0}"/>
              </a:ext>
            </a:extLst>
          </p:cNvPr>
          <p:cNvPicPr>
            <a:picLocks noChangeAspect="1"/>
          </p:cNvPicPr>
          <p:nvPr/>
        </p:nvPicPr>
        <p:blipFill rotWithShape="1">
          <a:blip r:embed="rId2"/>
          <a:srcRect l="1751" t="15572" r="1971" b="4234"/>
          <a:stretch/>
        </p:blipFill>
        <p:spPr>
          <a:xfrm>
            <a:off x="338991" y="588430"/>
            <a:ext cx="8466017" cy="3966640"/>
          </a:xfrm>
          <a:prstGeom prst="rect">
            <a:avLst/>
          </a:prstGeom>
        </p:spPr>
      </p:pic>
    </p:spTree>
    <p:extLst>
      <p:ext uri="{BB962C8B-B14F-4D97-AF65-F5344CB8AC3E}">
        <p14:creationId xmlns:p14="http://schemas.microsoft.com/office/powerpoint/2010/main" val="1981098557"/>
      </p:ext>
    </p:extLst>
  </p:cSld>
  <p:clrMapOvr>
    <a:masterClrMapping/>
  </p:clrMapOvr>
</p:sld>
</file>

<file path=ppt/theme/theme1.xml><?xml version="1.0" encoding="utf-8"?>
<a:theme xmlns:a="http://schemas.openxmlformats.org/drawingml/2006/main" name="Human Corneal Dystrophy by Slidesgo">
  <a:themeElements>
    <a:clrScheme name="Simple Light">
      <a:dk1>
        <a:srgbClr val="012A4A"/>
      </a:dk1>
      <a:lt1>
        <a:srgbClr val="D7E3FC"/>
      </a:lt1>
      <a:dk2>
        <a:srgbClr val="012A4A"/>
      </a:dk2>
      <a:lt2>
        <a:srgbClr val="FFFFFF"/>
      </a:lt2>
      <a:accent1>
        <a:srgbClr val="A0AFCE"/>
      </a:accent1>
      <a:accent2>
        <a:srgbClr val="EDF3FF"/>
      </a:accent2>
      <a:accent3>
        <a:srgbClr val="607091"/>
      </a:accent3>
      <a:accent4>
        <a:srgbClr val="D88383"/>
      </a:accent4>
      <a:accent5>
        <a:srgbClr val="FFFFFF"/>
      </a:accent5>
      <a:accent6>
        <a:srgbClr val="FFFFFF"/>
      </a:accent6>
      <a:hlink>
        <a:srgbClr val="012A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uman Corneal Dystrophy by Slidesgo">
  <a:themeElements>
    <a:clrScheme name="Simple Light">
      <a:dk1>
        <a:srgbClr val="012A4A"/>
      </a:dk1>
      <a:lt1>
        <a:srgbClr val="D7E3FC"/>
      </a:lt1>
      <a:dk2>
        <a:srgbClr val="012A4A"/>
      </a:dk2>
      <a:lt2>
        <a:srgbClr val="FFFFFF"/>
      </a:lt2>
      <a:accent1>
        <a:srgbClr val="A0AFCE"/>
      </a:accent1>
      <a:accent2>
        <a:srgbClr val="EDF3FF"/>
      </a:accent2>
      <a:accent3>
        <a:srgbClr val="607091"/>
      </a:accent3>
      <a:accent4>
        <a:srgbClr val="D88383"/>
      </a:accent4>
      <a:accent5>
        <a:srgbClr val="FFFFFF"/>
      </a:accent5>
      <a:accent6>
        <a:srgbClr val="FFFFFF"/>
      </a:accent6>
      <a:hlink>
        <a:srgbClr val="012A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428</Words>
  <Application>Microsoft Office PowerPoint</Application>
  <PresentationFormat>On-screen Show (16:9)</PresentationFormat>
  <Paragraphs>71</Paragraphs>
  <Slides>14</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Aharoni</vt:lpstr>
      <vt:lpstr>Arial</vt:lpstr>
      <vt:lpstr>Calibri</vt:lpstr>
      <vt:lpstr>Josefin Sans</vt:lpstr>
      <vt:lpstr>Roboto</vt:lpstr>
      <vt:lpstr>Times New Roman</vt:lpstr>
      <vt:lpstr>Human Corneal Dystrophy by Slidesgo</vt:lpstr>
      <vt:lpstr>1_Human Corneal Dystrophy by Slidesgo</vt:lpstr>
      <vt:lpstr>Sharing Platform</vt:lpstr>
      <vt:lpstr>Outline</vt:lpstr>
      <vt:lpstr>Introduction</vt:lpstr>
      <vt:lpstr>Use Case Diagram</vt:lpstr>
      <vt:lpstr>User Interface</vt:lpstr>
      <vt:lpstr>PowerPoint Presentation</vt:lpstr>
      <vt:lpstr>Activity Diagram</vt:lpstr>
      <vt:lpstr>Jira</vt:lpstr>
      <vt:lpstr>PowerPoint Presentation</vt:lpstr>
      <vt:lpstr>Git</vt:lpstr>
      <vt:lpstr>Class Diagram</vt:lpstr>
      <vt:lpstr>PowerPoint Presentation</vt:lpstr>
      <vt:lpstr>Budget Estimation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Platform</dc:title>
  <dc:creator>ahnaf arnab</dc:creator>
  <cp:lastModifiedBy>ahnaf arnab</cp:lastModifiedBy>
  <cp:revision>67</cp:revision>
  <dcterms:modified xsi:type="dcterms:W3CDTF">2023-03-01T19:21:05Z</dcterms:modified>
</cp:coreProperties>
</file>