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1C4FA-0C7F-4B64-98E9-AE3B75E427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364668-203E-4BF1-8D3C-B46DFA418C8B}">
      <dgm:prSet/>
      <dgm:spPr/>
      <dgm:t>
        <a:bodyPr/>
        <a:lstStyle/>
        <a:p>
          <a:r>
            <a:rPr lang="en-CA" b="0" i="0"/>
            <a:t>Data Collection , Preprocessing, EDA</a:t>
          </a:r>
          <a:endParaRPr lang="en-US"/>
        </a:p>
      </dgm:t>
    </dgm:pt>
    <dgm:pt modelId="{20FC203D-637C-465C-9176-2728190DED7F}" type="parTrans" cxnId="{AF7A0E96-311E-4F1F-B931-1228F6034293}">
      <dgm:prSet/>
      <dgm:spPr/>
      <dgm:t>
        <a:bodyPr/>
        <a:lstStyle/>
        <a:p>
          <a:endParaRPr lang="en-US"/>
        </a:p>
      </dgm:t>
    </dgm:pt>
    <dgm:pt modelId="{19349A9B-825A-4233-878F-8946E6CEEB3E}" type="sibTrans" cxnId="{AF7A0E96-311E-4F1F-B931-1228F6034293}">
      <dgm:prSet/>
      <dgm:spPr/>
      <dgm:t>
        <a:bodyPr/>
        <a:lstStyle/>
        <a:p>
          <a:endParaRPr lang="en-US"/>
        </a:p>
      </dgm:t>
    </dgm:pt>
    <dgm:pt modelId="{4DBC4DE1-AB11-40BF-98D0-746102E10C12}">
      <dgm:prSet/>
      <dgm:spPr/>
      <dgm:t>
        <a:bodyPr/>
        <a:lstStyle/>
        <a:p>
          <a:r>
            <a:rPr lang="en-CA" b="0" i="0"/>
            <a:t>Airport Distribution Analysis</a:t>
          </a:r>
          <a:endParaRPr lang="en-US"/>
        </a:p>
      </dgm:t>
    </dgm:pt>
    <dgm:pt modelId="{F8CFAD68-DD9A-4F10-A09D-8B844EC5F8D8}" type="parTrans" cxnId="{DBEE2990-10B8-4D86-AED9-16302DD9D414}">
      <dgm:prSet/>
      <dgm:spPr/>
      <dgm:t>
        <a:bodyPr/>
        <a:lstStyle/>
        <a:p>
          <a:endParaRPr lang="en-US"/>
        </a:p>
      </dgm:t>
    </dgm:pt>
    <dgm:pt modelId="{BE8C5AE4-5D5B-459F-BA99-66ECBB0056C3}" type="sibTrans" cxnId="{DBEE2990-10B8-4D86-AED9-16302DD9D414}">
      <dgm:prSet/>
      <dgm:spPr/>
      <dgm:t>
        <a:bodyPr/>
        <a:lstStyle/>
        <a:p>
          <a:endParaRPr lang="en-US"/>
        </a:p>
      </dgm:t>
    </dgm:pt>
    <dgm:pt modelId="{BC7BC7E4-1E39-4AD5-8A01-83FB11D1FED1}">
      <dgm:prSet/>
      <dgm:spPr/>
      <dgm:t>
        <a:bodyPr/>
        <a:lstStyle/>
        <a:p>
          <a:r>
            <a:rPr lang="en-CA" b="0" i="0"/>
            <a:t>Economic Analysis</a:t>
          </a:r>
          <a:endParaRPr lang="en-US"/>
        </a:p>
      </dgm:t>
    </dgm:pt>
    <dgm:pt modelId="{AEB84D4D-F70B-45CC-89EE-B02F2458EE6A}" type="parTrans" cxnId="{4517A050-A43E-48F5-8445-1FC02A166F37}">
      <dgm:prSet/>
      <dgm:spPr/>
      <dgm:t>
        <a:bodyPr/>
        <a:lstStyle/>
        <a:p>
          <a:endParaRPr lang="en-US"/>
        </a:p>
      </dgm:t>
    </dgm:pt>
    <dgm:pt modelId="{D8AF89B3-2295-47B3-9318-058804285A43}" type="sibTrans" cxnId="{4517A050-A43E-48F5-8445-1FC02A166F37}">
      <dgm:prSet/>
      <dgm:spPr/>
      <dgm:t>
        <a:bodyPr/>
        <a:lstStyle/>
        <a:p>
          <a:endParaRPr lang="en-US"/>
        </a:p>
      </dgm:t>
    </dgm:pt>
    <dgm:pt modelId="{745C56FA-B2FC-45BB-8734-94528B0F1C40}">
      <dgm:prSet/>
      <dgm:spPr/>
      <dgm:t>
        <a:bodyPr/>
        <a:lstStyle/>
        <a:p>
          <a:r>
            <a:rPr lang="en-CA" b="0" i="0"/>
            <a:t>Airport Altitude Analysis</a:t>
          </a:r>
          <a:endParaRPr lang="en-US"/>
        </a:p>
      </dgm:t>
    </dgm:pt>
    <dgm:pt modelId="{D21F9468-FAD4-455B-AC53-80F416D1A3BB}" type="parTrans" cxnId="{61441720-0223-44B9-BC1B-191D1A98AB83}">
      <dgm:prSet/>
      <dgm:spPr/>
      <dgm:t>
        <a:bodyPr/>
        <a:lstStyle/>
        <a:p>
          <a:endParaRPr lang="en-US"/>
        </a:p>
      </dgm:t>
    </dgm:pt>
    <dgm:pt modelId="{87E2FFEC-8A3D-4ED4-AF83-84BD9C49D503}" type="sibTrans" cxnId="{61441720-0223-44B9-BC1B-191D1A98AB83}">
      <dgm:prSet/>
      <dgm:spPr/>
      <dgm:t>
        <a:bodyPr/>
        <a:lstStyle/>
        <a:p>
          <a:endParaRPr lang="en-US"/>
        </a:p>
      </dgm:t>
    </dgm:pt>
    <dgm:pt modelId="{CAAE9E12-5C0A-48E2-A059-3F66C3609A41}">
      <dgm:prSet/>
      <dgm:spPr/>
      <dgm:t>
        <a:bodyPr/>
        <a:lstStyle/>
        <a:p>
          <a:r>
            <a:rPr lang="en-US" b="0" i="0"/>
            <a:t>Airport Infrastructure vs. Economic and Population Size</a:t>
          </a:r>
          <a:endParaRPr lang="en-US"/>
        </a:p>
      </dgm:t>
    </dgm:pt>
    <dgm:pt modelId="{9AFA861D-91FE-4F61-9F36-02E7CABD2F9D}" type="parTrans" cxnId="{29D9CE4F-35AF-460B-8D16-CD891DC8FE0F}">
      <dgm:prSet/>
      <dgm:spPr/>
      <dgm:t>
        <a:bodyPr/>
        <a:lstStyle/>
        <a:p>
          <a:endParaRPr lang="en-US"/>
        </a:p>
      </dgm:t>
    </dgm:pt>
    <dgm:pt modelId="{7DA4DD85-ADEC-44A8-89AA-D5851AEFDEDF}" type="sibTrans" cxnId="{29D9CE4F-35AF-460B-8D16-CD891DC8FE0F}">
      <dgm:prSet/>
      <dgm:spPr/>
      <dgm:t>
        <a:bodyPr/>
        <a:lstStyle/>
        <a:p>
          <a:endParaRPr lang="en-US"/>
        </a:p>
      </dgm:t>
    </dgm:pt>
    <dgm:pt modelId="{2DC08B3A-ED1D-452C-99E8-85F9D1BC024F}">
      <dgm:prSet/>
      <dgm:spPr/>
      <dgm:t>
        <a:bodyPr/>
        <a:lstStyle/>
        <a:p>
          <a:r>
            <a:rPr lang="en-CA" b="0" i="0"/>
            <a:t>Conclusion &amp; Recommendations</a:t>
          </a:r>
          <a:endParaRPr lang="en-US"/>
        </a:p>
      </dgm:t>
    </dgm:pt>
    <dgm:pt modelId="{F7C157B3-A481-4728-BCFB-79C4029399CF}" type="parTrans" cxnId="{F4AE2CA3-8109-44C2-911D-CF8A0CA11E8B}">
      <dgm:prSet/>
      <dgm:spPr/>
      <dgm:t>
        <a:bodyPr/>
        <a:lstStyle/>
        <a:p>
          <a:endParaRPr lang="en-US"/>
        </a:p>
      </dgm:t>
    </dgm:pt>
    <dgm:pt modelId="{59D64CE0-643F-4DCF-8CDE-B487885F5379}" type="sibTrans" cxnId="{F4AE2CA3-8109-44C2-911D-CF8A0CA11E8B}">
      <dgm:prSet/>
      <dgm:spPr/>
      <dgm:t>
        <a:bodyPr/>
        <a:lstStyle/>
        <a:p>
          <a:endParaRPr lang="en-US"/>
        </a:p>
      </dgm:t>
    </dgm:pt>
    <dgm:pt modelId="{9CDA721F-ACFD-456C-9A6B-CF98FEDC8801}">
      <dgm:prSet/>
      <dgm:spPr/>
      <dgm:t>
        <a:bodyPr/>
        <a:lstStyle/>
        <a:p>
          <a:r>
            <a:rPr lang="en-CA" b="0" i="0"/>
            <a:t>Thank You/Questions</a:t>
          </a:r>
          <a:endParaRPr lang="en-US"/>
        </a:p>
      </dgm:t>
    </dgm:pt>
    <dgm:pt modelId="{9778DE25-678F-46A3-B4DF-16C11C5960F6}" type="parTrans" cxnId="{9FE7235D-02FE-40A0-BF31-6E5195B9CECE}">
      <dgm:prSet/>
      <dgm:spPr/>
      <dgm:t>
        <a:bodyPr/>
        <a:lstStyle/>
        <a:p>
          <a:endParaRPr lang="en-US"/>
        </a:p>
      </dgm:t>
    </dgm:pt>
    <dgm:pt modelId="{CCE352BE-37C7-4B85-ABA1-BE0AD019E8A4}" type="sibTrans" cxnId="{9FE7235D-02FE-40A0-BF31-6E5195B9CECE}">
      <dgm:prSet/>
      <dgm:spPr/>
      <dgm:t>
        <a:bodyPr/>
        <a:lstStyle/>
        <a:p>
          <a:endParaRPr lang="en-US"/>
        </a:p>
      </dgm:t>
    </dgm:pt>
    <dgm:pt modelId="{F114CF30-5CFB-4E9D-B9BD-B76C0810460B}" type="pres">
      <dgm:prSet presAssocID="{2B31C4FA-0C7F-4B64-98E9-AE3B75E42713}" presName="vert0" presStyleCnt="0">
        <dgm:presLayoutVars>
          <dgm:dir/>
          <dgm:animOne val="branch"/>
          <dgm:animLvl val="lvl"/>
        </dgm:presLayoutVars>
      </dgm:prSet>
      <dgm:spPr/>
    </dgm:pt>
    <dgm:pt modelId="{D79006C4-2D17-465B-B6A6-412DDF03007F}" type="pres">
      <dgm:prSet presAssocID="{40364668-203E-4BF1-8D3C-B46DFA418C8B}" presName="thickLine" presStyleLbl="alignNode1" presStyleIdx="0" presStyleCnt="7"/>
      <dgm:spPr/>
    </dgm:pt>
    <dgm:pt modelId="{D998ADB7-FCCF-4A8A-8F05-699242949CD5}" type="pres">
      <dgm:prSet presAssocID="{40364668-203E-4BF1-8D3C-B46DFA418C8B}" presName="horz1" presStyleCnt="0"/>
      <dgm:spPr/>
    </dgm:pt>
    <dgm:pt modelId="{1E14099E-FF93-46E6-9524-AD732C754D6C}" type="pres">
      <dgm:prSet presAssocID="{40364668-203E-4BF1-8D3C-B46DFA418C8B}" presName="tx1" presStyleLbl="revTx" presStyleIdx="0" presStyleCnt="7"/>
      <dgm:spPr/>
    </dgm:pt>
    <dgm:pt modelId="{FAD9593F-F44B-4BEE-B503-171FDF3E627C}" type="pres">
      <dgm:prSet presAssocID="{40364668-203E-4BF1-8D3C-B46DFA418C8B}" presName="vert1" presStyleCnt="0"/>
      <dgm:spPr/>
    </dgm:pt>
    <dgm:pt modelId="{FF72FD0F-5B3E-4CFF-B7CC-81B81B32A675}" type="pres">
      <dgm:prSet presAssocID="{4DBC4DE1-AB11-40BF-98D0-746102E10C12}" presName="thickLine" presStyleLbl="alignNode1" presStyleIdx="1" presStyleCnt="7"/>
      <dgm:spPr/>
    </dgm:pt>
    <dgm:pt modelId="{5EB04874-2C5B-43C8-A99E-79C9583F1912}" type="pres">
      <dgm:prSet presAssocID="{4DBC4DE1-AB11-40BF-98D0-746102E10C12}" presName="horz1" presStyleCnt="0"/>
      <dgm:spPr/>
    </dgm:pt>
    <dgm:pt modelId="{A8E04AF4-DF7E-4140-A1A2-77B31D3B5501}" type="pres">
      <dgm:prSet presAssocID="{4DBC4DE1-AB11-40BF-98D0-746102E10C12}" presName="tx1" presStyleLbl="revTx" presStyleIdx="1" presStyleCnt="7"/>
      <dgm:spPr/>
    </dgm:pt>
    <dgm:pt modelId="{E7B54FD7-8809-45CF-9E14-F45A3662A73C}" type="pres">
      <dgm:prSet presAssocID="{4DBC4DE1-AB11-40BF-98D0-746102E10C12}" presName="vert1" presStyleCnt="0"/>
      <dgm:spPr/>
    </dgm:pt>
    <dgm:pt modelId="{3C892E81-E500-4D2A-A20D-FC305E527116}" type="pres">
      <dgm:prSet presAssocID="{BC7BC7E4-1E39-4AD5-8A01-83FB11D1FED1}" presName="thickLine" presStyleLbl="alignNode1" presStyleIdx="2" presStyleCnt="7"/>
      <dgm:spPr/>
    </dgm:pt>
    <dgm:pt modelId="{EEFCC636-A4D5-4C17-96FF-406F44163FA2}" type="pres">
      <dgm:prSet presAssocID="{BC7BC7E4-1E39-4AD5-8A01-83FB11D1FED1}" presName="horz1" presStyleCnt="0"/>
      <dgm:spPr/>
    </dgm:pt>
    <dgm:pt modelId="{F0A69031-DF9B-4635-A995-7CC7884FB68C}" type="pres">
      <dgm:prSet presAssocID="{BC7BC7E4-1E39-4AD5-8A01-83FB11D1FED1}" presName="tx1" presStyleLbl="revTx" presStyleIdx="2" presStyleCnt="7"/>
      <dgm:spPr/>
    </dgm:pt>
    <dgm:pt modelId="{19092B46-2B21-4E58-AB2A-BD8D5067A983}" type="pres">
      <dgm:prSet presAssocID="{BC7BC7E4-1E39-4AD5-8A01-83FB11D1FED1}" presName="vert1" presStyleCnt="0"/>
      <dgm:spPr/>
    </dgm:pt>
    <dgm:pt modelId="{5FD95A8B-F56F-4C16-B4EB-A7D1AE02E276}" type="pres">
      <dgm:prSet presAssocID="{745C56FA-B2FC-45BB-8734-94528B0F1C40}" presName="thickLine" presStyleLbl="alignNode1" presStyleIdx="3" presStyleCnt="7"/>
      <dgm:spPr/>
    </dgm:pt>
    <dgm:pt modelId="{4D7C19AD-9104-4C1A-9858-9BA9772C807F}" type="pres">
      <dgm:prSet presAssocID="{745C56FA-B2FC-45BB-8734-94528B0F1C40}" presName="horz1" presStyleCnt="0"/>
      <dgm:spPr/>
    </dgm:pt>
    <dgm:pt modelId="{0BF6CD25-9BF3-45C7-A806-66C50003EC4D}" type="pres">
      <dgm:prSet presAssocID="{745C56FA-B2FC-45BB-8734-94528B0F1C40}" presName="tx1" presStyleLbl="revTx" presStyleIdx="3" presStyleCnt="7"/>
      <dgm:spPr/>
    </dgm:pt>
    <dgm:pt modelId="{96CB32EA-6720-443C-ADA1-3CE1EB121774}" type="pres">
      <dgm:prSet presAssocID="{745C56FA-B2FC-45BB-8734-94528B0F1C40}" presName="vert1" presStyleCnt="0"/>
      <dgm:spPr/>
    </dgm:pt>
    <dgm:pt modelId="{B7891CC0-BB3E-4F12-9DC4-F09F9D3F3B0D}" type="pres">
      <dgm:prSet presAssocID="{CAAE9E12-5C0A-48E2-A059-3F66C3609A41}" presName="thickLine" presStyleLbl="alignNode1" presStyleIdx="4" presStyleCnt="7"/>
      <dgm:spPr/>
    </dgm:pt>
    <dgm:pt modelId="{5E3357FB-3DAE-4D73-8E1C-E268046A9486}" type="pres">
      <dgm:prSet presAssocID="{CAAE9E12-5C0A-48E2-A059-3F66C3609A41}" presName="horz1" presStyleCnt="0"/>
      <dgm:spPr/>
    </dgm:pt>
    <dgm:pt modelId="{392B1714-1434-4801-B92D-2E58AB4A7165}" type="pres">
      <dgm:prSet presAssocID="{CAAE9E12-5C0A-48E2-A059-3F66C3609A41}" presName="tx1" presStyleLbl="revTx" presStyleIdx="4" presStyleCnt="7"/>
      <dgm:spPr/>
    </dgm:pt>
    <dgm:pt modelId="{FBA42C5A-8185-42F0-B0CD-72785CD1AA57}" type="pres">
      <dgm:prSet presAssocID="{CAAE9E12-5C0A-48E2-A059-3F66C3609A41}" presName="vert1" presStyleCnt="0"/>
      <dgm:spPr/>
    </dgm:pt>
    <dgm:pt modelId="{025CFF86-8058-4ADE-9C4E-CA544F8453F2}" type="pres">
      <dgm:prSet presAssocID="{2DC08B3A-ED1D-452C-99E8-85F9D1BC024F}" presName="thickLine" presStyleLbl="alignNode1" presStyleIdx="5" presStyleCnt="7"/>
      <dgm:spPr/>
    </dgm:pt>
    <dgm:pt modelId="{6C3C807B-9361-494F-9CA6-944D9361EB49}" type="pres">
      <dgm:prSet presAssocID="{2DC08B3A-ED1D-452C-99E8-85F9D1BC024F}" presName="horz1" presStyleCnt="0"/>
      <dgm:spPr/>
    </dgm:pt>
    <dgm:pt modelId="{28CD1398-A139-409A-B7E7-648A72A6D642}" type="pres">
      <dgm:prSet presAssocID="{2DC08B3A-ED1D-452C-99E8-85F9D1BC024F}" presName="tx1" presStyleLbl="revTx" presStyleIdx="5" presStyleCnt="7"/>
      <dgm:spPr/>
    </dgm:pt>
    <dgm:pt modelId="{E320B1ED-52C6-49AD-A1B3-AAED119A07FE}" type="pres">
      <dgm:prSet presAssocID="{2DC08B3A-ED1D-452C-99E8-85F9D1BC024F}" presName="vert1" presStyleCnt="0"/>
      <dgm:spPr/>
    </dgm:pt>
    <dgm:pt modelId="{C333CE3F-EA64-48CC-A0E6-BD3DAE5F6263}" type="pres">
      <dgm:prSet presAssocID="{9CDA721F-ACFD-456C-9A6B-CF98FEDC8801}" presName="thickLine" presStyleLbl="alignNode1" presStyleIdx="6" presStyleCnt="7"/>
      <dgm:spPr/>
    </dgm:pt>
    <dgm:pt modelId="{804BA8F2-9BB9-48CA-BEA2-87D32E01A40E}" type="pres">
      <dgm:prSet presAssocID="{9CDA721F-ACFD-456C-9A6B-CF98FEDC8801}" presName="horz1" presStyleCnt="0"/>
      <dgm:spPr/>
    </dgm:pt>
    <dgm:pt modelId="{E04FEC65-4837-4DE6-A0D7-A8E9A42A78FC}" type="pres">
      <dgm:prSet presAssocID="{9CDA721F-ACFD-456C-9A6B-CF98FEDC8801}" presName="tx1" presStyleLbl="revTx" presStyleIdx="6" presStyleCnt="7"/>
      <dgm:spPr/>
    </dgm:pt>
    <dgm:pt modelId="{8A000E5B-81CF-465D-982F-2F77AD3B8D94}" type="pres">
      <dgm:prSet presAssocID="{9CDA721F-ACFD-456C-9A6B-CF98FEDC8801}" presName="vert1" presStyleCnt="0"/>
      <dgm:spPr/>
    </dgm:pt>
  </dgm:ptLst>
  <dgm:cxnLst>
    <dgm:cxn modelId="{320BAE10-2D98-4FC5-A254-BF617F8B55F0}" type="presOf" srcId="{2B31C4FA-0C7F-4B64-98E9-AE3B75E42713}" destId="{F114CF30-5CFB-4E9D-B9BD-B76C0810460B}" srcOrd="0" destOrd="0" presId="urn:microsoft.com/office/officeart/2008/layout/LinedList"/>
    <dgm:cxn modelId="{61441720-0223-44B9-BC1B-191D1A98AB83}" srcId="{2B31C4FA-0C7F-4B64-98E9-AE3B75E42713}" destId="{745C56FA-B2FC-45BB-8734-94528B0F1C40}" srcOrd="3" destOrd="0" parTransId="{D21F9468-FAD4-455B-AC53-80F416D1A3BB}" sibTransId="{87E2FFEC-8A3D-4ED4-AF83-84BD9C49D503}"/>
    <dgm:cxn modelId="{0BF0E23F-B5F7-48CD-8D46-5C34A2C23498}" type="presOf" srcId="{745C56FA-B2FC-45BB-8734-94528B0F1C40}" destId="{0BF6CD25-9BF3-45C7-A806-66C50003EC4D}" srcOrd="0" destOrd="0" presId="urn:microsoft.com/office/officeart/2008/layout/LinedList"/>
    <dgm:cxn modelId="{9FE7235D-02FE-40A0-BF31-6E5195B9CECE}" srcId="{2B31C4FA-0C7F-4B64-98E9-AE3B75E42713}" destId="{9CDA721F-ACFD-456C-9A6B-CF98FEDC8801}" srcOrd="6" destOrd="0" parTransId="{9778DE25-678F-46A3-B4DF-16C11C5960F6}" sibTransId="{CCE352BE-37C7-4B85-ABA1-BE0AD019E8A4}"/>
    <dgm:cxn modelId="{AA062163-145F-489F-8F88-3DD4C32771F1}" type="presOf" srcId="{BC7BC7E4-1E39-4AD5-8A01-83FB11D1FED1}" destId="{F0A69031-DF9B-4635-A995-7CC7884FB68C}" srcOrd="0" destOrd="0" presId="urn:microsoft.com/office/officeart/2008/layout/LinedList"/>
    <dgm:cxn modelId="{29D9CE4F-35AF-460B-8D16-CD891DC8FE0F}" srcId="{2B31C4FA-0C7F-4B64-98E9-AE3B75E42713}" destId="{CAAE9E12-5C0A-48E2-A059-3F66C3609A41}" srcOrd="4" destOrd="0" parTransId="{9AFA861D-91FE-4F61-9F36-02E7CABD2F9D}" sibTransId="{7DA4DD85-ADEC-44A8-89AA-D5851AEFDEDF}"/>
    <dgm:cxn modelId="{4517A050-A43E-48F5-8445-1FC02A166F37}" srcId="{2B31C4FA-0C7F-4B64-98E9-AE3B75E42713}" destId="{BC7BC7E4-1E39-4AD5-8A01-83FB11D1FED1}" srcOrd="2" destOrd="0" parTransId="{AEB84D4D-F70B-45CC-89EE-B02F2458EE6A}" sibTransId="{D8AF89B3-2295-47B3-9318-058804285A43}"/>
    <dgm:cxn modelId="{48D4B481-8E09-4FBB-A52D-2D678DFBD439}" type="presOf" srcId="{4DBC4DE1-AB11-40BF-98D0-746102E10C12}" destId="{A8E04AF4-DF7E-4140-A1A2-77B31D3B5501}" srcOrd="0" destOrd="0" presId="urn:microsoft.com/office/officeart/2008/layout/LinedList"/>
    <dgm:cxn modelId="{D8D7548F-2E08-4B40-B6B5-35A40C890E4B}" type="presOf" srcId="{CAAE9E12-5C0A-48E2-A059-3F66C3609A41}" destId="{392B1714-1434-4801-B92D-2E58AB4A7165}" srcOrd="0" destOrd="0" presId="urn:microsoft.com/office/officeart/2008/layout/LinedList"/>
    <dgm:cxn modelId="{DBEE2990-10B8-4D86-AED9-16302DD9D414}" srcId="{2B31C4FA-0C7F-4B64-98E9-AE3B75E42713}" destId="{4DBC4DE1-AB11-40BF-98D0-746102E10C12}" srcOrd="1" destOrd="0" parTransId="{F8CFAD68-DD9A-4F10-A09D-8B844EC5F8D8}" sibTransId="{BE8C5AE4-5D5B-459F-BA99-66ECBB0056C3}"/>
    <dgm:cxn modelId="{22DCB092-7DD6-441A-B7F9-0F6CE106CCC5}" type="presOf" srcId="{2DC08B3A-ED1D-452C-99E8-85F9D1BC024F}" destId="{28CD1398-A139-409A-B7E7-648A72A6D642}" srcOrd="0" destOrd="0" presId="urn:microsoft.com/office/officeart/2008/layout/LinedList"/>
    <dgm:cxn modelId="{AF7A0E96-311E-4F1F-B931-1228F6034293}" srcId="{2B31C4FA-0C7F-4B64-98E9-AE3B75E42713}" destId="{40364668-203E-4BF1-8D3C-B46DFA418C8B}" srcOrd="0" destOrd="0" parTransId="{20FC203D-637C-465C-9176-2728190DED7F}" sibTransId="{19349A9B-825A-4233-878F-8946E6CEEB3E}"/>
    <dgm:cxn modelId="{F4AE2CA3-8109-44C2-911D-CF8A0CA11E8B}" srcId="{2B31C4FA-0C7F-4B64-98E9-AE3B75E42713}" destId="{2DC08B3A-ED1D-452C-99E8-85F9D1BC024F}" srcOrd="5" destOrd="0" parTransId="{F7C157B3-A481-4728-BCFB-79C4029399CF}" sibTransId="{59D64CE0-643F-4DCF-8CDE-B487885F5379}"/>
    <dgm:cxn modelId="{2C6DFBDB-A26C-47B5-BC51-E3DB3D2F4B29}" type="presOf" srcId="{9CDA721F-ACFD-456C-9A6B-CF98FEDC8801}" destId="{E04FEC65-4837-4DE6-A0D7-A8E9A42A78FC}" srcOrd="0" destOrd="0" presId="urn:microsoft.com/office/officeart/2008/layout/LinedList"/>
    <dgm:cxn modelId="{BC5C14E7-82CE-4821-9F16-627A3405D82D}" type="presOf" srcId="{40364668-203E-4BF1-8D3C-B46DFA418C8B}" destId="{1E14099E-FF93-46E6-9524-AD732C754D6C}" srcOrd="0" destOrd="0" presId="urn:microsoft.com/office/officeart/2008/layout/LinedList"/>
    <dgm:cxn modelId="{240868AD-E59F-4291-B299-644F465666E2}" type="presParOf" srcId="{F114CF30-5CFB-4E9D-B9BD-B76C0810460B}" destId="{D79006C4-2D17-465B-B6A6-412DDF03007F}" srcOrd="0" destOrd="0" presId="urn:microsoft.com/office/officeart/2008/layout/LinedList"/>
    <dgm:cxn modelId="{F5F16700-47EC-4850-A815-FBB6272855C4}" type="presParOf" srcId="{F114CF30-5CFB-4E9D-B9BD-B76C0810460B}" destId="{D998ADB7-FCCF-4A8A-8F05-699242949CD5}" srcOrd="1" destOrd="0" presId="urn:microsoft.com/office/officeart/2008/layout/LinedList"/>
    <dgm:cxn modelId="{C936ADF1-43A9-4C79-A6AD-A20490AB681B}" type="presParOf" srcId="{D998ADB7-FCCF-4A8A-8F05-699242949CD5}" destId="{1E14099E-FF93-46E6-9524-AD732C754D6C}" srcOrd="0" destOrd="0" presId="urn:microsoft.com/office/officeart/2008/layout/LinedList"/>
    <dgm:cxn modelId="{1ECF46E4-298A-4E12-B329-A7C7C6776A8A}" type="presParOf" srcId="{D998ADB7-FCCF-4A8A-8F05-699242949CD5}" destId="{FAD9593F-F44B-4BEE-B503-171FDF3E627C}" srcOrd="1" destOrd="0" presId="urn:microsoft.com/office/officeart/2008/layout/LinedList"/>
    <dgm:cxn modelId="{F3209802-0FED-4BD1-A9D9-DC73A82FC5D0}" type="presParOf" srcId="{F114CF30-5CFB-4E9D-B9BD-B76C0810460B}" destId="{FF72FD0F-5B3E-4CFF-B7CC-81B81B32A675}" srcOrd="2" destOrd="0" presId="urn:microsoft.com/office/officeart/2008/layout/LinedList"/>
    <dgm:cxn modelId="{AEC9ABDC-D145-4B50-89F8-B8E414E0B4F3}" type="presParOf" srcId="{F114CF30-5CFB-4E9D-B9BD-B76C0810460B}" destId="{5EB04874-2C5B-43C8-A99E-79C9583F1912}" srcOrd="3" destOrd="0" presId="urn:microsoft.com/office/officeart/2008/layout/LinedList"/>
    <dgm:cxn modelId="{82549BCD-EAA2-40DC-9C92-D64CC71636CF}" type="presParOf" srcId="{5EB04874-2C5B-43C8-A99E-79C9583F1912}" destId="{A8E04AF4-DF7E-4140-A1A2-77B31D3B5501}" srcOrd="0" destOrd="0" presId="urn:microsoft.com/office/officeart/2008/layout/LinedList"/>
    <dgm:cxn modelId="{718A85C9-36A7-421A-AC25-1CA26E510E7C}" type="presParOf" srcId="{5EB04874-2C5B-43C8-A99E-79C9583F1912}" destId="{E7B54FD7-8809-45CF-9E14-F45A3662A73C}" srcOrd="1" destOrd="0" presId="urn:microsoft.com/office/officeart/2008/layout/LinedList"/>
    <dgm:cxn modelId="{D0087641-CC83-492B-B64F-7821A5FF4392}" type="presParOf" srcId="{F114CF30-5CFB-4E9D-B9BD-B76C0810460B}" destId="{3C892E81-E500-4D2A-A20D-FC305E527116}" srcOrd="4" destOrd="0" presId="urn:microsoft.com/office/officeart/2008/layout/LinedList"/>
    <dgm:cxn modelId="{EB74E10B-723F-45EA-B226-FEAEAFAAFE76}" type="presParOf" srcId="{F114CF30-5CFB-4E9D-B9BD-B76C0810460B}" destId="{EEFCC636-A4D5-4C17-96FF-406F44163FA2}" srcOrd="5" destOrd="0" presId="urn:microsoft.com/office/officeart/2008/layout/LinedList"/>
    <dgm:cxn modelId="{AB338929-7FB9-4C27-9A5E-13C999A95559}" type="presParOf" srcId="{EEFCC636-A4D5-4C17-96FF-406F44163FA2}" destId="{F0A69031-DF9B-4635-A995-7CC7884FB68C}" srcOrd="0" destOrd="0" presId="urn:microsoft.com/office/officeart/2008/layout/LinedList"/>
    <dgm:cxn modelId="{416BECCF-94FD-4316-A7B8-4CCBC3ABE651}" type="presParOf" srcId="{EEFCC636-A4D5-4C17-96FF-406F44163FA2}" destId="{19092B46-2B21-4E58-AB2A-BD8D5067A983}" srcOrd="1" destOrd="0" presId="urn:microsoft.com/office/officeart/2008/layout/LinedList"/>
    <dgm:cxn modelId="{274FB77E-FDFC-4457-A048-6DC8658C3D8D}" type="presParOf" srcId="{F114CF30-5CFB-4E9D-B9BD-B76C0810460B}" destId="{5FD95A8B-F56F-4C16-B4EB-A7D1AE02E276}" srcOrd="6" destOrd="0" presId="urn:microsoft.com/office/officeart/2008/layout/LinedList"/>
    <dgm:cxn modelId="{AB634664-715D-456E-9AD0-F916E77FCC52}" type="presParOf" srcId="{F114CF30-5CFB-4E9D-B9BD-B76C0810460B}" destId="{4D7C19AD-9104-4C1A-9858-9BA9772C807F}" srcOrd="7" destOrd="0" presId="urn:microsoft.com/office/officeart/2008/layout/LinedList"/>
    <dgm:cxn modelId="{4251F35A-59B6-4D3E-866E-28BDF31BEBC1}" type="presParOf" srcId="{4D7C19AD-9104-4C1A-9858-9BA9772C807F}" destId="{0BF6CD25-9BF3-45C7-A806-66C50003EC4D}" srcOrd="0" destOrd="0" presId="urn:microsoft.com/office/officeart/2008/layout/LinedList"/>
    <dgm:cxn modelId="{2CD09B7D-3412-4A7A-BBAA-B779D9E29ADF}" type="presParOf" srcId="{4D7C19AD-9104-4C1A-9858-9BA9772C807F}" destId="{96CB32EA-6720-443C-ADA1-3CE1EB121774}" srcOrd="1" destOrd="0" presId="urn:microsoft.com/office/officeart/2008/layout/LinedList"/>
    <dgm:cxn modelId="{864BC798-9B07-4F4B-A2B1-4E001AD03BAE}" type="presParOf" srcId="{F114CF30-5CFB-4E9D-B9BD-B76C0810460B}" destId="{B7891CC0-BB3E-4F12-9DC4-F09F9D3F3B0D}" srcOrd="8" destOrd="0" presId="urn:microsoft.com/office/officeart/2008/layout/LinedList"/>
    <dgm:cxn modelId="{59745365-30DD-46CC-AF75-4D32FF3A455D}" type="presParOf" srcId="{F114CF30-5CFB-4E9D-B9BD-B76C0810460B}" destId="{5E3357FB-3DAE-4D73-8E1C-E268046A9486}" srcOrd="9" destOrd="0" presId="urn:microsoft.com/office/officeart/2008/layout/LinedList"/>
    <dgm:cxn modelId="{4575CED0-A1D9-439D-9E39-06050737891D}" type="presParOf" srcId="{5E3357FB-3DAE-4D73-8E1C-E268046A9486}" destId="{392B1714-1434-4801-B92D-2E58AB4A7165}" srcOrd="0" destOrd="0" presId="urn:microsoft.com/office/officeart/2008/layout/LinedList"/>
    <dgm:cxn modelId="{66DC9F7B-805B-4B15-8010-81AE33F3FCBC}" type="presParOf" srcId="{5E3357FB-3DAE-4D73-8E1C-E268046A9486}" destId="{FBA42C5A-8185-42F0-B0CD-72785CD1AA57}" srcOrd="1" destOrd="0" presId="urn:microsoft.com/office/officeart/2008/layout/LinedList"/>
    <dgm:cxn modelId="{32699451-2D9C-4F21-9AD3-5BD49939108D}" type="presParOf" srcId="{F114CF30-5CFB-4E9D-B9BD-B76C0810460B}" destId="{025CFF86-8058-4ADE-9C4E-CA544F8453F2}" srcOrd="10" destOrd="0" presId="urn:microsoft.com/office/officeart/2008/layout/LinedList"/>
    <dgm:cxn modelId="{78557CA4-AA24-4F95-91C3-CCF5C805B32B}" type="presParOf" srcId="{F114CF30-5CFB-4E9D-B9BD-B76C0810460B}" destId="{6C3C807B-9361-494F-9CA6-944D9361EB49}" srcOrd="11" destOrd="0" presId="urn:microsoft.com/office/officeart/2008/layout/LinedList"/>
    <dgm:cxn modelId="{5FDCFCD3-087A-44FB-B815-3B202F46E227}" type="presParOf" srcId="{6C3C807B-9361-494F-9CA6-944D9361EB49}" destId="{28CD1398-A139-409A-B7E7-648A72A6D642}" srcOrd="0" destOrd="0" presId="urn:microsoft.com/office/officeart/2008/layout/LinedList"/>
    <dgm:cxn modelId="{5AA62FC4-8975-47ED-A197-89350B0A1EAF}" type="presParOf" srcId="{6C3C807B-9361-494F-9CA6-944D9361EB49}" destId="{E320B1ED-52C6-49AD-A1B3-AAED119A07FE}" srcOrd="1" destOrd="0" presId="urn:microsoft.com/office/officeart/2008/layout/LinedList"/>
    <dgm:cxn modelId="{55314227-D1AE-469D-8FE4-8DDF7663E000}" type="presParOf" srcId="{F114CF30-5CFB-4E9D-B9BD-B76C0810460B}" destId="{C333CE3F-EA64-48CC-A0E6-BD3DAE5F6263}" srcOrd="12" destOrd="0" presId="urn:microsoft.com/office/officeart/2008/layout/LinedList"/>
    <dgm:cxn modelId="{DDD99D68-AFE5-4C42-A11A-65AC9A3EC0F5}" type="presParOf" srcId="{F114CF30-5CFB-4E9D-B9BD-B76C0810460B}" destId="{804BA8F2-9BB9-48CA-BEA2-87D32E01A40E}" srcOrd="13" destOrd="0" presId="urn:microsoft.com/office/officeart/2008/layout/LinedList"/>
    <dgm:cxn modelId="{3B88CB50-FF9F-47D5-9A78-0C5C4D4EF9A1}" type="presParOf" srcId="{804BA8F2-9BB9-48CA-BEA2-87D32E01A40E}" destId="{E04FEC65-4837-4DE6-A0D7-A8E9A42A78FC}" srcOrd="0" destOrd="0" presId="urn:microsoft.com/office/officeart/2008/layout/LinedList"/>
    <dgm:cxn modelId="{9337CB92-1449-4DA6-8AA8-16435936F12B}" type="presParOf" srcId="{804BA8F2-9BB9-48CA-BEA2-87D32E01A40E}" destId="{8A000E5B-81CF-465D-982F-2F77AD3B8D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C71AD-E6EF-4CF7-BAE2-CF9E38F4B6A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6BC4EE-AE3E-495E-8170-E3374BF60125}">
      <dgm:prSet/>
      <dgm:spPr/>
      <dgm:t>
        <a:bodyPr/>
        <a:lstStyle/>
        <a:p>
          <a:r>
            <a:rPr lang="en-CA" b="1" i="0" baseline="0"/>
            <a:t>Objective of the Study</a:t>
          </a:r>
          <a:endParaRPr lang="en-US"/>
        </a:p>
      </dgm:t>
    </dgm:pt>
    <dgm:pt modelId="{95920D6A-BA37-4150-8F50-6E47BAC10EC2}" type="parTrans" cxnId="{5AF80379-EE73-48DD-9567-F70251E1674D}">
      <dgm:prSet/>
      <dgm:spPr/>
      <dgm:t>
        <a:bodyPr/>
        <a:lstStyle/>
        <a:p>
          <a:endParaRPr lang="en-US"/>
        </a:p>
      </dgm:t>
    </dgm:pt>
    <dgm:pt modelId="{CA1FFFCF-136B-4119-A694-CD5519A19C84}" type="sibTrans" cxnId="{5AF80379-EE73-48DD-9567-F70251E1674D}">
      <dgm:prSet/>
      <dgm:spPr/>
      <dgm:t>
        <a:bodyPr/>
        <a:lstStyle/>
        <a:p>
          <a:endParaRPr lang="en-US"/>
        </a:p>
      </dgm:t>
    </dgm:pt>
    <dgm:pt modelId="{53E76ADD-C5B7-495A-81A1-20E7167F7679}">
      <dgm:prSet/>
      <dgm:spPr/>
      <dgm:t>
        <a:bodyPr/>
        <a:lstStyle/>
        <a:p>
          <a:r>
            <a:rPr lang="en-CA" b="1" i="0" baseline="0" dirty="0"/>
            <a:t>Economic Implications</a:t>
          </a:r>
          <a:r>
            <a:rPr lang="en-CA" b="0" i="0" baseline="0" dirty="0"/>
            <a:t>:</a:t>
          </a:r>
          <a:endParaRPr lang="en-US" dirty="0"/>
        </a:p>
      </dgm:t>
    </dgm:pt>
    <dgm:pt modelId="{914A3776-BFD5-4ACF-9FE2-2BAF830F02AF}" type="parTrans" cxnId="{9771338D-7110-40F2-9BBA-310E0E26A9E5}">
      <dgm:prSet/>
      <dgm:spPr/>
      <dgm:t>
        <a:bodyPr/>
        <a:lstStyle/>
        <a:p>
          <a:endParaRPr lang="en-US"/>
        </a:p>
      </dgm:t>
    </dgm:pt>
    <dgm:pt modelId="{DB438D74-3BFC-47BB-97D0-1D9143B8F1A6}" type="sibTrans" cxnId="{9771338D-7110-40F2-9BBA-310E0E26A9E5}">
      <dgm:prSet/>
      <dgm:spPr/>
      <dgm:t>
        <a:bodyPr/>
        <a:lstStyle/>
        <a:p>
          <a:endParaRPr lang="en-US"/>
        </a:p>
      </dgm:t>
    </dgm:pt>
    <dgm:pt modelId="{3EA13154-3A91-4EBB-8935-3FCB4F9E7C7C}">
      <dgm:prSet/>
      <dgm:spPr/>
      <dgm:t>
        <a:bodyPr/>
        <a:lstStyle/>
        <a:p>
          <a:r>
            <a:rPr lang="en-CA" b="1" i="0" baseline="0"/>
            <a:t>Geographical Significance</a:t>
          </a:r>
          <a:endParaRPr lang="en-US"/>
        </a:p>
      </dgm:t>
    </dgm:pt>
    <dgm:pt modelId="{460DCE79-1BEB-4B90-8BC3-D750608AA7BC}" type="parTrans" cxnId="{12310BB0-8D98-4A8A-AA7B-4251B8707EAA}">
      <dgm:prSet/>
      <dgm:spPr/>
      <dgm:t>
        <a:bodyPr/>
        <a:lstStyle/>
        <a:p>
          <a:endParaRPr lang="en-US"/>
        </a:p>
      </dgm:t>
    </dgm:pt>
    <dgm:pt modelId="{6287B371-4761-4A0E-A25A-A2C1E17D0C98}" type="sibTrans" cxnId="{12310BB0-8D98-4A8A-AA7B-4251B8707EAA}">
      <dgm:prSet/>
      <dgm:spPr/>
      <dgm:t>
        <a:bodyPr/>
        <a:lstStyle/>
        <a:p>
          <a:endParaRPr lang="en-US"/>
        </a:p>
      </dgm:t>
    </dgm:pt>
    <dgm:pt modelId="{208E2773-1A80-471F-A0AB-5D6A8ECAE630}">
      <dgm:prSet/>
      <dgm:spPr/>
      <dgm:t>
        <a:bodyPr/>
        <a:lstStyle/>
        <a:p>
          <a:r>
            <a:rPr lang="en-CA" b="1" i="0" baseline="0"/>
            <a:t>Strategic Importance</a:t>
          </a:r>
          <a:r>
            <a:rPr lang="en-CA" b="0" i="0" baseline="0"/>
            <a:t>:</a:t>
          </a:r>
          <a:br>
            <a:rPr lang="en-CA" b="0" i="0" baseline="0"/>
          </a:br>
          <a:endParaRPr lang="en-US"/>
        </a:p>
      </dgm:t>
    </dgm:pt>
    <dgm:pt modelId="{88A911DD-2A0E-4972-A3F8-B0D1B0AC3A0E}" type="parTrans" cxnId="{B0FAF5F1-AA00-43CD-8FA3-339851332E7A}">
      <dgm:prSet/>
      <dgm:spPr/>
      <dgm:t>
        <a:bodyPr/>
        <a:lstStyle/>
        <a:p>
          <a:endParaRPr lang="en-US"/>
        </a:p>
      </dgm:t>
    </dgm:pt>
    <dgm:pt modelId="{22D8D0BF-5C83-4AB8-AB95-2B213E2068AA}" type="sibTrans" cxnId="{B0FAF5F1-AA00-43CD-8FA3-339851332E7A}">
      <dgm:prSet/>
      <dgm:spPr/>
      <dgm:t>
        <a:bodyPr/>
        <a:lstStyle/>
        <a:p>
          <a:endParaRPr lang="en-US"/>
        </a:p>
      </dgm:t>
    </dgm:pt>
    <dgm:pt modelId="{6E3604F8-43BB-4215-8C6B-F1DDA4EF71F5}" type="pres">
      <dgm:prSet presAssocID="{A34C71AD-E6EF-4CF7-BAE2-CF9E38F4B6A6}" presName="matrix" presStyleCnt="0">
        <dgm:presLayoutVars>
          <dgm:chMax val="1"/>
          <dgm:dir/>
          <dgm:resizeHandles val="exact"/>
        </dgm:presLayoutVars>
      </dgm:prSet>
      <dgm:spPr/>
    </dgm:pt>
    <dgm:pt modelId="{22337C4D-558A-40A3-A354-D4FC2B98B403}" type="pres">
      <dgm:prSet presAssocID="{A34C71AD-E6EF-4CF7-BAE2-CF9E38F4B6A6}" presName="diamond" presStyleLbl="bgShp" presStyleIdx="0" presStyleCnt="1"/>
      <dgm:spPr/>
    </dgm:pt>
    <dgm:pt modelId="{85FF75E7-C5D2-490F-BDB8-A221C1076FB5}" type="pres">
      <dgm:prSet presAssocID="{A34C71AD-E6EF-4CF7-BAE2-CF9E38F4B6A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83FA18-6402-4072-B4C3-B88337FF5AD2}" type="pres">
      <dgm:prSet presAssocID="{A34C71AD-E6EF-4CF7-BAE2-CF9E38F4B6A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A2A2B3-47E2-4268-8686-61A1D2FC8F48}" type="pres">
      <dgm:prSet presAssocID="{A34C71AD-E6EF-4CF7-BAE2-CF9E38F4B6A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AEA62D-7E7D-4ADA-B3A1-ED131C61794C}" type="pres">
      <dgm:prSet presAssocID="{A34C71AD-E6EF-4CF7-BAE2-CF9E38F4B6A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DD77513-D00B-4FC4-BBAA-D7B0DE0901DB}" type="presOf" srcId="{53E76ADD-C5B7-495A-81A1-20E7167F7679}" destId="{FF83FA18-6402-4072-B4C3-B88337FF5AD2}" srcOrd="0" destOrd="0" presId="urn:microsoft.com/office/officeart/2005/8/layout/matrix3"/>
    <dgm:cxn modelId="{27708066-3CFB-45A5-B314-457E9CCA5BB5}" type="presOf" srcId="{3EA13154-3A91-4EBB-8935-3FCB4F9E7C7C}" destId="{7CA2A2B3-47E2-4268-8686-61A1D2FC8F48}" srcOrd="0" destOrd="0" presId="urn:microsoft.com/office/officeart/2005/8/layout/matrix3"/>
    <dgm:cxn modelId="{5AF80379-EE73-48DD-9567-F70251E1674D}" srcId="{A34C71AD-E6EF-4CF7-BAE2-CF9E38F4B6A6}" destId="{9E6BC4EE-AE3E-495E-8170-E3374BF60125}" srcOrd="0" destOrd="0" parTransId="{95920D6A-BA37-4150-8F50-6E47BAC10EC2}" sibTransId="{CA1FFFCF-136B-4119-A694-CD5519A19C84}"/>
    <dgm:cxn modelId="{9771338D-7110-40F2-9BBA-310E0E26A9E5}" srcId="{A34C71AD-E6EF-4CF7-BAE2-CF9E38F4B6A6}" destId="{53E76ADD-C5B7-495A-81A1-20E7167F7679}" srcOrd="1" destOrd="0" parTransId="{914A3776-BFD5-4ACF-9FE2-2BAF830F02AF}" sibTransId="{DB438D74-3BFC-47BB-97D0-1D9143B8F1A6}"/>
    <dgm:cxn modelId="{B31F1CA8-00C3-42C0-AE81-0A5B9E13D2B3}" type="presOf" srcId="{9E6BC4EE-AE3E-495E-8170-E3374BF60125}" destId="{85FF75E7-C5D2-490F-BDB8-A221C1076FB5}" srcOrd="0" destOrd="0" presId="urn:microsoft.com/office/officeart/2005/8/layout/matrix3"/>
    <dgm:cxn modelId="{12310BB0-8D98-4A8A-AA7B-4251B8707EAA}" srcId="{A34C71AD-E6EF-4CF7-BAE2-CF9E38F4B6A6}" destId="{3EA13154-3A91-4EBB-8935-3FCB4F9E7C7C}" srcOrd="2" destOrd="0" parTransId="{460DCE79-1BEB-4B90-8BC3-D750608AA7BC}" sibTransId="{6287B371-4761-4A0E-A25A-A2C1E17D0C98}"/>
    <dgm:cxn modelId="{A95A8EBF-64B3-4D44-BF7F-5A9807B1D6DE}" type="presOf" srcId="{A34C71AD-E6EF-4CF7-BAE2-CF9E38F4B6A6}" destId="{6E3604F8-43BB-4215-8C6B-F1DDA4EF71F5}" srcOrd="0" destOrd="0" presId="urn:microsoft.com/office/officeart/2005/8/layout/matrix3"/>
    <dgm:cxn modelId="{B0FAF5F1-AA00-43CD-8FA3-339851332E7A}" srcId="{A34C71AD-E6EF-4CF7-BAE2-CF9E38F4B6A6}" destId="{208E2773-1A80-471F-A0AB-5D6A8ECAE630}" srcOrd="3" destOrd="0" parTransId="{88A911DD-2A0E-4972-A3F8-B0D1B0AC3A0E}" sibTransId="{22D8D0BF-5C83-4AB8-AB95-2B213E2068AA}"/>
    <dgm:cxn modelId="{C19781F8-5425-4F29-BF9E-18CBA88297C1}" type="presOf" srcId="{208E2773-1A80-471F-A0AB-5D6A8ECAE630}" destId="{26AEA62D-7E7D-4ADA-B3A1-ED131C61794C}" srcOrd="0" destOrd="0" presId="urn:microsoft.com/office/officeart/2005/8/layout/matrix3"/>
    <dgm:cxn modelId="{3EA5B632-9212-4E66-A1B3-B37F597DBE51}" type="presParOf" srcId="{6E3604F8-43BB-4215-8C6B-F1DDA4EF71F5}" destId="{22337C4D-558A-40A3-A354-D4FC2B98B403}" srcOrd="0" destOrd="0" presId="urn:microsoft.com/office/officeart/2005/8/layout/matrix3"/>
    <dgm:cxn modelId="{D638A331-3205-4438-BC70-D18DFB23EA4C}" type="presParOf" srcId="{6E3604F8-43BB-4215-8C6B-F1DDA4EF71F5}" destId="{85FF75E7-C5D2-490F-BDB8-A221C1076FB5}" srcOrd="1" destOrd="0" presId="urn:microsoft.com/office/officeart/2005/8/layout/matrix3"/>
    <dgm:cxn modelId="{0EC0951B-225A-4982-A9D5-12A0DAA3DDCA}" type="presParOf" srcId="{6E3604F8-43BB-4215-8C6B-F1DDA4EF71F5}" destId="{FF83FA18-6402-4072-B4C3-B88337FF5AD2}" srcOrd="2" destOrd="0" presId="urn:microsoft.com/office/officeart/2005/8/layout/matrix3"/>
    <dgm:cxn modelId="{6C6EBA55-B468-4B94-BF4E-7EE076D0952A}" type="presParOf" srcId="{6E3604F8-43BB-4215-8C6B-F1DDA4EF71F5}" destId="{7CA2A2B3-47E2-4268-8686-61A1D2FC8F48}" srcOrd="3" destOrd="0" presId="urn:microsoft.com/office/officeart/2005/8/layout/matrix3"/>
    <dgm:cxn modelId="{78F613A4-71F8-4497-A677-A217E16C5FEE}" type="presParOf" srcId="{6E3604F8-43BB-4215-8C6B-F1DDA4EF71F5}" destId="{26AEA62D-7E7D-4ADA-B3A1-ED131C61794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F272E-1CE3-4C70-B94E-A06E9F96A57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C5213-6317-42F3-84D2-DA823F30BEF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 baseline="0"/>
            <a:t>Data Source</a:t>
          </a:r>
          <a:endParaRPr lang="en-US"/>
        </a:p>
      </dgm:t>
    </dgm:pt>
    <dgm:pt modelId="{76047613-6F94-47E5-9D53-3C051481E29B}" type="parTrans" cxnId="{EAE70A46-75F3-4989-BB66-1AD2DA08AC3C}">
      <dgm:prSet/>
      <dgm:spPr/>
      <dgm:t>
        <a:bodyPr/>
        <a:lstStyle/>
        <a:p>
          <a:endParaRPr lang="en-US"/>
        </a:p>
      </dgm:t>
    </dgm:pt>
    <dgm:pt modelId="{0F9864A4-F2DD-49D7-BC77-66DA10E3A512}" type="sibTrans" cxnId="{EAE70A46-75F3-4989-BB66-1AD2DA08AC3C}">
      <dgm:prSet/>
      <dgm:spPr/>
      <dgm:t>
        <a:bodyPr/>
        <a:lstStyle/>
        <a:p>
          <a:endParaRPr lang="en-US"/>
        </a:p>
      </dgm:t>
    </dgm:pt>
    <dgm:pt modelId="{B5B33177-5A3F-4D4C-ADCE-C7AFAC3E015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 baseline="0"/>
            <a:t>Data Cleaning</a:t>
          </a:r>
          <a:endParaRPr lang="en-US"/>
        </a:p>
      </dgm:t>
    </dgm:pt>
    <dgm:pt modelId="{A0AC1184-9061-49A4-8F3B-013724AEFAAB}" type="parTrans" cxnId="{60917397-30E1-4791-9429-2BBCB5FD33A7}">
      <dgm:prSet/>
      <dgm:spPr/>
      <dgm:t>
        <a:bodyPr/>
        <a:lstStyle/>
        <a:p>
          <a:endParaRPr lang="en-US"/>
        </a:p>
      </dgm:t>
    </dgm:pt>
    <dgm:pt modelId="{1C5A4891-4234-4236-A486-B88C2565C329}" type="sibTrans" cxnId="{60917397-30E1-4791-9429-2BBCB5FD33A7}">
      <dgm:prSet/>
      <dgm:spPr/>
      <dgm:t>
        <a:bodyPr/>
        <a:lstStyle/>
        <a:p>
          <a:endParaRPr lang="en-US"/>
        </a:p>
      </dgm:t>
    </dgm:pt>
    <dgm:pt modelId="{92C7EDE5-0933-4E0F-8090-F3DA769EA9C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 baseline="0"/>
            <a:t>Data Processing</a:t>
          </a:r>
          <a:endParaRPr lang="en-US"/>
        </a:p>
      </dgm:t>
    </dgm:pt>
    <dgm:pt modelId="{15C7C7B1-DC82-4894-8D1A-4F93138FDA38}" type="parTrans" cxnId="{A3829CE6-42B7-4930-82ED-61CFCC3EC34F}">
      <dgm:prSet/>
      <dgm:spPr/>
      <dgm:t>
        <a:bodyPr/>
        <a:lstStyle/>
        <a:p>
          <a:endParaRPr lang="en-US"/>
        </a:p>
      </dgm:t>
    </dgm:pt>
    <dgm:pt modelId="{0FBC6E1B-347D-4A55-8107-B901EF204CBA}" type="sibTrans" cxnId="{A3829CE6-42B7-4930-82ED-61CFCC3EC34F}">
      <dgm:prSet/>
      <dgm:spPr/>
      <dgm:t>
        <a:bodyPr/>
        <a:lstStyle/>
        <a:p>
          <a:endParaRPr lang="en-US"/>
        </a:p>
      </dgm:t>
    </dgm:pt>
    <dgm:pt modelId="{0E331A07-9336-46AE-8065-87C7176BB30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i="0" baseline="0"/>
            <a:t>Exploratory Data Analysis (EDA)</a:t>
          </a:r>
          <a:r>
            <a:rPr lang="en-CA" b="0" i="0" baseline="0"/>
            <a:t>:</a:t>
          </a:r>
          <a:endParaRPr lang="en-US"/>
        </a:p>
      </dgm:t>
    </dgm:pt>
    <dgm:pt modelId="{02DF8119-3218-4B21-A734-B0501BA9CF64}" type="parTrans" cxnId="{FC6451F3-7B8F-425E-85A3-E3548BA55520}">
      <dgm:prSet/>
      <dgm:spPr/>
      <dgm:t>
        <a:bodyPr/>
        <a:lstStyle/>
        <a:p>
          <a:endParaRPr lang="en-US"/>
        </a:p>
      </dgm:t>
    </dgm:pt>
    <dgm:pt modelId="{E784A6F8-4953-4E1C-934C-1A5C4FB83F9D}" type="sibTrans" cxnId="{FC6451F3-7B8F-425E-85A3-E3548BA55520}">
      <dgm:prSet/>
      <dgm:spPr/>
      <dgm:t>
        <a:bodyPr/>
        <a:lstStyle/>
        <a:p>
          <a:endParaRPr lang="en-US"/>
        </a:p>
      </dgm:t>
    </dgm:pt>
    <dgm:pt modelId="{3C83BE38-F057-4F68-8A4B-AA556905A648}" type="pres">
      <dgm:prSet presAssocID="{766F272E-1CE3-4C70-B94E-A06E9F96A573}" presName="root" presStyleCnt="0">
        <dgm:presLayoutVars>
          <dgm:dir/>
          <dgm:resizeHandles val="exact"/>
        </dgm:presLayoutVars>
      </dgm:prSet>
      <dgm:spPr/>
    </dgm:pt>
    <dgm:pt modelId="{C7CA11AD-78EB-4999-A9D7-BC6066CB943B}" type="pres">
      <dgm:prSet presAssocID="{A93C5213-6317-42F3-84D2-DA823F30BEFE}" presName="compNode" presStyleCnt="0"/>
      <dgm:spPr/>
    </dgm:pt>
    <dgm:pt modelId="{13320332-45DD-4FC5-9903-6E005DBE18FD}" type="pres">
      <dgm:prSet presAssocID="{A93C5213-6317-42F3-84D2-DA823F30BE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E0B07C-D521-4FEB-A9EC-B012CBD80396}" type="pres">
      <dgm:prSet presAssocID="{A93C5213-6317-42F3-84D2-DA823F30BEFE}" presName="spaceRect" presStyleCnt="0"/>
      <dgm:spPr/>
    </dgm:pt>
    <dgm:pt modelId="{9E59699B-98F6-4569-B576-ACF2D47CE293}" type="pres">
      <dgm:prSet presAssocID="{A93C5213-6317-42F3-84D2-DA823F30BEFE}" presName="textRect" presStyleLbl="revTx" presStyleIdx="0" presStyleCnt="4">
        <dgm:presLayoutVars>
          <dgm:chMax val="1"/>
          <dgm:chPref val="1"/>
        </dgm:presLayoutVars>
      </dgm:prSet>
      <dgm:spPr/>
    </dgm:pt>
    <dgm:pt modelId="{94CB9A7A-2CB4-4368-8526-D81B7C4678C8}" type="pres">
      <dgm:prSet presAssocID="{0F9864A4-F2DD-49D7-BC77-66DA10E3A512}" presName="sibTrans" presStyleCnt="0"/>
      <dgm:spPr/>
    </dgm:pt>
    <dgm:pt modelId="{4F158E38-874F-4448-8E52-A9F3D1EA787B}" type="pres">
      <dgm:prSet presAssocID="{B5B33177-5A3F-4D4C-ADCE-C7AFAC3E015E}" presName="compNode" presStyleCnt="0"/>
      <dgm:spPr/>
    </dgm:pt>
    <dgm:pt modelId="{591735ED-5F74-4F0C-AE46-D998D036FFBE}" type="pres">
      <dgm:prSet presAssocID="{B5B33177-5A3F-4D4C-ADCE-C7AFAC3E01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BC9DC55-D7E6-4F96-B51A-D3BFDED76BF0}" type="pres">
      <dgm:prSet presAssocID="{B5B33177-5A3F-4D4C-ADCE-C7AFAC3E015E}" presName="spaceRect" presStyleCnt="0"/>
      <dgm:spPr/>
    </dgm:pt>
    <dgm:pt modelId="{1320282D-2E5F-41D8-88A2-3AAFAFCDB9EB}" type="pres">
      <dgm:prSet presAssocID="{B5B33177-5A3F-4D4C-ADCE-C7AFAC3E015E}" presName="textRect" presStyleLbl="revTx" presStyleIdx="1" presStyleCnt="4">
        <dgm:presLayoutVars>
          <dgm:chMax val="1"/>
          <dgm:chPref val="1"/>
        </dgm:presLayoutVars>
      </dgm:prSet>
      <dgm:spPr/>
    </dgm:pt>
    <dgm:pt modelId="{72A61555-0053-484C-966D-744124F8D4F2}" type="pres">
      <dgm:prSet presAssocID="{1C5A4891-4234-4236-A486-B88C2565C329}" presName="sibTrans" presStyleCnt="0"/>
      <dgm:spPr/>
    </dgm:pt>
    <dgm:pt modelId="{FC0D02DB-8422-4E73-92FA-73C0DE28C959}" type="pres">
      <dgm:prSet presAssocID="{92C7EDE5-0933-4E0F-8090-F3DA769EA9C7}" presName="compNode" presStyleCnt="0"/>
      <dgm:spPr/>
    </dgm:pt>
    <dgm:pt modelId="{85A57626-014F-4F32-9A4A-51696D399D55}" type="pres">
      <dgm:prSet presAssocID="{92C7EDE5-0933-4E0F-8090-F3DA769EA9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1FA16E5-55CB-4468-AA23-5FD64CB06613}" type="pres">
      <dgm:prSet presAssocID="{92C7EDE5-0933-4E0F-8090-F3DA769EA9C7}" presName="spaceRect" presStyleCnt="0"/>
      <dgm:spPr/>
    </dgm:pt>
    <dgm:pt modelId="{D08F26C5-A324-42C0-A2F7-72E20A2989EC}" type="pres">
      <dgm:prSet presAssocID="{92C7EDE5-0933-4E0F-8090-F3DA769EA9C7}" presName="textRect" presStyleLbl="revTx" presStyleIdx="2" presStyleCnt="4">
        <dgm:presLayoutVars>
          <dgm:chMax val="1"/>
          <dgm:chPref val="1"/>
        </dgm:presLayoutVars>
      </dgm:prSet>
      <dgm:spPr/>
    </dgm:pt>
    <dgm:pt modelId="{E70CBB44-28F2-40F4-9589-402D19CC97CE}" type="pres">
      <dgm:prSet presAssocID="{0FBC6E1B-347D-4A55-8107-B901EF204CBA}" presName="sibTrans" presStyleCnt="0"/>
      <dgm:spPr/>
    </dgm:pt>
    <dgm:pt modelId="{8F14665B-6DE2-40DC-91D9-33EB623DE8DD}" type="pres">
      <dgm:prSet presAssocID="{0E331A07-9336-46AE-8065-87C7176BB304}" presName="compNode" presStyleCnt="0"/>
      <dgm:spPr/>
    </dgm:pt>
    <dgm:pt modelId="{E9AED5B8-1FB4-4C4C-BDA6-D233F7CED8A9}" type="pres">
      <dgm:prSet presAssocID="{0E331A07-9336-46AE-8065-87C7176BB3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E2B634F-962F-4EB9-8D7E-3C9F0BA4FCA9}" type="pres">
      <dgm:prSet presAssocID="{0E331A07-9336-46AE-8065-87C7176BB304}" presName="spaceRect" presStyleCnt="0"/>
      <dgm:spPr/>
    </dgm:pt>
    <dgm:pt modelId="{7416EAFA-4C65-4CAB-B4D9-4E8117D3B58A}" type="pres">
      <dgm:prSet presAssocID="{0E331A07-9336-46AE-8065-87C7176BB3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91EB02-0848-4EBB-AA2B-87949154C393}" type="presOf" srcId="{766F272E-1CE3-4C70-B94E-A06E9F96A573}" destId="{3C83BE38-F057-4F68-8A4B-AA556905A648}" srcOrd="0" destOrd="0" presId="urn:microsoft.com/office/officeart/2018/2/layout/IconLabelList"/>
    <dgm:cxn modelId="{68E8A80F-8AE7-4D91-9601-67659A1D320F}" type="presOf" srcId="{0E331A07-9336-46AE-8065-87C7176BB304}" destId="{7416EAFA-4C65-4CAB-B4D9-4E8117D3B58A}" srcOrd="0" destOrd="0" presId="urn:microsoft.com/office/officeart/2018/2/layout/IconLabelList"/>
    <dgm:cxn modelId="{47704C65-9FBD-403C-9AC1-02493D5BFFA6}" type="presOf" srcId="{92C7EDE5-0933-4E0F-8090-F3DA769EA9C7}" destId="{D08F26C5-A324-42C0-A2F7-72E20A2989EC}" srcOrd="0" destOrd="0" presId="urn:microsoft.com/office/officeart/2018/2/layout/IconLabelList"/>
    <dgm:cxn modelId="{EAE70A46-75F3-4989-BB66-1AD2DA08AC3C}" srcId="{766F272E-1CE3-4C70-B94E-A06E9F96A573}" destId="{A93C5213-6317-42F3-84D2-DA823F30BEFE}" srcOrd="0" destOrd="0" parTransId="{76047613-6F94-47E5-9D53-3C051481E29B}" sibTransId="{0F9864A4-F2DD-49D7-BC77-66DA10E3A512}"/>
    <dgm:cxn modelId="{3FE85449-DDF7-4C09-A4EB-69E322DDE61E}" type="presOf" srcId="{B5B33177-5A3F-4D4C-ADCE-C7AFAC3E015E}" destId="{1320282D-2E5F-41D8-88A2-3AAFAFCDB9EB}" srcOrd="0" destOrd="0" presId="urn:microsoft.com/office/officeart/2018/2/layout/IconLabelList"/>
    <dgm:cxn modelId="{60917397-30E1-4791-9429-2BBCB5FD33A7}" srcId="{766F272E-1CE3-4C70-B94E-A06E9F96A573}" destId="{B5B33177-5A3F-4D4C-ADCE-C7AFAC3E015E}" srcOrd="1" destOrd="0" parTransId="{A0AC1184-9061-49A4-8F3B-013724AEFAAB}" sibTransId="{1C5A4891-4234-4236-A486-B88C2565C329}"/>
    <dgm:cxn modelId="{1DCD7AD4-34E4-4504-B96F-A36B1994135D}" type="presOf" srcId="{A93C5213-6317-42F3-84D2-DA823F30BEFE}" destId="{9E59699B-98F6-4569-B576-ACF2D47CE293}" srcOrd="0" destOrd="0" presId="urn:microsoft.com/office/officeart/2018/2/layout/IconLabelList"/>
    <dgm:cxn modelId="{A3829CE6-42B7-4930-82ED-61CFCC3EC34F}" srcId="{766F272E-1CE3-4C70-B94E-A06E9F96A573}" destId="{92C7EDE5-0933-4E0F-8090-F3DA769EA9C7}" srcOrd="2" destOrd="0" parTransId="{15C7C7B1-DC82-4894-8D1A-4F93138FDA38}" sibTransId="{0FBC6E1B-347D-4A55-8107-B901EF204CBA}"/>
    <dgm:cxn modelId="{FC6451F3-7B8F-425E-85A3-E3548BA55520}" srcId="{766F272E-1CE3-4C70-B94E-A06E9F96A573}" destId="{0E331A07-9336-46AE-8065-87C7176BB304}" srcOrd="3" destOrd="0" parTransId="{02DF8119-3218-4B21-A734-B0501BA9CF64}" sibTransId="{E784A6F8-4953-4E1C-934C-1A5C4FB83F9D}"/>
    <dgm:cxn modelId="{5DA67262-8209-4078-936D-90C3186080FB}" type="presParOf" srcId="{3C83BE38-F057-4F68-8A4B-AA556905A648}" destId="{C7CA11AD-78EB-4999-A9D7-BC6066CB943B}" srcOrd="0" destOrd="0" presId="urn:microsoft.com/office/officeart/2018/2/layout/IconLabelList"/>
    <dgm:cxn modelId="{117FE4BB-1CBF-461A-8D8B-ABC8C506CB68}" type="presParOf" srcId="{C7CA11AD-78EB-4999-A9D7-BC6066CB943B}" destId="{13320332-45DD-4FC5-9903-6E005DBE18FD}" srcOrd="0" destOrd="0" presId="urn:microsoft.com/office/officeart/2018/2/layout/IconLabelList"/>
    <dgm:cxn modelId="{D45E3D6C-049E-49F2-BA15-846401277E6E}" type="presParOf" srcId="{C7CA11AD-78EB-4999-A9D7-BC6066CB943B}" destId="{39E0B07C-D521-4FEB-A9EC-B012CBD80396}" srcOrd="1" destOrd="0" presId="urn:microsoft.com/office/officeart/2018/2/layout/IconLabelList"/>
    <dgm:cxn modelId="{480EE38B-2E48-446A-8FBE-50C1D9EF9AC0}" type="presParOf" srcId="{C7CA11AD-78EB-4999-A9D7-BC6066CB943B}" destId="{9E59699B-98F6-4569-B576-ACF2D47CE293}" srcOrd="2" destOrd="0" presId="urn:microsoft.com/office/officeart/2018/2/layout/IconLabelList"/>
    <dgm:cxn modelId="{3CAF8B8B-F9B7-4F79-93CE-AF271244ED11}" type="presParOf" srcId="{3C83BE38-F057-4F68-8A4B-AA556905A648}" destId="{94CB9A7A-2CB4-4368-8526-D81B7C4678C8}" srcOrd="1" destOrd="0" presId="urn:microsoft.com/office/officeart/2018/2/layout/IconLabelList"/>
    <dgm:cxn modelId="{79B9C0CB-E77E-4352-B780-DD948CA1B655}" type="presParOf" srcId="{3C83BE38-F057-4F68-8A4B-AA556905A648}" destId="{4F158E38-874F-4448-8E52-A9F3D1EA787B}" srcOrd="2" destOrd="0" presId="urn:microsoft.com/office/officeart/2018/2/layout/IconLabelList"/>
    <dgm:cxn modelId="{B5A2E1E6-25F1-4162-A21C-D207C8DF271C}" type="presParOf" srcId="{4F158E38-874F-4448-8E52-A9F3D1EA787B}" destId="{591735ED-5F74-4F0C-AE46-D998D036FFBE}" srcOrd="0" destOrd="0" presId="urn:microsoft.com/office/officeart/2018/2/layout/IconLabelList"/>
    <dgm:cxn modelId="{2F09963C-9ECC-418D-95DA-BDFE30D8514A}" type="presParOf" srcId="{4F158E38-874F-4448-8E52-A9F3D1EA787B}" destId="{2BC9DC55-D7E6-4F96-B51A-D3BFDED76BF0}" srcOrd="1" destOrd="0" presId="urn:microsoft.com/office/officeart/2018/2/layout/IconLabelList"/>
    <dgm:cxn modelId="{6DC2122B-7E85-41B2-B366-9238D3499240}" type="presParOf" srcId="{4F158E38-874F-4448-8E52-A9F3D1EA787B}" destId="{1320282D-2E5F-41D8-88A2-3AAFAFCDB9EB}" srcOrd="2" destOrd="0" presId="urn:microsoft.com/office/officeart/2018/2/layout/IconLabelList"/>
    <dgm:cxn modelId="{CE88F2A5-E7B9-47CB-92E9-2DCC3DC110A2}" type="presParOf" srcId="{3C83BE38-F057-4F68-8A4B-AA556905A648}" destId="{72A61555-0053-484C-966D-744124F8D4F2}" srcOrd="3" destOrd="0" presId="urn:microsoft.com/office/officeart/2018/2/layout/IconLabelList"/>
    <dgm:cxn modelId="{C7E08710-C298-4791-991A-9DEF41B92383}" type="presParOf" srcId="{3C83BE38-F057-4F68-8A4B-AA556905A648}" destId="{FC0D02DB-8422-4E73-92FA-73C0DE28C959}" srcOrd="4" destOrd="0" presId="urn:microsoft.com/office/officeart/2018/2/layout/IconLabelList"/>
    <dgm:cxn modelId="{25F578D2-4C0E-46BB-9A10-8CFAEB91CDD4}" type="presParOf" srcId="{FC0D02DB-8422-4E73-92FA-73C0DE28C959}" destId="{85A57626-014F-4F32-9A4A-51696D399D55}" srcOrd="0" destOrd="0" presId="urn:microsoft.com/office/officeart/2018/2/layout/IconLabelList"/>
    <dgm:cxn modelId="{245B501C-607D-4A1E-A13D-1B81C41C20ED}" type="presParOf" srcId="{FC0D02DB-8422-4E73-92FA-73C0DE28C959}" destId="{B1FA16E5-55CB-4468-AA23-5FD64CB06613}" srcOrd="1" destOrd="0" presId="urn:microsoft.com/office/officeart/2018/2/layout/IconLabelList"/>
    <dgm:cxn modelId="{82DA83CF-9C0C-4CEF-84EA-67207E7F7066}" type="presParOf" srcId="{FC0D02DB-8422-4E73-92FA-73C0DE28C959}" destId="{D08F26C5-A324-42C0-A2F7-72E20A2989EC}" srcOrd="2" destOrd="0" presId="urn:microsoft.com/office/officeart/2018/2/layout/IconLabelList"/>
    <dgm:cxn modelId="{0AF18608-1B5D-4C27-B837-ECA467736AEA}" type="presParOf" srcId="{3C83BE38-F057-4F68-8A4B-AA556905A648}" destId="{E70CBB44-28F2-40F4-9589-402D19CC97CE}" srcOrd="5" destOrd="0" presId="urn:microsoft.com/office/officeart/2018/2/layout/IconLabelList"/>
    <dgm:cxn modelId="{1995D3B7-CEC3-41FC-8A14-502851262B4E}" type="presParOf" srcId="{3C83BE38-F057-4F68-8A4B-AA556905A648}" destId="{8F14665B-6DE2-40DC-91D9-33EB623DE8DD}" srcOrd="6" destOrd="0" presId="urn:microsoft.com/office/officeart/2018/2/layout/IconLabelList"/>
    <dgm:cxn modelId="{E81B3CA0-EC1C-4C53-A5A0-37A710EB4470}" type="presParOf" srcId="{8F14665B-6DE2-40DC-91D9-33EB623DE8DD}" destId="{E9AED5B8-1FB4-4C4C-BDA6-D233F7CED8A9}" srcOrd="0" destOrd="0" presId="urn:microsoft.com/office/officeart/2018/2/layout/IconLabelList"/>
    <dgm:cxn modelId="{04A3E759-144B-4256-9984-9BD3A5FFB69B}" type="presParOf" srcId="{8F14665B-6DE2-40DC-91D9-33EB623DE8DD}" destId="{5E2B634F-962F-4EB9-8D7E-3C9F0BA4FCA9}" srcOrd="1" destOrd="0" presId="urn:microsoft.com/office/officeart/2018/2/layout/IconLabelList"/>
    <dgm:cxn modelId="{1D6C1409-3E12-47A9-8A07-93F97ADDC08C}" type="presParOf" srcId="{8F14665B-6DE2-40DC-91D9-33EB623DE8DD}" destId="{7416EAFA-4C65-4CAB-B4D9-4E8117D3B5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7BA53-59CE-4C04-8EDA-DF4C8643EF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03815F-640C-4279-A53C-A52B8918D3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i="0"/>
            <a:t>Airport Density vs GDP</a:t>
          </a:r>
          <a:endParaRPr lang="en-US"/>
        </a:p>
      </dgm:t>
    </dgm:pt>
    <dgm:pt modelId="{A74189D7-475C-438F-B117-96768AA8DF51}" type="parTrans" cxnId="{AE2ECA05-409C-475F-9ED4-B21CA718693C}">
      <dgm:prSet/>
      <dgm:spPr/>
      <dgm:t>
        <a:bodyPr/>
        <a:lstStyle/>
        <a:p>
          <a:endParaRPr lang="en-US"/>
        </a:p>
      </dgm:t>
    </dgm:pt>
    <dgm:pt modelId="{22165A03-D3D9-46A6-AC6B-0047C246838A}" type="sibTrans" cxnId="{AE2ECA05-409C-475F-9ED4-B21CA718693C}">
      <dgm:prSet/>
      <dgm:spPr/>
      <dgm:t>
        <a:bodyPr/>
        <a:lstStyle/>
        <a:p>
          <a:endParaRPr lang="en-US"/>
        </a:p>
      </dgm:t>
    </dgm:pt>
    <dgm:pt modelId="{5A50D5C8-5341-47B9-8652-0F03B4C68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b="1" i="0"/>
            <a:t>Airports Per Capita vs GDP</a:t>
          </a:r>
          <a:endParaRPr lang="en-US"/>
        </a:p>
      </dgm:t>
    </dgm:pt>
    <dgm:pt modelId="{C7603257-920C-4A96-9391-1CEFDC9DC647}" type="parTrans" cxnId="{73549109-B37A-48D5-A7CD-327A39CBBE5C}">
      <dgm:prSet/>
      <dgm:spPr/>
      <dgm:t>
        <a:bodyPr/>
        <a:lstStyle/>
        <a:p>
          <a:endParaRPr lang="en-US"/>
        </a:p>
      </dgm:t>
    </dgm:pt>
    <dgm:pt modelId="{EF7713B6-FC08-497E-A7A2-642D28A1DEEB}" type="sibTrans" cxnId="{73549109-B37A-48D5-A7CD-327A39CBBE5C}">
      <dgm:prSet/>
      <dgm:spPr/>
      <dgm:t>
        <a:bodyPr/>
        <a:lstStyle/>
        <a:p>
          <a:endParaRPr lang="en-US"/>
        </a:p>
      </dgm:t>
    </dgm:pt>
    <dgm:pt modelId="{41663D01-13F7-425C-96E2-F0645062ED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1" i="0"/>
            <a:t>Key Findings</a:t>
          </a:r>
          <a:endParaRPr lang="en-US"/>
        </a:p>
      </dgm:t>
    </dgm:pt>
    <dgm:pt modelId="{457BF836-42B7-4222-93E6-946073CAEE9D}" type="parTrans" cxnId="{6549D3E3-F590-4FFA-AFA0-464B71DF9798}">
      <dgm:prSet/>
      <dgm:spPr/>
      <dgm:t>
        <a:bodyPr/>
        <a:lstStyle/>
        <a:p>
          <a:endParaRPr lang="en-US"/>
        </a:p>
      </dgm:t>
    </dgm:pt>
    <dgm:pt modelId="{DDA55606-F06A-4740-860E-DB0681CDBF74}" type="sibTrans" cxnId="{6549D3E3-F590-4FFA-AFA0-464B71DF9798}">
      <dgm:prSet/>
      <dgm:spPr/>
      <dgm:t>
        <a:bodyPr/>
        <a:lstStyle/>
        <a:p>
          <a:endParaRPr lang="en-US"/>
        </a:p>
      </dgm:t>
    </dgm:pt>
    <dgm:pt modelId="{D789821D-3FB6-4006-A57B-DCF610B037DD}" type="pres">
      <dgm:prSet presAssocID="{FED7BA53-59CE-4C04-8EDA-DF4C8643EFE3}" presName="root" presStyleCnt="0">
        <dgm:presLayoutVars>
          <dgm:dir/>
          <dgm:resizeHandles val="exact"/>
        </dgm:presLayoutVars>
      </dgm:prSet>
      <dgm:spPr/>
    </dgm:pt>
    <dgm:pt modelId="{CB4D5946-828E-4C37-B41B-C6F5A0A74953}" type="pres">
      <dgm:prSet presAssocID="{BC03815F-640C-4279-A53C-A52B8918D3FC}" presName="compNode" presStyleCnt="0"/>
      <dgm:spPr/>
    </dgm:pt>
    <dgm:pt modelId="{36E5BEB2-8D70-4EB7-B5CF-CABBA252DDB2}" type="pres">
      <dgm:prSet presAssocID="{BC03815F-640C-4279-A53C-A52B8918D3FC}" presName="iconBgRect" presStyleLbl="bgShp" presStyleIdx="0" presStyleCnt="3"/>
      <dgm:spPr/>
    </dgm:pt>
    <dgm:pt modelId="{782D4B50-D783-4A0A-82AA-E3A9231CB471}" type="pres">
      <dgm:prSet presAssocID="{BC03815F-640C-4279-A53C-A52B8918D3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5E5ED3E-5827-437C-8ECD-776AF656EA02}" type="pres">
      <dgm:prSet presAssocID="{BC03815F-640C-4279-A53C-A52B8918D3FC}" presName="spaceRect" presStyleCnt="0"/>
      <dgm:spPr/>
    </dgm:pt>
    <dgm:pt modelId="{D917F181-FAE0-4E0D-B436-A8670230A65A}" type="pres">
      <dgm:prSet presAssocID="{BC03815F-640C-4279-A53C-A52B8918D3FC}" presName="textRect" presStyleLbl="revTx" presStyleIdx="0" presStyleCnt="3">
        <dgm:presLayoutVars>
          <dgm:chMax val="1"/>
          <dgm:chPref val="1"/>
        </dgm:presLayoutVars>
      </dgm:prSet>
      <dgm:spPr/>
    </dgm:pt>
    <dgm:pt modelId="{7B9BC7F9-B330-44F0-BFE8-0755D589B08C}" type="pres">
      <dgm:prSet presAssocID="{22165A03-D3D9-46A6-AC6B-0047C246838A}" presName="sibTrans" presStyleCnt="0"/>
      <dgm:spPr/>
    </dgm:pt>
    <dgm:pt modelId="{053617EF-4436-4EE5-8045-47A42AB0C271}" type="pres">
      <dgm:prSet presAssocID="{5A50D5C8-5341-47B9-8652-0F03B4C68818}" presName="compNode" presStyleCnt="0"/>
      <dgm:spPr/>
    </dgm:pt>
    <dgm:pt modelId="{A2E05987-B5E9-4478-B2A8-1367C6886A3D}" type="pres">
      <dgm:prSet presAssocID="{5A50D5C8-5341-47B9-8652-0F03B4C68818}" presName="iconBgRect" presStyleLbl="bgShp" presStyleIdx="1" presStyleCnt="3"/>
      <dgm:spPr/>
    </dgm:pt>
    <dgm:pt modelId="{B04239BA-BA3B-4F49-AED5-44A50046F03A}" type="pres">
      <dgm:prSet presAssocID="{5A50D5C8-5341-47B9-8652-0F03B4C688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551328B-3E21-46F9-813A-74DC81B81743}" type="pres">
      <dgm:prSet presAssocID="{5A50D5C8-5341-47B9-8652-0F03B4C68818}" presName="spaceRect" presStyleCnt="0"/>
      <dgm:spPr/>
    </dgm:pt>
    <dgm:pt modelId="{E250C3EC-65D6-47B8-A118-41752DEB4FB4}" type="pres">
      <dgm:prSet presAssocID="{5A50D5C8-5341-47B9-8652-0F03B4C68818}" presName="textRect" presStyleLbl="revTx" presStyleIdx="1" presStyleCnt="3">
        <dgm:presLayoutVars>
          <dgm:chMax val="1"/>
          <dgm:chPref val="1"/>
        </dgm:presLayoutVars>
      </dgm:prSet>
      <dgm:spPr/>
    </dgm:pt>
    <dgm:pt modelId="{080BAAA0-65AE-47E3-9ED9-88236427F976}" type="pres">
      <dgm:prSet presAssocID="{EF7713B6-FC08-497E-A7A2-642D28A1DEEB}" presName="sibTrans" presStyleCnt="0"/>
      <dgm:spPr/>
    </dgm:pt>
    <dgm:pt modelId="{ADFC32AC-45E0-4034-9072-5B2DAC11057E}" type="pres">
      <dgm:prSet presAssocID="{41663D01-13F7-425C-96E2-F0645062ED13}" presName="compNode" presStyleCnt="0"/>
      <dgm:spPr/>
    </dgm:pt>
    <dgm:pt modelId="{A10C93D5-424E-4C69-B45A-1D973336E138}" type="pres">
      <dgm:prSet presAssocID="{41663D01-13F7-425C-96E2-F0645062ED13}" presName="iconBgRect" presStyleLbl="bgShp" presStyleIdx="2" presStyleCnt="3"/>
      <dgm:spPr/>
    </dgm:pt>
    <dgm:pt modelId="{432FA01C-027B-4D3F-94C7-BD1C6F031E0C}" type="pres">
      <dgm:prSet presAssocID="{41663D01-13F7-425C-96E2-F0645062ED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6DCF7FB-89B1-41E6-A07C-8B05695A09BE}" type="pres">
      <dgm:prSet presAssocID="{41663D01-13F7-425C-96E2-F0645062ED13}" presName="spaceRect" presStyleCnt="0"/>
      <dgm:spPr/>
    </dgm:pt>
    <dgm:pt modelId="{DE42BEF4-392B-4EC3-801D-9869779F14D3}" type="pres">
      <dgm:prSet presAssocID="{41663D01-13F7-425C-96E2-F0645062ED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2ECA05-409C-475F-9ED4-B21CA718693C}" srcId="{FED7BA53-59CE-4C04-8EDA-DF4C8643EFE3}" destId="{BC03815F-640C-4279-A53C-A52B8918D3FC}" srcOrd="0" destOrd="0" parTransId="{A74189D7-475C-438F-B117-96768AA8DF51}" sibTransId="{22165A03-D3D9-46A6-AC6B-0047C246838A}"/>
    <dgm:cxn modelId="{73549109-B37A-48D5-A7CD-327A39CBBE5C}" srcId="{FED7BA53-59CE-4C04-8EDA-DF4C8643EFE3}" destId="{5A50D5C8-5341-47B9-8652-0F03B4C68818}" srcOrd="1" destOrd="0" parTransId="{C7603257-920C-4A96-9391-1CEFDC9DC647}" sibTransId="{EF7713B6-FC08-497E-A7A2-642D28A1DEEB}"/>
    <dgm:cxn modelId="{82321334-BE90-46AE-935F-CBE960C35837}" type="presOf" srcId="{5A50D5C8-5341-47B9-8652-0F03B4C68818}" destId="{E250C3EC-65D6-47B8-A118-41752DEB4FB4}" srcOrd="0" destOrd="0" presId="urn:microsoft.com/office/officeart/2018/5/layout/IconCircleLabelList"/>
    <dgm:cxn modelId="{68917661-A4C5-4BF2-9509-72E650B6DD0C}" type="presOf" srcId="{BC03815F-640C-4279-A53C-A52B8918D3FC}" destId="{D917F181-FAE0-4E0D-B436-A8670230A65A}" srcOrd="0" destOrd="0" presId="urn:microsoft.com/office/officeart/2018/5/layout/IconCircleLabelList"/>
    <dgm:cxn modelId="{B5948298-FE0F-4F09-80FB-BF543CEBCF6F}" type="presOf" srcId="{41663D01-13F7-425C-96E2-F0645062ED13}" destId="{DE42BEF4-392B-4EC3-801D-9869779F14D3}" srcOrd="0" destOrd="0" presId="urn:microsoft.com/office/officeart/2018/5/layout/IconCircleLabelList"/>
    <dgm:cxn modelId="{20FDC7D6-C280-477E-8FDE-F3C10E4C3CE3}" type="presOf" srcId="{FED7BA53-59CE-4C04-8EDA-DF4C8643EFE3}" destId="{D789821D-3FB6-4006-A57B-DCF610B037DD}" srcOrd="0" destOrd="0" presId="urn:microsoft.com/office/officeart/2018/5/layout/IconCircleLabelList"/>
    <dgm:cxn modelId="{6549D3E3-F590-4FFA-AFA0-464B71DF9798}" srcId="{FED7BA53-59CE-4C04-8EDA-DF4C8643EFE3}" destId="{41663D01-13F7-425C-96E2-F0645062ED13}" srcOrd="2" destOrd="0" parTransId="{457BF836-42B7-4222-93E6-946073CAEE9D}" sibTransId="{DDA55606-F06A-4740-860E-DB0681CDBF74}"/>
    <dgm:cxn modelId="{785F0753-2103-4348-B87B-10B1A8CDD69E}" type="presParOf" srcId="{D789821D-3FB6-4006-A57B-DCF610B037DD}" destId="{CB4D5946-828E-4C37-B41B-C6F5A0A74953}" srcOrd="0" destOrd="0" presId="urn:microsoft.com/office/officeart/2018/5/layout/IconCircleLabelList"/>
    <dgm:cxn modelId="{88F019D4-37EB-453B-AD0A-8AE53E78E70D}" type="presParOf" srcId="{CB4D5946-828E-4C37-B41B-C6F5A0A74953}" destId="{36E5BEB2-8D70-4EB7-B5CF-CABBA252DDB2}" srcOrd="0" destOrd="0" presId="urn:microsoft.com/office/officeart/2018/5/layout/IconCircleLabelList"/>
    <dgm:cxn modelId="{8BE26BA4-67C1-4D09-9141-07D2A40F1B81}" type="presParOf" srcId="{CB4D5946-828E-4C37-B41B-C6F5A0A74953}" destId="{782D4B50-D783-4A0A-82AA-E3A9231CB471}" srcOrd="1" destOrd="0" presId="urn:microsoft.com/office/officeart/2018/5/layout/IconCircleLabelList"/>
    <dgm:cxn modelId="{F76E64DF-7BE9-4A73-8D44-535F4F11A723}" type="presParOf" srcId="{CB4D5946-828E-4C37-B41B-C6F5A0A74953}" destId="{35E5ED3E-5827-437C-8ECD-776AF656EA02}" srcOrd="2" destOrd="0" presId="urn:microsoft.com/office/officeart/2018/5/layout/IconCircleLabelList"/>
    <dgm:cxn modelId="{3D05E5C4-5B08-4D3C-A087-4C421D1094FA}" type="presParOf" srcId="{CB4D5946-828E-4C37-B41B-C6F5A0A74953}" destId="{D917F181-FAE0-4E0D-B436-A8670230A65A}" srcOrd="3" destOrd="0" presId="urn:microsoft.com/office/officeart/2018/5/layout/IconCircleLabelList"/>
    <dgm:cxn modelId="{57CFAEBC-A45F-4738-82E1-5768B5B078D3}" type="presParOf" srcId="{D789821D-3FB6-4006-A57B-DCF610B037DD}" destId="{7B9BC7F9-B330-44F0-BFE8-0755D589B08C}" srcOrd="1" destOrd="0" presId="urn:microsoft.com/office/officeart/2018/5/layout/IconCircleLabelList"/>
    <dgm:cxn modelId="{118369BB-ECD5-4382-90D0-D335F19E956A}" type="presParOf" srcId="{D789821D-3FB6-4006-A57B-DCF610B037DD}" destId="{053617EF-4436-4EE5-8045-47A42AB0C271}" srcOrd="2" destOrd="0" presId="urn:microsoft.com/office/officeart/2018/5/layout/IconCircleLabelList"/>
    <dgm:cxn modelId="{7A3AE049-5757-4468-88C8-3EC946A411F7}" type="presParOf" srcId="{053617EF-4436-4EE5-8045-47A42AB0C271}" destId="{A2E05987-B5E9-4478-B2A8-1367C6886A3D}" srcOrd="0" destOrd="0" presId="urn:microsoft.com/office/officeart/2018/5/layout/IconCircleLabelList"/>
    <dgm:cxn modelId="{65FC686C-2FF0-4BCB-9C97-F557FB229F2D}" type="presParOf" srcId="{053617EF-4436-4EE5-8045-47A42AB0C271}" destId="{B04239BA-BA3B-4F49-AED5-44A50046F03A}" srcOrd="1" destOrd="0" presId="urn:microsoft.com/office/officeart/2018/5/layout/IconCircleLabelList"/>
    <dgm:cxn modelId="{B94370C7-44B4-4AD6-96F2-C5C64BF2253D}" type="presParOf" srcId="{053617EF-4436-4EE5-8045-47A42AB0C271}" destId="{2551328B-3E21-46F9-813A-74DC81B81743}" srcOrd="2" destOrd="0" presId="urn:microsoft.com/office/officeart/2018/5/layout/IconCircleLabelList"/>
    <dgm:cxn modelId="{E70E692B-83D2-4043-B548-7170267CF0DC}" type="presParOf" srcId="{053617EF-4436-4EE5-8045-47A42AB0C271}" destId="{E250C3EC-65D6-47B8-A118-41752DEB4FB4}" srcOrd="3" destOrd="0" presId="urn:microsoft.com/office/officeart/2018/5/layout/IconCircleLabelList"/>
    <dgm:cxn modelId="{FEDA5490-94D8-46F9-8E53-45B063E73A37}" type="presParOf" srcId="{D789821D-3FB6-4006-A57B-DCF610B037DD}" destId="{080BAAA0-65AE-47E3-9ED9-88236427F976}" srcOrd="3" destOrd="0" presId="urn:microsoft.com/office/officeart/2018/5/layout/IconCircleLabelList"/>
    <dgm:cxn modelId="{93E5919C-9E5C-42A5-95C8-4CC09691FC74}" type="presParOf" srcId="{D789821D-3FB6-4006-A57B-DCF610B037DD}" destId="{ADFC32AC-45E0-4034-9072-5B2DAC11057E}" srcOrd="4" destOrd="0" presId="urn:microsoft.com/office/officeart/2018/5/layout/IconCircleLabelList"/>
    <dgm:cxn modelId="{B8C21215-7514-4766-8F7C-1499FDA55D15}" type="presParOf" srcId="{ADFC32AC-45E0-4034-9072-5B2DAC11057E}" destId="{A10C93D5-424E-4C69-B45A-1D973336E138}" srcOrd="0" destOrd="0" presId="urn:microsoft.com/office/officeart/2018/5/layout/IconCircleLabelList"/>
    <dgm:cxn modelId="{3BCFE018-70C7-4330-9A99-CE82A2C3F4F0}" type="presParOf" srcId="{ADFC32AC-45E0-4034-9072-5B2DAC11057E}" destId="{432FA01C-027B-4D3F-94C7-BD1C6F031E0C}" srcOrd="1" destOrd="0" presId="urn:microsoft.com/office/officeart/2018/5/layout/IconCircleLabelList"/>
    <dgm:cxn modelId="{86448B63-C2C7-4F35-9FF9-954C7423DE99}" type="presParOf" srcId="{ADFC32AC-45E0-4034-9072-5B2DAC11057E}" destId="{F6DCF7FB-89B1-41E6-A07C-8B05695A09BE}" srcOrd="2" destOrd="0" presId="urn:microsoft.com/office/officeart/2018/5/layout/IconCircleLabelList"/>
    <dgm:cxn modelId="{6F2DC889-8DEE-440C-A7CB-EC03A2ECA5C2}" type="presParOf" srcId="{ADFC32AC-45E0-4034-9072-5B2DAC11057E}" destId="{DE42BEF4-392B-4EC3-801D-9869779F14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2DAC7E-AECC-4372-B8CF-5846C49B97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1537CA-B096-485C-973E-9E504EAEC4FF}">
      <dgm:prSet/>
      <dgm:spPr/>
      <dgm:t>
        <a:bodyPr/>
        <a:lstStyle/>
        <a:p>
          <a:r>
            <a:rPr lang="en-CA" b="1" i="0" baseline="0"/>
            <a:t>Infrastructure Investment</a:t>
          </a:r>
          <a:endParaRPr lang="en-US"/>
        </a:p>
      </dgm:t>
    </dgm:pt>
    <dgm:pt modelId="{923938D1-DDEB-4321-9B92-D3F21B16DED7}" type="parTrans" cxnId="{715406E3-DE5D-41BB-896F-413CCE74F97E}">
      <dgm:prSet/>
      <dgm:spPr/>
      <dgm:t>
        <a:bodyPr/>
        <a:lstStyle/>
        <a:p>
          <a:endParaRPr lang="en-US"/>
        </a:p>
      </dgm:t>
    </dgm:pt>
    <dgm:pt modelId="{C1FA05EB-D5DC-43B2-802F-E2E4009C49F9}" type="sibTrans" cxnId="{715406E3-DE5D-41BB-896F-413CCE74F97E}">
      <dgm:prSet/>
      <dgm:spPr/>
      <dgm:t>
        <a:bodyPr/>
        <a:lstStyle/>
        <a:p>
          <a:endParaRPr lang="en-US"/>
        </a:p>
      </dgm:t>
    </dgm:pt>
    <dgm:pt modelId="{6FB98AAC-EA4E-4766-902D-D1BE5A77EFF6}">
      <dgm:prSet/>
      <dgm:spPr/>
      <dgm:t>
        <a:bodyPr/>
        <a:lstStyle/>
        <a:p>
          <a:r>
            <a:rPr lang="en-CA" b="1" i="0" baseline="0"/>
            <a:t>Balanced Prioritization</a:t>
          </a:r>
          <a:endParaRPr lang="en-US"/>
        </a:p>
      </dgm:t>
    </dgm:pt>
    <dgm:pt modelId="{2CC013FE-5498-42A4-AF30-3899F66CAAC4}" type="parTrans" cxnId="{2AE67307-9EEF-4D0A-AB45-EF3EBC26F6BB}">
      <dgm:prSet/>
      <dgm:spPr/>
      <dgm:t>
        <a:bodyPr/>
        <a:lstStyle/>
        <a:p>
          <a:endParaRPr lang="en-US"/>
        </a:p>
      </dgm:t>
    </dgm:pt>
    <dgm:pt modelId="{366C24D3-4EA4-47A5-A26D-6649C0A39A93}" type="sibTrans" cxnId="{2AE67307-9EEF-4D0A-AB45-EF3EBC26F6BB}">
      <dgm:prSet/>
      <dgm:spPr/>
      <dgm:t>
        <a:bodyPr/>
        <a:lstStyle/>
        <a:p>
          <a:endParaRPr lang="en-US"/>
        </a:p>
      </dgm:t>
    </dgm:pt>
    <dgm:pt modelId="{31798CA2-19E6-433E-AB4D-EA75DC1CFF8F}">
      <dgm:prSet/>
      <dgm:spPr/>
      <dgm:t>
        <a:bodyPr/>
        <a:lstStyle/>
        <a:p>
          <a:r>
            <a:rPr lang="en-CA" b="1" i="0" baseline="0"/>
            <a:t>Collaborative Strategies</a:t>
          </a:r>
          <a:endParaRPr lang="en-US"/>
        </a:p>
      </dgm:t>
    </dgm:pt>
    <dgm:pt modelId="{4527BEDC-1C57-41CC-BE38-6F667DB129C1}" type="parTrans" cxnId="{208CA8A1-7648-450E-A689-A891645A29FE}">
      <dgm:prSet/>
      <dgm:spPr/>
      <dgm:t>
        <a:bodyPr/>
        <a:lstStyle/>
        <a:p>
          <a:endParaRPr lang="en-US"/>
        </a:p>
      </dgm:t>
    </dgm:pt>
    <dgm:pt modelId="{E36E5A31-3DF1-4BE4-BDFC-2AD61545E676}" type="sibTrans" cxnId="{208CA8A1-7648-450E-A689-A891645A29FE}">
      <dgm:prSet/>
      <dgm:spPr/>
      <dgm:t>
        <a:bodyPr/>
        <a:lstStyle/>
        <a:p>
          <a:endParaRPr lang="en-US"/>
        </a:p>
      </dgm:t>
    </dgm:pt>
    <dgm:pt modelId="{A4427647-464D-4928-9047-A9F87A07D269}">
      <dgm:prSet/>
      <dgm:spPr/>
      <dgm:t>
        <a:bodyPr/>
        <a:lstStyle/>
        <a:p>
          <a:r>
            <a:rPr lang="en-CA" b="1" i="0" baseline="0"/>
            <a:t>Data-Driven Decisions</a:t>
          </a:r>
          <a:endParaRPr lang="en-US"/>
        </a:p>
      </dgm:t>
    </dgm:pt>
    <dgm:pt modelId="{649B0E9F-84EE-445A-8C93-289304A458C1}" type="parTrans" cxnId="{C32CD2CA-55EB-4C2B-BB72-A5CB3C63121D}">
      <dgm:prSet/>
      <dgm:spPr/>
      <dgm:t>
        <a:bodyPr/>
        <a:lstStyle/>
        <a:p>
          <a:endParaRPr lang="en-US"/>
        </a:p>
      </dgm:t>
    </dgm:pt>
    <dgm:pt modelId="{7C15E741-A664-4BFD-895C-62397EF09F6E}" type="sibTrans" cxnId="{C32CD2CA-55EB-4C2B-BB72-A5CB3C63121D}">
      <dgm:prSet/>
      <dgm:spPr/>
      <dgm:t>
        <a:bodyPr/>
        <a:lstStyle/>
        <a:p>
          <a:endParaRPr lang="en-US"/>
        </a:p>
      </dgm:t>
    </dgm:pt>
    <dgm:pt modelId="{30D746F5-7AF3-4C89-A4E4-7930C5647D4F}" type="pres">
      <dgm:prSet presAssocID="{352DAC7E-AECC-4372-B8CF-5846C49B97AA}" presName="root" presStyleCnt="0">
        <dgm:presLayoutVars>
          <dgm:dir/>
          <dgm:resizeHandles val="exact"/>
        </dgm:presLayoutVars>
      </dgm:prSet>
      <dgm:spPr/>
    </dgm:pt>
    <dgm:pt modelId="{4F8DDA82-3695-4711-BA39-4BBA428B06B1}" type="pres">
      <dgm:prSet presAssocID="{E61537CA-B096-485C-973E-9E504EAEC4FF}" presName="compNode" presStyleCnt="0"/>
      <dgm:spPr/>
    </dgm:pt>
    <dgm:pt modelId="{6D3971D3-F4DA-45A4-92B9-D391EFB76454}" type="pres">
      <dgm:prSet presAssocID="{E61537CA-B096-485C-973E-9E504EAEC4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DE5B064-49BE-4D28-ABE3-DC1F2811B69B}" type="pres">
      <dgm:prSet presAssocID="{E61537CA-B096-485C-973E-9E504EAEC4FF}" presName="spaceRect" presStyleCnt="0"/>
      <dgm:spPr/>
    </dgm:pt>
    <dgm:pt modelId="{EE49EED7-7666-4596-BA4B-BC7D137873E6}" type="pres">
      <dgm:prSet presAssocID="{E61537CA-B096-485C-973E-9E504EAEC4FF}" presName="textRect" presStyleLbl="revTx" presStyleIdx="0" presStyleCnt="4">
        <dgm:presLayoutVars>
          <dgm:chMax val="1"/>
          <dgm:chPref val="1"/>
        </dgm:presLayoutVars>
      </dgm:prSet>
      <dgm:spPr/>
    </dgm:pt>
    <dgm:pt modelId="{BAD66567-997E-4C96-8C75-BEE246CFACEE}" type="pres">
      <dgm:prSet presAssocID="{C1FA05EB-D5DC-43B2-802F-E2E4009C49F9}" presName="sibTrans" presStyleCnt="0"/>
      <dgm:spPr/>
    </dgm:pt>
    <dgm:pt modelId="{318122AB-8D85-4DB8-BB1B-9A3DEA46C461}" type="pres">
      <dgm:prSet presAssocID="{6FB98AAC-EA4E-4766-902D-D1BE5A77EFF6}" presName="compNode" presStyleCnt="0"/>
      <dgm:spPr/>
    </dgm:pt>
    <dgm:pt modelId="{59B18114-3B92-4A01-87AC-C97DB081CC7B}" type="pres">
      <dgm:prSet presAssocID="{6FB98AAC-EA4E-4766-902D-D1BE5A77EF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2E076A3-2CE2-4618-9ED2-D3C0757A4B9D}" type="pres">
      <dgm:prSet presAssocID="{6FB98AAC-EA4E-4766-902D-D1BE5A77EFF6}" presName="spaceRect" presStyleCnt="0"/>
      <dgm:spPr/>
    </dgm:pt>
    <dgm:pt modelId="{C5C55EE2-EAE6-4A68-8D82-9D087DA02CD1}" type="pres">
      <dgm:prSet presAssocID="{6FB98AAC-EA4E-4766-902D-D1BE5A77EFF6}" presName="textRect" presStyleLbl="revTx" presStyleIdx="1" presStyleCnt="4">
        <dgm:presLayoutVars>
          <dgm:chMax val="1"/>
          <dgm:chPref val="1"/>
        </dgm:presLayoutVars>
      </dgm:prSet>
      <dgm:spPr/>
    </dgm:pt>
    <dgm:pt modelId="{6155451E-509B-4130-82CA-8DE131C1907D}" type="pres">
      <dgm:prSet presAssocID="{366C24D3-4EA4-47A5-A26D-6649C0A39A93}" presName="sibTrans" presStyleCnt="0"/>
      <dgm:spPr/>
    </dgm:pt>
    <dgm:pt modelId="{AFC8BE6F-D176-4D98-85D2-4513A003B50B}" type="pres">
      <dgm:prSet presAssocID="{31798CA2-19E6-433E-AB4D-EA75DC1CFF8F}" presName="compNode" presStyleCnt="0"/>
      <dgm:spPr/>
    </dgm:pt>
    <dgm:pt modelId="{606AA30E-BC6D-45F7-AB1A-ECB0BEDBA2C1}" type="pres">
      <dgm:prSet presAssocID="{31798CA2-19E6-433E-AB4D-EA75DC1CFF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A1AC459-9143-4982-A485-07F5BA2F367E}" type="pres">
      <dgm:prSet presAssocID="{31798CA2-19E6-433E-AB4D-EA75DC1CFF8F}" presName="spaceRect" presStyleCnt="0"/>
      <dgm:spPr/>
    </dgm:pt>
    <dgm:pt modelId="{AA4079E0-01EC-4186-AE4E-BF61CB1B753E}" type="pres">
      <dgm:prSet presAssocID="{31798CA2-19E6-433E-AB4D-EA75DC1CFF8F}" presName="textRect" presStyleLbl="revTx" presStyleIdx="2" presStyleCnt="4">
        <dgm:presLayoutVars>
          <dgm:chMax val="1"/>
          <dgm:chPref val="1"/>
        </dgm:presLayoutVars>
      </dgm:prSet>
      <dgm:spPr/>
    </dgm:pt>
    <dgm:pt modelId="{2EAF9DC1-CB66-4CCD-9E51-855A6ADF8DE5}" type="pres">
      <dgm:prSet presAssocID="{E36E5A31-3DF1-4BE4-BDFC-2AD61545E676}" presName="sibTrans" presStyleCnt="0"/>
      <dgm:spPr/>
    </dgm:pt>
    <dgm:pt modelId="{4F86761A-C611-4ADB-974E-FDD475E97C34}" type="pres">
      <dgm:prSet presAssocID="{A4427647-464D-4928-9047-A9F87A07D269}" presName="compNode" presStyleCnt="0"/>
      <dgm:spPr/>
    </dgm:pt>
    <dgm:pt modelId="{A55362DD-F060-4EAF-A95F-15D060E5EAA8}" type="pres">
      <dgm:prSet presAssocID="{A4427647-464D-4928-9047-A9F87A07D2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CA7C20-05FE-4508-B005-732505C9E2C0}" type="pres">
      <dgm:prSet presAssocID="{A4427647-464D-4928-9047-A9F87A07D269}" presName="spaceRect" presStyleCnt="0"/>
      <dgm:spPr/>
    </dgm:pt>
    <dgm:pt modelId="{B741A8E1-BE43-4A75-8DAC-5E1CCB7AFA84}" type="pres">
      <dgm:prSet presAssocID="{A4427647-464D-4928-9047-A9F87A07D2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E67307-9EEF-4D0A-AB45-EF3EBC26F6BB}" srcId="{352DAC7E-AECC-4372-B8CF-5846C49B97AA}" destId="{6FB98AAC-EA4E-4766-902D-D1BE5A77EFF6}" srcOrd="1" destOrd="0" parTransId="{2CC013FE-5498-42A4-AF30-3899F66CAAC4}" sibTransId="{366C24D3-4EA4-47A5-A26D-6649C0A39A93}"/>
    <dgm:cxn modelId="{B82EAF10-6977-44EC-A729-C5CF82A07DAF}" type="presOf" srcId="{6FB98AAC-EA4E-4766-902D-D1BE5A77EFF6}" destId="{C5C55EE2-EAE6-4A68-8D82-9D087DA02CD1}" srcOrd="0" destOrd="0" presId="urn:microsoft.com/office/officeart/2018/2/layout/IconLabelList"/>
    <dgm:cxn modelId="{A2D01036-AC0E-4DE0-8459-6EA9C5C13073}" type="presOf" srcId="{A4427647-464D-4928-9047-A9F87A07D269}" destId="{B741A8E1-BE43-4A75-8DAC-5E1CCB7AFA84}" srcOrd="0" destOrd="0" presId="urn:microsoft.com/office/officeart/2018/2/layout/IconLabelList"/>
    <dgm:cxn modelId="{B9EDB281-9FFF-495E-85D8-F95697AFC951}" type="presOf" srcId="{31798CA2-19E6-433E-AB4D-EA75DC1CFF8F}" destId="{AA4079E0-01EC-4186-AE4E-BF61CB1B753E}" srcOrd="0" destOrd="0" presId="urn:microsoft.com/office/officeart/2018/2/layout/IconLabelList"/>
    <dgm:cxn modelId="{2CCEAF90-C896-440C-BA56-B71A9B170FB2}" type="presOf" srcId="{E61537CA-B096-485C-973E-9E504EAEC4FF}" destId="{EE49EED7-7666-4596-BA4B-BC7D137873E6}" srcOrd="0" destOrd="0" presId="urn:microsoft.com/office/officeart/2018/2/layout/IconLabelList"/>
    <dgm:cxn modelId="{208CA8A1-7648-450E-A689-A891645A29FE}" srcId="{352DAC7E-AECC-4372-B8CF-5846C49B97AA}" destId="{31798CA2-19E6-433E-AB4D-EA75DC1CFF8F}" srcOrd="2" destOrd="0" parTransId="{4527BEDC-1C57-41CC-BE38-6F667DB129C1}" sibTransId="{E36E5A31-3DF1-4BE4-BDFC-2AD61545E676}"/>
    <dgm:cxn modelId="{17260AAC-6DE3-4100-AC81-85E3EAEA42A8}" type="presOf" srcId="{352DAC7E-AECC-4372-B8CF-5846C49B97AA}" destId="{30D746F5-7AF3-4C89-A4E4-7930C5647D4F}" srcOrd="0" destOrd="0" presId="urn:microsoft.com/office/officeart/2018/2/layout/IconLabelList"/>
    <dgm:cxn modelId="{C32CD2CA-55EB-4C2B-BB72-A5CB3C63121D}" srcId="{352DAC7E-AECC-4372-B8CF-5846C49B97AA}" destId="{A4427647-464D-4928-9047-A9F87A07D269}" srcOrd="3" destOrd="0" parTransId="{649B0E9F-84EE-445A-8C93-289304A458C1}" sibTransId="{7C15E741-A664-4BFD-895C-62397EF09F6E}"/>
    <dgm:cxn modelId="{715406E3-DE5D-41BB-896F-413CCE74F97E}" srcId="{352DAC7E-AECC-4372-B8CF-5846C49B97AA}" destId="{E61537CA-B096-485C-973E-9E504EAEC4FF}" srcOrd="0" destOrd="0" parTransId="{923938D1-DDEB-4321-9B92-D3F21B16DED7}" sibTransId="{C1FA05EB-D5DC-43B2-802F-E2E4009C49F9}"/>
    <dgm:cxn modelId="{1794CEA7-E700-43F6-8546-06336E55111E}" type="presParOf" srcId="{30D746F5-7AF3-4C89-A4E4-7930C5647D4F}" destId="{4F8DDA82-3695-4711-BA39-4BBA428B06B1}" srcOrd="0" destOrd="0" presId="urn:microsoft.com/office/officeart/2018/2/layout/IconLabelList"/>
    <dgm:cxn modelId="{466AB7BF-0E74-4321-8616-FC19FE0670EE}" type="presParOf" srcId="{4F8DDA82-3695-4711-BA39-4BBA428B06B1}" destId="{6D3971D3-F4DA-45A4-92B9-D391EFB76454}" srcOrd="0" destOrd="0" presId="urn:microsoft.com/office/officeart/2018/2/layout/IconLabelList"/>
    <dgm:cxn modelId="{93CF9EC9-C6E6-4004-B663-C7ED1C8B7075}" type="presParOf" srcId="{4F8DDA82-3695-4711-BA39-4BBA428B06B1}" destId="{9DE5B064-49BE-4D28-ABE3-DC1F2811B69B}" srcOrd="1" destOrd="0" presId="urn:microsoft.com/office/officeart/2018/2/layout/IconLabelList"/>
    <dgm:cxn modelId="{98775D22-E1DB-4493-941C-A980356C83A2}" type="presParOf" srcId="{4F8DDA82-3695-4711-BA39-4BBA428B06B1}" destId="{EE49EED7-7666-4596-BA4B-BC7D137873E6}" srcOrd="2" destOrd="0" presId="urn:microsoft.com/office/officeart/2018/2/layout/IconLabelList"/>
    <dgm:cxn modelId="{31A0DBCB-FA82-44EE-8B71-16E64F27D116}" type="presParOf" srcId="{30D746F5-7AF3-4C89-A4E4-7930C5647D4F}" destId="{BAD66567-997E-4C96-8C75-BEE246CFACEE}" srcOrd="1" destOrd="0" presId="urn:microsoft.com/office/officeart/2018/2/layout/IconLabelList"/>
    <dgm:cxn modelId="{5AA7B947-A4EC-4649-B66F-E06AF5EDCCDC}" type="presParOf" srcId="{30D746F5-7AF3-4C89-A4E4-7930C5647D4F}" destId="{318122AB-8D85-4DB8-BB1B-9A3DEA46C461}" srcOrd="2" destOrd="0" presId="urn:microsoft.com/office/officeart/2018/2/layout/IconLabelList"/>
    <dgm:cxn modelId="{2F285F32-2A4E-4250-AE90-822409D904AF}" type="presParOf" srcId="{318122AB-8D85-4DB8-BB1B-9A3DEA46C461}" destId="{59B18114-3B92-4A01-87AC-C97DB081CC7B}" srcOrd="0" destOrd="0" presId="urn:microsoft.com/office/officeart/2018/2/layout/IconLabelList"/>
    <dgm:cxn modelId="{B77CC738-D9EE-4046-B359-B36D47580EE2}" type="presParOf" srcId="{318122AB-8D85-4DB8-BB1B-9A3DEA46C461}" destId="{62E076A3-2CE2-4618-9ED2-D3C0757A4B9D}" srcOrd="1" destOrd="0" presId="urn:microsoft.com/office/officeart/2018/2/layout/IconLabelList"/>
    <dgm:cxn modelId="{0AD5216E-1A98-4FC6-AC22-88C49F7E0BC8}" type="presParOf" srcId="{318122AB-8D85-4DB8-BB1B-9A3DEA46C461}" destId="{C5C55EE2-EAE6-4A68-8D82-9D087DA02CD1}" srcOrd="2" destOrd="0" presId="urn:microsoft.com/office/officeart/2018/2/layout/IconLabelList"/>
    <dgm:cxn modelId="{8A623F3D-E16E-4287-87C7-5F7AB0D43129}" type="presParOf" srcId="{30D746F5-7AF3-4C89-A4E4-7930C5647D4F}" destId="{6155451E-509B-4130-82CA-8DE131C1907D}" srcOrd="3" destOrd="0" presId="urn:microsoft.com/office/officeart/2018/2/layout/IconLabelList"/>
    <dgm:cxn modelId="{E445F190-5293-459F-8290-D73801C30D4F}" type="presParOf" srcId="{30D746F5-7AF3-4C89-A4E4-7930C5647D4F}" destId="{AFC8BE6F-D176-4D98-85D2-4513A003B50B}" srcOrd="4" destOrd="0" presId="urn:microsoft.com/office/officeart/2018/2/layout/IconLabelList"/>
    <dgm:cxn modelId="{B6DD2DD6-B076-4D21-9507-AA030F1C6893}" type="presParOf" srcId="{AFC8BE6F-D176-4D98-85D2-4513A003B50B}" destId="{606AA30E-BC6D-45F7-AB1A-ECB0BEDBA2C1}" srcOrd="0" destOrd="0" presId="urn:microsoft.com/office/officeart/2018/2/layout/IconLabelList"/>
    <dgm:cxn modelId="{46E02B32-269A-466B-85B7-F5C471055748}" type="presParOf" srcId="{AFC8BE6F-D176-4D98-85D2-4513A003B50B}" destId="{DA1AC459-9143-4982-A485-07F5BA2F367E}" srcOrd="1" destOrd="0" presId="urn:microsoft.com/office/officeart/2018/2/layout/IconLabelList"/>
    <dgm:cxn modelId="{875A8911-FE52-4C57-B64E-D45DDBF3EEDA}" type="presParOf" srcId="{AFC8BE6F-D176-4D98-85D2-4513A003B50B}" destId="{AA4079E0-01EC-4186-AE4E-BF61CB1B753E}" srcOrd="2" destOrd="0" presId="urn:microsoft.com/office/officeart/2018/2/layout/IconLabelList"/>
    <dgm:cxn modelId="{185C38ED-3180-4EBB-8359-579A9268A494}" type="presParOf" srcId="{30D746F5-7AF3-4C89-A4E4-7930C5647D4F}" destId="{2EAF9DC1-CB66-4CCD-9E51-855A6ADF8DE5}" srcOrd="5" destOrd="0" presId="urn:microsoft.com/office/officeart/2018/2/layout/IconLabelList"/>
    <dgm:cxn modelId="{7F38DE5D-C3B1-4BE8-82DC-E9E047451012}" type="presParOf" srcId="{30D746F5-7AF3-4C89-A4E4-7930C5647D4F}" destId="{4F86761A-C611-4ADB-974E-FDD475E97C34}" srcOrd="6" destOrd="0" presId="urn:microsoft.com/office/officeart/2018/2/layout/IconLabelList"/>
    <dgm:cxn modelId="{B7074418-1AED-4EF0-A391-4745AE1D1FD1}" type="presParOf" srcId="{4F86761A-C611-4ADB-974E-FDD475E97C34}" destId="{A55362DD-F060-4EAF-A95F-15D060E5EAA8}" srcOrd="0" destOrd="0" presId="urn:microsoft.com/office/officeart/2018/2/layout/IconLabelList"/>
    <dgm:cxn modelId="{EDFC0C92-ADDB-45AC-8881-E3D4CD64BEE8}" type="presParOf" srcId="{4F86761A-C611-4ADB-974E-FDD475E97C34}" destId="{84CA7C20-05FE-4508-B005-732505C9E2C0}" srcOrd="1" destOrd="0" presId="urn:microsoft.com/office/officeart/2018/2/layout/IconLabelList"/>
    <dgm:cxn modelId="{FE70CAB5-7888-4851-848D-E6BBEA28119A}" type="presParOf" srcId="{4F86761A-C611-4ADB-974E-FDD475E97C34}" destId="{B741A8E1-BE43-4A75-8DAC-5E1CCB7AFA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006C4-2D17-465B-B6A6-412DDF03007F}">
      <dsp:nvSpPr>
        <dsp:cNvPr id="0" name=""/>
        <dsp:cNvSpPr/>
      </dsp:nvSpPr>
      <dsp:spPr>
        <a:xfrm>
          <a:off x="0" y="669"/>
          <a:ext cx="4722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4099E-FF93-46E6-9524-AD732C754D6C}">
      <dsp:nvSpPr>
        <dsp:cNvPr id="0" name=""/>
        <dsp:cNvSpPr/>
      </dsp:nvSpPr>
      <dsp:spPr>
        <a:xfrm>
          <a:off x="0" y="669"/>
          <a:ext cx="4722279" cy="78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/>
            <a:t>Data Collection , Preprocessing, EDA</a:t>
          </a:r>
          <a:endParaRPr lang="en-US" sz="2800" kern="1200"/>
        </a:p>
      </dsp:txBody>
      <dsp:txXfrm>
        <a:off x="0" y="669"/>
        <a:ext cx="4722279" cy="782911"/>
      </dsp:txXfrm>
    </dsp:sp>
    <dsp:sp modelId="{FF72FD0F-5B3E-4CFF-B7CC-81B81B32A675}">
      <dsp:nvSpPr>
        <dsp:cNvPr id="0" name=""/>
        <dsp:cNvSpPr/>
      </dsp:nvSpPr>
      <dsp:spPr>
        <a:xfrm>
          <a:off x="0" y="783580"/>
          <a:ext cx="4722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04AF4-DF7E-4140-A1A2-77B31D3B5501}">
      <dsp:nvSpPr>
        <dsp:cNvPr id="0" name=""/>
        <dsp:cNvSpPr/>
      </dsp:nvSpPr>
      <dsp:spPr>
        <a:xfrm>
          <a:off x="0" y="783580"/>
          <a:ext cx="4722279" cy="78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/>
            <a:t>Airport Distribution Analysis</a:t>
          </a:r>
          <a:endParaRPr lang="en-US" sz="2800" kern="1200"/>
        </a:p>
      </dsp:txBody>
      <dsp:txXfrm>
        <a:off x="0" y="783580"/>
        <a:ext cx="4722279" cy="782911"/>
      </dsp:txXfrm>
    </dsp:sp>
    <dsp:sp modelId="{3C892E81-E500-4D2A-A20D-FC305E527116}">
      <dsp:nvSpPr>
        <dsp:cNvPr id="0" name=""/>
        <dsp:cNvSpPr/>
      </dsp:nvSpPr>
      <dsp:spPr>
        <a:xfrm>
          <a:off x="0" y="1566491"/>
          <a:ext cx="4722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69031-DF9B-4635-A995-7CC7884FB68C}">
      <dsp:nvSpPr>
        <dsp:cNvPr id="0" name=""/>
        <dsp:cNvSpPr/>
      </dsp:nvSpPr>
      <dsp:spPr>
        <a:xfrm>
          <a:off x="0" y="1566491"/>
          <a:ext cx="4722279" cy="78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/>
            <a:t>Economic Analysis</a:t>
          </a:r>
          <a:endParaRPr lang="en-US" sz="2800" kern="1200"/>
        </a:p>
      </dsp:txBody>
      <dsp:txXfrm>
        <a:off x="0" y="1566491"/>
        <a:ext cx="4722279" cy="782911"/>
      </dsp:txXfrm>
    </dsp:sp>
    <dsp:sp modelId="{5FD95A8B-F56F-4C16-B4EB-A7D1AE02E276}">
      <dsp:nvSpPr>
        <dsp:cNvPr id="0" name=""/>
        <dsp:cNvSpPr/>
      </dsp:nvSpPr>
      <dsp:spPr>
        <a:xfrm>
          <a:off x="0" y="2349402"/>
          <a:ext cx="4722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6CD25-9BF3-45C7-A806-66C50003EC4D}">
      <dsp:nvSpPr>
        <dsp:cNvPr id="0" name=""/>
        <dsp:cNvSpPr/>
      </dsp:nvSpPr>
      <dsp:spPr>
        <a:xfrm>
          <a:off x="0" y="2349402"/>
          <a:ext cx="4722279" cy="78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/>
            <a:t>Airport Altitude Analysis</a:t>
          </a:r>
          <a:endParaRPr lang="en-US" sz="2800" kern="1200"/>
        </a:p>
      </dsp:txBody>
      <dsp:txXfrm>
        <a:off x="0" y="2349402"/>
        <a:ext cx="4722279" cy="782911"/>
      </dsp:txXfrm>
    </dsp:sp>
    <dsp:sp modelId="{B7891CC0-BB3E-4F12-9DC4-F09F9D3F3B0D}">
      <dsp:nvSpPr>
        <dsp:cNvPr id="0" name=""/>
        <dsp:cNvSpPr/>
      </dsp:nvSpPr>
      <dsp:spPr>
        <a:xfrm>
          <a:off x="0" y="3132313"/>
          <a:ext cx="4722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B1714-1434-4801-B92D-2E58AB4A7165}">
      <dsp:nvSpPr>
        <dsp:cNvPr id="0" name=""/>
        <dsp:cNvSpPr/>
      </dsp:nvSpPr>
      <dsp:spPr>
        <a:xfrm>
          <a:off x="0" y="3132313"/>
          <a:ext cx="4722279" cy="78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Airport Infrastructure vs. Economic and Population Size</a:t>
          </a:r>
          <a:endParaRPr lang="en-US" sz="2800" kern="1200"/>
        </a:p>
      </dsp:txBody>
      <dsp:txXfrm>
        <a:off x="0" y="3132313"/>
        <a:ext cx="4722279" cy="782911"/>
      </dsp:txXfrm>
    </dsp:sp>
    <dsp:sp modelId="{025CFF86-8058-4ADE-9C4E-CA544F8453F2}">
      <dsp:nvSpPr>
        <dsp:cNvPr id="0" name=""/>
        <dsp:cNvSpPr/>
      </dsp:nvSpPr>
      <dsp:spPr>
        <a:xfrm>
          <a:off x="0" y="3915224"/>
          <a:ext cx="4722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D1398-A139-409A-B7E7-648A72A6D642}">
      <dsp:nvSpPr>
        <dsp:cNvPr id="0" name=""/>
        <dsp:cNvSpPr/>
      </dsp:nvSpPr>
      <dsp:spPr>
        <a:xfrm>
          <a:off x="0" y="3915224"/>
          <a:ext cx="4722279" cy="78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/>
            <a:t>Conclusion &amp; Recommendations</a:t>
          </a:r>
          <a:endParaRPr lang="en-US" sz="2800" kern="1200"/>
        </a:p>
      </dsp:txBody>
      <dsp:txXfrm>
        <a:off x="0" y="3915224"/>
        <a:ext cx="4722279" cy="782911"/>
      </dsp:txXfrm>
    </dsp:sp>
    <dsp:sp modelId="{C333CE3F-EA64-48CC-A0E6-BD3DAE5F6263}">
      <dsp:nvSpPr>
        <dsp:cNvPr id="0" name=""/>
        <dsp:cNvSpPr/>
      </dsp:nvSpPr>
      <dsp:spPr>
        <a:xfrm>
          <a:off x="0" y="4698135"/>
          <a:ext cx="4722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FEC65-4837-4DE6-A0D7-A8E9A42A78FC}">
      <dsp:nvSpPr>
        <dsp:cNvPr id="0" name=""/>
        <dsp:cNvSpPr/>
      </dsp:nvSpPr>
      <dsp:spPr>
        <a:xfrm>
          <a:off x="0" y="4698135"/>
          <a:ext cx="4722279" cy="78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i="0" kern="1200"/>
            <a:t>Thank You/Questions</a:t>
          </a:r>
          <a:endParaRPr lang="en-US" sz="2800" kern="1200"/>
        </a:p>
      </dsp:txBody>
      <dsp:txXfrm>
        <a:off x="0" y="4698135"/>
        <a:ext cx="4722279" cy="78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37C4D-558A-40A3-A354-D4FC2B98B403}">
      <dsp:nvSpPr>
        <dsp:cNvPr id="0" name=""/>
        <dsp:cNvSpPr/>
      </dsp:nvSpPr>
      <dsp:spPr>
        <a:xfrm>
          <a:off x="0" y="91287"/>
          <a:ext cx="5390148" cy="539014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F75E7-C5D2-490F-BDB8-A221C1076FB5}">
      <dsp:nvSpPr>
        <dsp:cNvPr id="0" name=""/>
        <dsp:cNvSpPr/>
      </dsp:nvSpPr>
      <dsp:spPr>
        <a:xfrm>
          <a:off x="512064" y="603351"/>
          <a:ext cx="2102157" cy="21021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i="0" kern="1200" baseline="0"/>
            <a:t>Objective of the Study</a:t>
          </a:r>
          <a:endParaRPr lang="en-US" sz="3800" kern="1200"/>
        </a:p>
      </dsp:txBody>
      <dsp:txXfrm>
        <a:off x="614683" y="705970"/>
        <a:ext cx="1896919" cy="1896919"/>
      </dsp:txXfrm>
    </dsp:sp>
    <dsp:sp modelId="{FF83FA18-6402-4072-B4C3-B88337FF5AD2}">
      <dsp:nvSpPr>
        <dsp:cNvPr id="0" name=""/>
        <dsp:cNvSpPr/>
      </dsp:nvSpPr>
      <dsp:spPr>
        <a:xfrm>
          <a:off x="2775926" y="603351"/>
          <a:ext cx="2102157" cy="21021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i="0" kern="1200" baseline="0" dirty="0"/>
            <a:t>Economic Implications</a:t>
          </a:r>
          <a:r>
            <a:rPr lang="en-CA" sz="3800" b="0" i="0" kern="1200" baseline="0" dirty="0"/>
            <a:t>:</a:t>
          </a:r>
          <a:endParaRPr lang="en-US" sz="3800" kern="1200" dirty="0"/>
        </a:p>
      </dsp:txBody>
      <dsp:txXfrm>
        <a:off x="2878545" y="705970"/>
        <a:ext cx="1896919" cy="1896919"/>
      </dsp:txXfrm>
    </dsp:sp>
    <dsp:sp modelId="{7CA2A2B3-47E2-4268-8686-61A1D2FC8F48}">
      <dsp:nvSpPr>
        <dsp:cNvPr id="0" name=""/>
        <dsp:cNvSpPr/>
      </dsp:nvSpPr>
      <dsp:spPr>
        <a:xfrm>
          <a:off x="512064" y="2867213"/>
          <a:ext cx="2102157" cy="21021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i="0" kern="1200" baseline="0"/>
            <a:t>Geographical Significance</a:t>
          </a:r>
          <a:endParaRPr lang="en-US" sz="3800" kern="1200"/>
        </a:p>
      </dsp:txBody>
      <dsp:txXfrm>
        <a:off x="614683" y="2969832"/>
        <a:ext cx="1896919" cy="1896919"/>
      </dsp:txXfrm>
    </dsp:sp>
    <dsp:sp modelId="{26AEA62D-7E7D-4ADA-B3A1-ED131C61794C}">
      <dsp:nvSpPr>
        <dsp:cNvPr id="0" name=""/>
        <dsp:cNvSpPr/>
      </dsp:nvSpPr>
      <dsp:spPr>
        <a:xfrm>
          <a:off x="2775926" y="2867213"/>
          <a:ext cx="2102157" cy="21021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i="0" kern="1200" baseline="0"/>
            <a:t>Strategic Importance</a:t>
          </a:r>
          <a:r>
            <a:rPr lang="en-CA" sz="3800" b="0" i="0" kern="1200" baseline="0"/>
            <a:t>:</a:t>
          </a:r>
          <a:br>
            <a:rPr lang="en-CA" sz="3800" b="0" i="0" kern="1200" baseline="0"/>
          </a:br>
          <a:endParaRPr lang="en-US" sz="3800" kern="1200"/>
        </a:p>
      </dsp:txBody>
      <dsp:txXfrm>
        <a:off x="2878545" y="2969832"/>
        <a:ext cx="1896919" cy="1896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0332-45DD-4FC5-9903-6E005DBE18FD}">
      <dsp:nvSpPr>
        <dsp:cNvPr id="0" name=""/>
        <dsp:cNvSpPr/>
      </dsp:nvSpPr>
      <dsp:spPr>
        <a:xfrm>
          <a:off x="1059053" y="943192"/>
          <a:ext cx="929996" cy="929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9699B-98F6-4569-B576-ACF2D47CE293}">
      <dsp:nvSpPr>
        <dsp:cNvPr id="0" name=""/>
        <dsp:cNvSpPr/>
      </dsp:nvSpPr>
      <dsp:spPr>
        <a:xfrm>
          <a:off x="490722" y="2164529"/>
          <a:ext cx="20666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1" i="0" kern="1200" baseline="0"/>
            <a:t>Data Source</a:t>
          </a:r>
          <a:endParaRPr lang="en-US" sz="2300" kern="1200"/>
        </a:p>
      </dsp:txBody>
      <dsp:txXfrm>
        <a:off x="490722" y="2164529"/>
        <a:ext cx="2066658" cy="720000"/>
      </dsp:txXfrm>
    </dsp:sp>
    <dsp:sp modelId="{591735ED-5F74-4F0C-AE46-D998D036FFBE}">
      <dsp:nvSpPr>
        <dsp:cNvPr id="0" name=""/>
        <dsp:cNvSpPr/>
      </dsp:nvSpPr>
      <dsp:spPr>
        <a:xfrm>
          <a:off x="3487376" y="943192"/>
          <a:ext cx="929996" cy="929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0282D-2E5F-41D8-88A2-3AAFAFCDB9EB}">
      <dsp:nvSpPr>
        <dsp:cNvPr id="0" name=""/>
        <dsp:cNvSpPr/>
      </dsp:nvSpPr>
      <dsp:spPr>
        <a:xfrm>
          <a:off x="2919045" y="2164529"/>
          <a:ext cx="20666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1" i="0" kern="1200" baseline="0"/>
            <a:t>Data Cleaning</a:t>
          </a:r>
          <a:endParaRPr lang="en-US" sz="2300" kern="1200"/>
        </a:p>
      </dsp:txBody>
      <dsp:txXfrm>
        <a:off x="2919045" y="2164529"/>
        <a:ext cx="2066658" cy="720000"/>
      </dsp:txXfrm>
    </dsp:sp>
    <dsp:sp modelId="{85A57626-014F-4F32-9A4A-51696D399D55}">
      <dsp:nvSpPr>
        <dsp:cNvPr id="0" name=""/>
        <dsp:cNvSpPr/>
      </dsp:nvSpPr>
      <dsp:spPr>
        <a:xfrm>
          <a:off x="5915700" y="943192"/>
          <a:ext cx="929996" cy="929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F26C5-A324-42C0-A2F7-72E20A2989EC}">
      <dsp:nvSpPr>
        <dsp:cNvPr id="0" name=""/>
        <dsp:cNvSpPr/>
      </dsp:nvSpPr>
      <dsp:spPr>
        <a:xfrm>
          <a:off x="5347369" y="2164529"/>
          <a:ext cx="20666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1" i="0" kern="1200" baseline="0"/>
            <a:t>Data Processing</a:t>
          </a:r>
          <a:endParaRPr lang="en-US" sz="2300" kern="1200"/>
        </a:p>
      </dsp:txBody>
      <dsp:txXfrm>
        <a:off x="5347369" y="2164529"/>
        <a:ext cx="2066658" cy="720000"/>
      </dsp:txXfrm>
    </dsp:sp>
    <dsp:sp modelId="{E9AED5B8-1FB4-4C4C-BDA6-D233F7CED8A9}">
      <dsp:nvSpPr>
        <dsp:cNvPr id="0" name=""/>
        <dsp:cNvSpPr/>
      </dsp:nvSpPr>
      <dsp:spPr>
        <a:xfrm>
          <a:off x="8344024" y="943192"/>
          <a:ext cx="929996" cy="929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6EAFA-4C65-4CAB-B4D9-4E8117D3B58A}">
      <dsp:nvSpPr>
        <dsp:cNvPr id="0" name=""/>
        <dsp:cNvSpPr/>
      </dsp:nvSpPr>
      <dsp:spPr>
        <a:xfrm>
          <a:off x="7775693" y="2164529"/>
          <a:ext cx="20666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1" i="0" kern="1200" baseline="0"/>
            <a:t>Exploratory Data Analysis (EDA)</a:t>
          </a:r>
          <a:r>
            <a:rPr lang="en-CA" sz="2300" b="0" i="0" kern="1200" baseline="0"/>
            <a:t>:</a:t>
          </a:r>
          <a:endParaRPr lang="en-US" sz="2300" kern="1200"/>
        </a:p>
      </dsp:txBody>
      <dsp:txXfrm>
        <a:off x="7775693" y="2164529"/>
        <a:ext cx="206665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5BEB2-8D70-4EB7-B5CF-CABBA252DDB2}">
      <dsp:nvSpPr>
        <dsp:cNvPr id="0" name=""/>
        <dsp:cNvSpPr/>
      </dsp:nvSpPr>
      <dsp:spPr>
        <a:xfrm>
          <a:off x="699517" y="13615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D4B50-D783-4A0A-82AA-E3A9231CB471}">
      <dsp:nvSpPr>
        <dsp:cNvPr id="0" name=""/>
        <dsp:cNvSpPr/>
      </dsp:nvSpPr>
      <dsp:spPr>
        <a:xfrm>
          <a:off x="11090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7F181-FAE0-4E0D-B436-A8670230A65A}">
      <dsp:nvSpPr>
        <dsp:cNvPr id="0" name=""/>
        <dsp:cNvSpPr/>
      </dsp:nvSpPr>
      <dsp:spPr>
        <a:xfrm>
          <a:off x="852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3500" b="1" i="0" kern="1200"/>
            <a:t>Airport Density vs GDP</a:t>
          </a:r>
          <a:endParaRPr lang="en-US" sz="3500" kern="1200"/>
        </a:p>
      </dsp:txBody>
      <dsp:txXfrm>
        <a:off x="85267" y="2656152"/>
        <a:ext cx="3150000" cy="720000"/>
      </dsp:txXfrm>
    </dsp:sp>
    <dsp:sp modelId="{A2E05987-B5E9-4478-B2A8-1367C6886A3D}">
      <dsp:nvSpPr>
        <dsp:cNvPr id="0" name=""/>
        <dsp:cNvSpPr/>
      </dsp:nvSpPr>
      <dsp:spPr>
        <a:xfrm>
          <a:off x="4400767" y="13615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239BA-BA3B-4F49-AED5-44A50046F03A}">
      <dsp:nvSpPr>
        <dsp:cNvPr id="0" name=""/>
        <dsp:cNvSpPr/>
      </dsp:nvSpPr>
      <dsp:spPr>
        <a:xfrm>
          <a:off x="481026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0C3EC-65D6-47B8-A118-41752DEB4FB4}">
      <dsp:nvSpPr>
        <dsp:cNvPr id="0" name=""/>
        <dsp:cNvSpPr/>
      </dsp:nvSpPr>
      <dsp:spPr>
        <a:xfrm>
          <a:off x="378651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500" b="1" i="0" kern="1200"/>
            <a:t>Airports Per Capita vs GDP</a:t>
          </a:r>
          <a:endParaRPr lang="en-US" sz="3500" kern="1200"/>
        </a:p>
      </dsp:txBody>
      <dsp:txXfrm>
        <a:off x="3786517" y="2656152"/>
        <a:ext cx="3150000" cy="720000"/>
      </dsp:txXfrm>
    </dsp:sp>
    <dsp:sp modelId="{A10C93D5-424E-4C69-B45A-1D973336E138}">
      <dsp:nvSpPr>
        <dsp:cNvPr id="0" name=""/>
        <dsp:cNvSpPr/>
      </dsp:nvSpPr>
      <dsp:spPr>
        <a:xfrm>
          <a:off x="8102017" y="13615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FA01C-027B-4D3F-94C7-BD1C6F031E0C}">
      <dsp:nvSpPr>
        <dsp:cNvPr id="0" name=""/>
        <dsp:cNvSpPr/>
      </dsp:nvSpPr>
      <dsp:spPr>
        <a:xfrm>
          <a:off x="8511517" y="54565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BEF4-392B-4EC3-801D-9869779F14D3}">
      <dsp:nvSpPr>
        <dsp:cNvPr id="0" name=""/>
        <dsp:cNvSpPr/>
      </dsp:nvSpPr>
      <dsp:spPr>
        <a:xfrm>
          <a:off x="7487767" y="26561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3500" b="1" i="0" kern="1200"/>
            <a:t>Key Findings</a:t>
          </a:r>
          <a:endParaRPr lang="en-US" sz="3500" kern="1200"/>
        </a:p>
      </dsp:txBody>
      <dsp:txXfrm>
        <a:off x="7487767" y="26561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71D3-F4DA-45A4-92B9-D391EFB76454}">
      <dsp:nvSpPr>
        <dsp:cNvPr id="0" name=""/>
        <dsp:cNvSpPr/>
      </dsp:nvSpPr>
      <dsp:spPr>
        <a:xfrm>
          <a:off x="675609" y="708441"/>
          <a:ext cx="1060960" cy="1060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9EED7-7666-4596-BA4B-BC7D137873E6}">
      <dsp:nvSpPr>
        <dsp:cNvPr id="0" name=""/>
        <dsp:cNvSpPr/>
      </dsp:nvSpPr>
      <dsp:spPr>
        <a:xfrm>
          <a:off x="27244" y="2083862"/>
          <a:ext cx="2357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1" i="0" kern="1200" baseline="0"/>
            <a:t>Infrastructure Investment</a:t>
          </a:r>
          <a:endParaRPr lang="en-US" sz="3100" kern="1200"/>
        </a:p>
      </dsp:txBody>
      <dsp:txXfrm>
        <a:off x="27244" y="2083862"/>
        <a:ext cx="2357689" cy="720000"/>
      </dsp:txXfrm>
    </dsp:sp>
    <dsp:sp modelId="{59B18114-3B92-4A01-87AC-C97DB081CC7B}">
      <dsp:nvSpPr>
        <dsp:cNvPr id="0" name=""/>
        <dsp:cNvSpPr/>
      </dsp:nvSpPr>
      <dsp:spPr>
        <a:xfrm>
          <a:off x="3445894" y="708441"/>
          <a:ext cx="1060960" cy="1060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55EE2-EAE6-4A68-8D82-9D087DA02CD1}">
      <dsp:nvSpPr>
        <dsp:cNvPr id="0" name=""/>
        <dsp:cNvSpPr/>
      </dsp:nvSpPr>
      <dsp:spPr>
        <a:xfrm>
          <a:off x="2797529" y="2083862"/>
          <a:ext cx="2357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1" i="0" kern="1200" baseline="0"/>
            <a:t>Balanced Prioritization</a:t>
          </a:r>
          <a:endParaRPr lang="en-US" sz="3100" kern="1200"/>
        </a:p>
      </dsp:txBody>
      <dsp:txXfrm>
        <a:off x="2797529" y="2083862"/>
        <a:ext cx="2357689" cy="720000"/>
      </dsp:txXfrm>
    </dsp:sp>
    <dsp:sp modelId="{606AA30E-BC6D-45F7-AB1A-ECB0BEDBA2C1}">
      <dsp:nvSpPr>
        <dsp:cNvPr id="0" name=""/>
        <dsp:cNvSpPr/>
      </dsp:nvSpPr>
      <dsp:spPr>
        <a:xfrm>
          <a:off x="6216180" y="708441"/>
          <a:ext cx="1060960" cy="1060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079E0-01EC-4186-AE4E-BF61CB1B753E}">
      <dsp:nvSpPr>
        <dsp:cNvPr id="0" name=""/>
        <dsp:cNvSpPr/>
      </dsp:nvSpPr>
      <dsp:spPr>
        <a:xfrm>
          <a:off x="5567815" y="2083862"/>
          <a:ext cx="2357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1" i="0" kern="1200" baseline="0"/>
            <a:t>Collaborative Strategies</a:t>
          </a:r>
          <a:endParaRPr lang="en-US" sz="3100" kern="1200"/>
        </a:p>
      </dsp:txBody>
      <dsp:txXfrm>
        <a:off x="5567815" y="2083862"/>
        <a:ext cx="2357689" cy="720000"/>
      </dsp:txXfrm>
    </dsp:sp>
    <dsp:sp modelId="{A55362DD-F060-4EAF-A95F-15D060E5EAA8}">
      <dsp:nvSpPr>
        <dsp:cNvPr id="0" name=""/>
        <dsp:cNvSpPr/>
      </dsp:nvSpPr>
      <dsp:spPr>
        <a:xfrm>
          <a:off x="8986465" y="708441"/>
          <a:ext cx="1060960" cy="1060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1A8E1-BE43-4A75-8DAC-5E1CCB7AFA84}">
      <dsp:nvSpPr>
        <dsp:cNvPr id="0" name=""/>
        <dsp:cNvSpPr/>
      </dsp:nvSpPr>
      <dsp:spPr>
        <a:xfrm>
          <a:off x="8338100" y="2083862"/>
          <a:ext cx="2357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1" i="0" kern="1200" baseline="0"/>
            <a:t>Data-Driven Decisions</a:t>
          </a:r>
          <a:endParaRPr lang="en-US" sz="3100" kern="1200"/>
        </a:p>
      </dsp:txBody>
      <dsp:txXfrm>
        <a:off x="8338100" y="2083862"/>
        <a:ext cx="23576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4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es on an airport">
            <a:extLst>
              <a:ext uri="{FF2B5EF4-FFF2-40B4-BE49-F238E27FC236}">
                <a16:creationId xmlns:a16="http://schemas.microsoft.com/office/drawing/2014/main" id="{E63EC107-929A-F641-7547-E10185DE8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77" b="967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BFEE8-D552-32CF-7020-D709BAFC7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2282" y="860609"/>
            <a:ext cx="4621687" cy="12582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Global Airport Analysis</a:t>
            </a:r>
            <a:endParaRPr lang="en-US" b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EC08F-0B27-AD64-BBB6-878028FF2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7702" y="2265829"/>
            <a:ext cx="4236001" cy="35010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i="0">
                <a:effectLst/>
              </a:rPr>
              <a:t>A deep dive into the correlation between airport distribution, economic strength, and geographical nuances.</a:t>
            </a: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500" i="0">
              <a:effectLst/>
            </a:endParaRPr>
          </a:p>
          <a:p>
            <a:pPr algn="ctr">
              <a:lnSpc>
                <a:spcPct val="90000"/>
              </a:lnSpc>
            </a:pPr>
            <a:r>
              <a:rPr lang="en-US" sz="2500"/>
              <a:t>Data Analysis Final Project</a:t>
            </a:r>
          </a:p>
          <a:p>
            <a:pPr algn="ctr">
              <a:lnSpc>
                <a:spcPct val="90000"/>
              </a:lnSpc>
            </a:pPr>
            <a:r>
              <a:rPr lang="en-US" sz="2500"/>
              <a:t>Submitted to : Lighthouse Lab </a:t>
            </a:r>
          </a:p>
          <a:p>
            <a:pPr algn="ctr">
              <a:lnSpc>
                <a:spcPct val="90000"/>
              </a:lnSpc>
            </a:pPr>
            <a:r>
              <a:rPr lang="en-US" sz="2500"/>
              <a:t>Submitted by: Ahnaf Shabik</a:t>
            </a:r>
          </a:p>
          <a:p>
            <a:pPr algn="ctr">
              <a:lnSpc>
                <a:spcPct val="90000"/>
              </a:lnSpc>
            </a:pPr>
            <a:r>
              <a:rPr lang="en-US" sz="2500"/>
              <a:t>Date: 17th August 2023</a:t>
            </a:r>
          </a:p>
        </p:txBody>
      </p:sp>
    </p:spTree>
    <p:extLst>
      <p:ext uri="{BB962C8B-B14F-4D97-AF65-F5344CB8AC3E}">
        <p14:creationId xmlns:p14="http://schemas.microsoft.com/office/powerpoint/2010/main" val="100428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DB3FD-431E-AB4E-6430-4381BBDC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i="0" dirty="0">
                <a:effectLst/>
                <a:latin typeface="Söhne"/>
              </a:rPr>
              <a:t>Airport Infrastructure vs Economic &amp; Population Size</a:t>
            </a:r>
            <a:br>
              <a:rPr lang="en-US" sz="2600" b="0" i="0" dirty="0">
                <a:effectLst/>
                <a:latin typeface="Söhne"/>
              </a:rPr>
            </a:br>
            <a:br>
              <a:rPr lang="en-US" sz="2600" b="0" i="0" dirty="0">
                <a:effectLst/>
                <a:latin typeface="Söhne"/>
              </a:rPr>
            </a:br>
            <a:br>
              <a:rPr lang="en-US" sz="2600" b="0" i="0" dirty="0">
                <a:effectLst/>
                <a:latin typeface="Söhne"/>
              </a:rPr>
            </a:br>
            <a:endParaRPr lang="en-CA" sz="26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CAD18F4-DED3-E538-6972-BE8CB5C30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786567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02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E56E1E-D82A-4FF7-99CE-83AE9A18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A8FAF-01A8-A393-1CFB-7BFB29BD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1" y="703943"/>
            <a:ext cx="2930608" cy="2859314"/>
          </a:xfrm>
        </p:spPr>
        <p:txBody>
          <a:bodyPr anchor="t">
            <a:normAutofit/>
          </a:bodyPr>
          <a:lstStyle/>
          <a:p>
            <a:pPr algn="r"/>
            <a:r>
              <a:rPr lang="en-CA" sz="4400" b="0" i="0" dirty="0">
                <a:effectLst/>
                <a:latin typeface="Söhne"/>
              </a:rPr>
              <a:t>Conclusion</a:t>
            </a:r>
            <a:endParaRPr lang="en-CA" sz="4400" b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E4B1E6-EC5B-432F-90D0-898FA5296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301693" y="485426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C2D5-6891-4208-E1DA-0855024F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3" y="1342571"/>
            <a:ext cx="5646057" cy="4368800"/>
          </a:xfrm>
        </p:spPr>
        <p:txBody>
          <a:bodyPr anchor="ctr">
            <a:normAutofit/>
          </a:bodyPr>
          <a:lstStyle/>
          <a:p>
            <a:pPr algn="ctr"/>
            <a:r>
              <a:rPr lang="en-CA" b="1" i="0" dirty="0">
                <a:effectLst/>
                <a:latin typeface="Söhne"/>
              </a:rPr>
              <a:t>Complex Relationship</a:t>
            </a:r>
            <a:endParaRPr lang="en-CA" b="1" i="0">
              <a:effectLst/>
              <a:latin typeface="Söhne"/>
            </a:endParaRPr>
          </a:p>
          <a:p>
            <a:pPr algn="ctr"/>
            <a:r>
              <a:rPr lang="en-CA" b="1" i="0" dirty="0">
                <a:effectLst/>
                <a:latin typeface="Söhne"/>
              </a:rPr>
              <a:t>GDP's Role</a:t>
            </a:r>
            <a:endParaRPr lang="en-CA">
              <a:latin typeface="Söhne"/>
            </a:endParaRPr>
          </a:p>
          <a:p>
            <a:pPr algn="ctr"/>
            <a:r>
              <a:rPr lang="en-CA" b="1" i="0" dirty="0">
                <a:effectLst/>
                <a:latin typeface="Söhne"/>
              </a:rPr>
              <a:t>Additional Factors</a:t>
            </a:r>
            <a:endParaRPr lang="en-CA" b="1" i="0">
              <a:effectLst/>
              <a:latin typeface="Söhne"/>
            </a:endParaRPr>
          </a:p>
          <a:p>
            <a:pPr algn="ctr"/>
            <a:r>
              <a:rPr lang="en-CA" b="1" i="0" dirty="0">
                <a:effectLst/>
                <a:latin typeface="Söhne"/>
              </a:rPr>
              <a:t>Strategic Planning</a:t>
            </a:r>
            <a:endParaRPr lang="en-CA">
              <a:latin typeface="Söhne"/>
            </a:endParaRPr>
          </a:p>
          <a:p>
            <a:pPr algn="ctr"/>
            <a:r>
              <a:rPr lang="en-CA" b="1" i="0" dirty="0">
                <a:effectLst/>
                <a:latin typeface="Söhne"/>
              </a:rPr>
              <a:t>Informed Decisions</a:t>
            </a:r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940E64-4719-4E36-8FFD-748B552B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240862" y="539430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EF124-2A41-CEC4-E34B-35BFFB7A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CA" b="1" i="0">
                <a:effectLst/>
                <a:latin typeface="Söhne"/>
              </a:rPr>
              <a:t>Recommendations</a:t>
            </a:r>
            <a:endParaRPr lang="en-CA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8D74AD6-B3B6-65CD-01B0-30F54107E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91025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1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DDC53-8DE6-4F4C-B6B4-4FA2A876C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AD053B-137E-47B4-997C-C91AE70CE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441932" y="958443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9E72EC-1178-47C7-A287-A05A6D497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90656" y="1015766"/>
            <a:ext cx="9361145" cy="4365520"/>
          </a:xfrm>
          <a:custGeom>
            <a:avLst/>
            <a:gdLst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405213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23535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72133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8804"/>
              <a:gd name="connsiteX1" fmla="*/ 9719033 w 9735159"/>
              <a:gd name="connsiteY1" fmla="*/ 122134 h 4588804"/>
              <a:gd name="connsiteX2" fmla="*/ 9675361 w 9735159"/>
              <a:gd name="connsiteY2" fmla="*/ 1854278 h 4588804"/>
              <a:gd name="connsiteX3" fmla="*/ 9667887 w 9735159"/>
              <a:gd name="connsiteY3" fmla="*/ 4129680 h 4588804"/>
              <a:gd name="connsiteX4" fmla="*/ 9156509 w 9735159"/>
              <a:gd name="connsiteY4" fmla="*/ 4179051 h 4588804"/>
              <a:gd name="connsiteX5" fmla="*/ 8374371 w 9735159"/>
              <a:gd name="connsiteY5" fmla="*/ 4200672 h 4588804"/>
              <a:gd name="connsiteX6" fmla="*/ 7989742 w 9735159"/>
              <a:gd name="connsiteY6" fmla="*/ 4205904 h 4588804"/>
              <a:gd name="connsiteX7" fmla="*/ 7685624 w 9735159"/>
              <a:gd name="connsiteY7" fmla="*/ 4466489 h 4588804"/>
              <a:gd name="connsiteX8" fmla="*/ 7161476 w 9735159"/>
              <a:gd name="connsiteY8" fmla="*/ 4588200 h 4588804"/>
              <a:gd name="connsiteX9" fmla="*/ 7423142 w 9735159"/>
              <a:gd name="connsiteY9" fmla="*/ 4218401 h 4588804"/>
              <a:gd name="connsiteX10" fmla="*/ 7322085 w 9735159"/>
              <a:gd name="connsiteY10" fmla="*/ 4198994 h 4588804"/>
              <a:gd name="connsiteX11" fmla="*/ 5976239 w 9735159"/>
              <a:gd name="connsiteY11" fmla="*/ 4198994 h 4588804"/>
              <a:gd name="connsiteX12" fmla="*/ 5703149 w 9735159"/>
              <a:gd name="connsiteY12" fmla="*/ 4203217 h 4588804"/>
              <a:gd name="connsiteX13" fmla="*/ 204518 w 9735159"/>
              <a:gd name="connsiteY13" fmla="*/ 4241988 h 4588804"/>
              <a:gd name="connsiteX14" fmla="*/ 45709 w 9735159"/>
              <a:gd name="connsiteY14" fmla="*/ 2519688 h 4588804"/>
              <a:gd name="connsiteX15" fmla="*/ 0 w 9735159"/>
              <a:gd name="connsiteY15" fmla="*/ 105770 h 4588804"/>
              <a:gd name="connsiteX16" fmla="*/ 6334131 w 9735159"/>
              <a:gd name="connsiteY16" fmla="*/ 49746 h 4588804"/>
              <a:gd name="connsiteX17" fmla="*/ 8936301 w 9735159"/>
              <a:gd name="connsiteY17" fmla="*/ 9904 h 4588804"/>
              <a:gd name="connsiteX18" fmla="*/ 9439106 w 9735159"/>
              <a:gd name="connsiteY18" fmla="*/ 1 h 4588804"/>
              <a:gd name="connsiteX0" fmla="*/ 9439106 w 9735159"/>
              <a:gd name="connsiteY0" fmla="*/ 1 h 4583171"/>
              <a:gd name="connsiteX1" fmla="*/ 9719033 w 9735159"/>
              <a:gd name="connsiteY1" fmla="*/ 122134 h 4583171"/>
              <a:gd name="connsiteX2" fmla="*/ 9675361 w 9735159"/>
              <a:gd name="connsiteY2" fmla="*/ 1854278 h 4583171"/>
              <a:gd name="connsiteX3" fmla="*/ 9667887 w 9735159"/>
              <a:gd name="connsiteY3" fmla="*/ 4129680 h 4583171"/>
              <a:gd name="connsiteX4" fmla="*/ 9156509 w 9735159"/>
              <a:gd name="connsiteY4" fmla="*/ 4179051 h 4583171"/>
              <a:gd name="connsiteX5" fmla="*/ 8374371 w 9735159"/>
              <a:gd name="connsiteY5" fmla="*/ 4200672 h 4583171"/>
              <a:gd name="connsiteX6" fmla="*/ 7989742 w 9735159"/>
              <a:gd name="connsiteY6" fmla="*/ 4205904 h 4583171"/>
              <a:gd name="connsiteX7" fmla="*/ 7685624 w 9735159"/>
              <a:gd name="connsiteY7" fmla="*/ 4466489 h 4583171"/>
              <a:gd name="connsiteX8" fmla="*/ 7189698 w 9735159"/>
              <a:gd name="connsiteY8" fmla="*/ 4582555 h 4583171"/>
              <a:gd name="connsiteX9" fmla="*/ 7423142 w 9735159"/>
              <a:gd name="connsiteY9" fmla="*/ 4218401 h 4583171"/>
              <a:gd name="connsiteX10" fmla="*/ 7322085 w 9735159"/>
              <a:gd name="connsiteY10" fmla="*/ 4198994 h 4583171"/>
              <a:gd name="connsiteX11" fmla="*/ 5976239 w 9735159"/>
              <a:gd name="connsiteY11" fmla="*/ 4198994 h 4583171"/>
              <a:gd name="connsiteX12" fmla="*/ 5703149 w 9735159"/>
              <a:gd name="connsiteY12" fmla="*/ 4203217 h 4583171"/>
              <a:gd name="connsiteX13" fmla="*/ 204518 w 9735159"/>
              <a:gd name="connsiteY13" fmla="*/ 4241988 h 4583171"/>
              <a:gd name="connsiteX14" fmla="*/ 45709 w 9735159"/>
              <a:gd name="connsiteY14" fmla="*/ 2519688 h 4583171"/>
              <a:gd name="connsiteX15" fmla="*/ 0 w 9735159"/>
              <a:gd name="connsiteY15" fmla="*/ 105770 h 4583171"/>
              <a:gd name="connsiteX16" fmla="*/ 6334131 w 9735159"/>
              <a:gd name="connsiteY16" fmla="*/ 49746 h 4583171"/>
              <a:gd name="connsiteX17" fmla="*/ 8936301 w 9735159"/>
              <a:gd name="connsiteY17" fmla="*/ 9904 h 4583171"/>
              <a:gd name="connsiteX18" fmla="*/ 9439106 w 9735159"/>
              <a:gd name="connsiteY18" fmla="*/ 1 h 4583171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23142 w 9735159"/>
              <a:gd name="connsiteY9" fmla="*/ 4218401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976239 w 9735159"/>
              <a:gd name="connsiteY11" fmla="*/ 4198994 h 4585292"/>
              <a:gd name="connsiteX12" fmla="*/ 5703149 w 9735159"/>
              <a:gd name="connsiteY12" fmla="*/ 4203217 h 4585292"/>
              <a:gd name="connsiteX13" fmla="*/ 204518 w 9735159"/>
              <a:gd name="connsiteY13" fmla="*/ 4241988 h 4585292"/>
              <a:gd name="connsiteX14" fmla="*/ 45709 w 9735159"/>
              <a:gd name="connsiteY14" fmla="*/ 2519688 h 4585292"/>
              <a:gd name="connsiteX15" fmla="*/ 0 w 9735159"/>
              <a:gd name="connsiteY15" fmla="*/ 105770 h 4585292"/>
              <a:gd name="connsiteX16" fmla="*/ 6334131 w 9735159"/>
              <a:gd name="connsiteY16" fmla="*/ 49746 h 4585292"/>
              <a:gd name="connsiteX17" fmla="*/ 8936301 w 9735159"/>
              <a:gd name="connsiteY17" fmla="*/ 9904 h 4585292"/>
              <a:gd name="connsiteX18" fmla="*/ 9439106 w 9735159"/>
              <a:gd name="connsiteY18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322085 w 9735159"/>
              <a:gd name="connsiteY10" fmla="*/ 4198994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5292"/>
              <a:gd name="connsiteX1" fmla="*/ 9719033 w 9735159"/>
              <a:gd name="connsiteY1" fmla="*/ 122134 h 4585292"/>
              <a:gd name="connsiteX2" fmla="*/ 9675361 w 9735159"/>
              <a:gd name="connsiteY2" fmla="*/ 1854278 h 4585292"/>
              <a:gd name="connsiteX3" fmla="*/ 9667887 w 9735159"/>
              <a:gd name="connsiteY3" fmla="*/ 4129680 h 4585292"/>
              <a:gd name="connsiteX4" fmla="*/ 9156509 w 9735159"/>
              <a:gd name="connsiteY4" fmla="*/ 4179051 h 4585292"/>
              <a:gd name="connsiteX5" fmla="*/ 8374371 w 9735159"/>
              <a:gd name="connsiteY5" fmla="*/ 4200672 h 4585292"/>
              <a:gd name="connsiteX6" fmla="*/ 7989742 w 9735159"/>
              <a:gd name="connsiteY6" fmla="*/ 4205904 h 4585292"/>
              <a:gd name="connsiteX7" fmla="*/ 7685624 w 9735159"/>
              <a:gd name="connsiteY7" fmla="*/ 4466489 h 4585292"/>
              <a:gd name="connsiteX8" fmla="*/ 7189698 w 9735159"/>
              <a:gd name="connsiteY8" fmla="*/ 4582555 h 4585292"/>
              <a:gd name="connsiteX9" fmla="*/ 7406209 w 9735159"/>
              <a:gd name="connsiteY9" fmla="*/ 4195824 h 4585292"/>
              <a:gd name="connsiteX10" fmla="*/ 7169685 w 9735159"/>
              <a:gd name="connsiteY10" fmla="*/ 4210283 h 4585292"/>
              <a:gd name="connsiteX11" fmla="*/ 5703149 w 9735159"/>
              <a:gd name="connsiteY11" fmla="*/ 4203217 h 4585292"/>
              <a:gd name="connsiteX12" fmla="*/ 204518 w 9735159"/>
              <a:gd name="connsiteY12" fmla="*/ 4241988 h 4585292"/>
              <a:gd name="connsiteX13" fmla="*/ 45709 w 9735159"/>
              <a:gd name="connsiteY13" fmla="*/ 2519688 h 4585292"/>
              <a:gd name="connsiteX14" fmla="*/ 0 w 9735159"/>
              <a:gd name="connsiteY14" fmla="*/ 105770 h 4585292"/>
              <a:gd name="connsiteX15" fmla="*/ 6334131 w 9735159"/>
              <a:gd name="connsiteY15" fmla="*/ 49746 h 4585292"/>
              <a:gd name="connsiteX16" fmla="*/ 8936301 w 9735159"/>
              <a:gd name="connsiteY16" fmla="*/ 9904 h 4585292"/>
              <a:gd name="connsiteX17" fmla="*/ 9439106 w 9735159"/>
              <a:gd name="connsiteY17" fmla="*/ 1 h 4585292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29680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685624 w 9735159"/>
              <a:gd name="connsiteY7" fmla="*/ 4466489 h 4583125"/>
              <a:gd name="connsiteX8" fmla="*/ 7189698 w 9735159"/>
              <a:gd name="connsiteY8" fmla="*/ 4582555 h 4583125"/>
              <a:gd name="connsiteX9" fmla="*/ 7406209 w 9735159"/>
              <a:gd name="connsiteY9" fmla="*/ 4195824 h 4583125"/>
              <a:gd name="connsiteX10" fmla="*/ 7169685 w 9735159"/>
              <a:gd name="connsiteY10" fmla="*/ 4210283 h 4583125"/>
              <a:gd name="connsiteX11" fmla="*/ 5703149 w 9735159"/>
              <a:gd name="connsiteY11" fmla="*/ 4203217 h 4583125"/>
              <a:gd name="connsiteX12" fmla="*/ 204518 w 9735159"/>
              <a:gd name="connsiteY12" fmla="*/ 4241988 h 4583125"/>
              <a:gd name="connsiteX13" fmla="*/ 45709 w 9735159"/>
              <a:gd name="connsiteY13" fmla="*/ 2519688 h 4583125"/>
              <a:gd name="connsiteX14" fmla="*/ 0 w 9735159"/>
              <a:gd name="connsiteY14" fmla="*/ 105770 h 4583125"/>
              <a:gd name="connsiteX15" fmla="*/ 6334131 w 9735159"/>
              <a:gd name="connsiteY15" fmla="*/ 49746 h 4583125"/>
              <a:gd name="connsiteX16" fmla="*/ 8936301 w 9735159"/>
              <a:gd name="connsiteY16" fmla="*/ 9904 h 4583125"/>
              <a:gd name="connsiteX17" fmla="*/ 9439106 w 9735159"/>
              <a:gd name="connsiteY17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25"/>
              <a:gd name="connsiteX1" fmla="*/ 9719033 w 9735159"/>
              <a:gd name="connsiteY1" fmla="*/ 122134 h 4583125"/>
              <a:gd name="connsiteX2" fmla="*/ 9675361 w 9735159"/>
              <a:gd name="connsiteY2" fmla="*/ 1854278 h 4583125"/>
              <a:gd name="connsiteX3" fmla="*/ 9667887 w 9735159"/>
              <a:gd name="connsiteY3" fmla="*/ 4157902 h 4583125"/>
              <a:gd name="connsiteX4" fmla="*/ 9156509 w 9735159"/>
              <a:gd name="connsiteY4" fmla="*/ 4179051 h 4583125"/>
              <a:gd name="connsiteX5" fmla="*/ 8374371 w 9735159"/>
              <a:gd name="connsiteY5" fmla="*/ 4200672 h 4583125"/>
              <a:gd name="connsiteX6" fmla="*/ 7989742 w 9735159"/>
              <a:gd name="connsiteY6" fmla="*/ 4205904 h 4583125"/>
              <a:gd name="connsiteX7" fmla="*/ 7189698 w 9735159"/>
              <a:gd name="connsiteY7" fmla="*/ 4582555 h 4583125"/>
              <a:gd name="connsiteX8" fmla="*/ 7406209 w 9735159"/>
              <a:gd name="connsiteY8" fmla="*/ 4195824 h 4583125"/>
              <a:gd name="connsiteX9" fmla="*/ 7169685 w 9735159"/>
              <a:gd name="connsiteY9" fmla="*/ 4210283 h 4583125"/>
              <a:gd name="connsiteX10" fmla="*/ 5703149 w 9735159"/>
              <a:gd name="connsiteY10" fmla="*/ 4203217 h 4583125"/>
              <a:gd name="connsiteX11" fmla="*/ 204518 w 9735159"/>
              <a:gd name="connsiteY11" fmla="*/ 4241988 h 4583125"/>
              <a:gd name="connsiteX12" fmla="*/ 45709 w 9735159"/>
              <a:gd name="connsiteY12" fmla="*/ 2519688 h 4583125"/>
              <a:gd name="connsiteX13" fmla="*/ 0 w 9735159"/>
              <a:gd name="connsiteY13" fmla="*/ 105770 h 4583125"/>
              <a:gd name="connsiteX14" fmla="*/ 6334131 w 9735159"/>
              <a:gd name="connsiteY14" fmla="*/ 49746 h 4583125"/>
              <a:gd name="connsiteX15" fmla="*/ 8936301 w 9735159"/>
              <a:gd name="connsiteY15" fmla="*/ 9904 h 4583125"/>
              <a:gd name="connsiteX16" fmla="*/ 9439106 w 9735159"/>
              <a:gd name="connsiteY16" fmla="*/ 1 h 4583125"/>
              <a:gd name="connsiteX0" fmla="*/ 9439106 w 9735159"/>
              <a:gd name="connsiteY0" fmla="*/ 1 h 4583178"/>
              <a:gd name="connsiteX1" fmla="*/ 9719033 w 9735159"/>
              <a:gd name="connsiteY1" fmla="*/ 122134 h 4583178"/>
              <a:gd name="connsiteX2" fmla="*/ 9675361 w 9735159"/>
              <a:gd name="connsiteY2" fmla="*/ 1854278 h 4583178"/>
              <a:gd name="connsiteX3" fmla="*/ 9667887 w 9735159"/>
              <a:gd name="connsiteY3" fmla="*/ 4157902 h 4583178"/>
              <a:gd name="connsiteX4" fmla="*/ 9156509 w 9735159"/>
              <a:gd name="connsiteY4" fmla="*/ 4179051 h 4583178"/>
              <a:gd name="connsiteX5" fmla="*/ 8374371 w 9735159"/>
              <a:gd name="connsiteY5" fmla="*/ 4200672 h 4583178"/>
              <a:gd name="connsiteX6" fmla="*/ 7989742 w 9735159"/>
              <a:gd name="connsiteY6" fmla="*/ 4205904 h 4583178"/>
              <a:gd name="connsiteX7" fmla="*/ 7189698 w 9735159"/>
              <a:gd name="connsiteY7" fmla="*/ 4582555 h 4583178"/>
              <a:gd name="connsiteX8" fmla="*/ 7389118 w 9735159"/>
              <a:gd name="connsiteY8" fmla="*/ 4221461 h 4583178"/>
              <a:gd name="connsiteX9" fmla="*/ 7169685 w 9735159"/>
              <a:gd name="connsiteY9" fmla="*/ 4210283 h 4583178"/>
              <a:gd name="connsiteX10" fmla="*/ 5703149 w 9735159"/>
              <a:gd name="connsiteY10" fmla="*/ 4203217 h 4583178"/>
              <a:gd name="connsiteX11" fmla="*/ 204518 w 9735159"/>
              <a:gd name="connsiteY11" fmla="*/ 4241988 h 4583178"/>
              <a:gd name="connsiteX12" fmla="*/ 45709 w 9735159"/>
              <a:gd name="connsiteY12" fmla="*/ 2519688 h 4583178"/>
              <a:gd name="connsiteX13" fmla="*/ 0 w 9735159"/>
              <a:gd name="connsiteY13" fmla="*/ 105770 h 4583178"/>
              <a:gd name="connsiteX14" fmla="*/ 6334131 w 9735159"/>
              <a:gd name="connsiteY14" fmla="*/ 49746 h 4583178"/>
              <a:gd name="connsiteX15" fmla="*/ 8936301 w 9735159"/>
              <a:gd name="connsiteY15" fmla="*/ 9904 h 4583178"/>
              <a:gd name="connsiteX16" fmla="*/ 9439106 w 9735159"/>
              <a:gd name="connsiteY16" fmla="*/ 1 h 4583178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204518 w 9702102"/>
              <a:gd name="connsiteY11" fmla="*/ 4245444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703149 w 9702102"/>
              <a:gd name="connsiteY10" fmla="*/ 4206673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39106 w 9702102"/>
              <a:gd name="connsiteY0" fmla="*/ 3457 h 4586634"/>
              <a:gd name="connsiteX1" fmla="*/ 9667517 w 9702102"/>
              <a:gd name="connsiteY1" fmla="*/ 99832 h 4586634"/>
              <a:gd name="connsiteX2" fmla="*/ 9675361 w 9702102"/>
              <a:gd name="connsiteY2" fmla="*/ 1857734 h 4586634"/>
              <a:gd name="connsiteX3" fmla="*/ 9667887 w 9702102"/>
              <a:gd name="connsiteY3" fmla="*/ 4161358 h 4586634"/>
              <a:gd name="connsiteX4" fmla="*/ 9156509 w 9702102"/>
              <a:gd name="connsiteY4" fmla="*/ 4182507 h 4586634"/>
              <a:gd name="connsiteX5" fmla="*/ 8374371 w 9702102"/>
              <a:gd name="connsiteY5" fmla="*/ 4204128 h 4586634"/>
              <a:gd name="connsiteX6" fmla="*/ 7989742 w 9702102"/>
              <a:gd name="connsiteY6" fmla="*/ 4209360 h 4586634"/>
              <a:gd name="connsiteX7" fmla="*/ 7189698 w 9702102"/>
              <a:gd name="connsiteY7" fmla="*/ 4586011 h 4586634"/>
              <a:gd name="connsiteX8" fmla="*/ 7389118 w 9702102"/>
              <a:gd name="connsiteY8" fmla="*/ 4224917 h 4586634"/>
              <a:gd name="connsiteX9" fmla="*/ 7169685 w 9702102"/>
              <a:gd name="connsiteY9" fmla="*/ 4213739 h 4586634"/>
              <a:gd name="connsiteX10" fmla="*/ 5941688 w 9702102"/>
              <a:gd name="connsiteY10" fmla="*/ 4246430 h 4586634"/>
              <a:gd name="connsiteX11" fmla="*/ 191266 w 9702102"/>
              <a:gd name="connsiteY11" fmla="*/ 4298452 h 4586634"/>
              <a:gd name="connsiteX12" fmla="*/ 45709 w 9702102"/>
              <a:gd name="connsiteY12" fmla="*/ 2523144 h 4586634"/>
              <a:gd name="connsiteX13" fmla="*/ 0 w 9702102"/>
              <a:gd name="connsiteY13" fmla="*/ 109226 h 4586634"/>
              <a:gd name="connsiteX14" fmla="*/ 6334131 w 9702102"/>
              <a:gd name="connsiteY14" fmla="*/ 53202 h 4586634"/>
              <a:gd name="connsiteX15" fmla="*/ 8936301 w 9702102"/>
              <a:gd name="connsiteY15" fmla="*/ 13360 h 4586634"/>
              <a:gd name="connsiteX16" fmla="*/ 9439106 w 9702102"/>
              <a:gd name="connsiteY16" fmla="*/ 3457 h 4586634"/>
              <a:gd name="connsiteX0" fmla="*/ 9452358 w 9715354"/>
              <a:gd name="connsiteY0" fmla="*/ 3457 h 4586634"/>
              <a:gd name="connsiteX1" fmla="*/ 9680769 w 9715354"/>
              <a:gd name="connsiteY1" fmla="*/ 99832 h 4586634"/>
              <a:gd name="connsiteX2" fmla="*/ 9688613 w 9715354"/>
              <a:gd name="connsiteY2" fmla="*/ 1857734 h 4586634"/>
              <a:gd name="connsiteX3" fmla="*/ 9681139 w 9715354"/>
              <a:gd name="connsiteY3" fmla="*/ 4161358 h 4586634"/>
              <a:gd name="connsiteX4" fmla="*/ 9169761 w 9715354"/>
              <a:gd name="connsiteY4" fmla="*/ 4182507 h 4586634"/>
              <a:gd name="connsiteX5" fmla="*/ 8387623 w 9715354"/>
              <a:gd name="connsiteY5" fmla="*/ 4204128 h 4586634"/>
              <a:gd name="connsiteX6" fmla="*/ 8002994 w 9715354"/>
              <a:gd name="connsiteY6" fmla="*/ 4209360 h 4586634"/>
              <a:gd name="connsiteX7" fmla="*/ 7202950 w 9715354"/>
              <a:gd name="connsiteY7" fmla="*/ 4586011 h 4586634"/>
              <a:gd name="connsiteX8" fmla="*/ 7402370 w 9715354"/>
              <a:gd name="connsiteY8" fmla="*/ 4224917 h 4586634"/>
              <a:gd name="connsiteX9" fmla="*/ 7182937 w 9715354"/>
              <a:gd name="connsiteY9" fmla="*/ 4213739 h 4586634"/>
              <a:gd name="connsiteX10" fmla="*/ 5954940 w 9715354"/>
              <a:gd name="connsiteY10" fmla="*/ 4246430 h 4586634"/>
              <a:gd name="connsiteX11" fmla="*/ 204518 w 9715354"/>
              <a:gd name="connsiteY11" fmla="*/ 4298452 h 4586634"/>
              <a:gd name="connsiteX12" fmla="*/ 58961 w 9715354"/>
              <a:gd name="connsiteY12" fmla="*/ 2523144 h 4586634"/>
              <a:gd name="connsiteX13" fmla="*/ 0 w 9715354"/>
              <a:gd name="connsiteY13" fmla="*/ 29712 h 4586634"/>
              <a:gd name="connsiteX14" fmla="*/ 6347383 w 9715354"/>
              <a:gd name="connsiteY14" fmla="*/ 53202 h 4586634"/>
              <a:gd name="connsiteX15" fmla="*/ 8949553 w 9715354"/>
              <a:gd name="connsiteY15" fmla="*/ 13360 h 4586634"/>
              <a:gd name="connsiteX16" fmla="*/ 9452358 w 9715354"/>
              <a:gd name="connsiteY16" fmla="*/ 3457 h 4586634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452358 w 9715354"/>
              <a:gd name="connsiteY0" fmla="*/ 3457 h 4586593"/>
              <a:gd name="connsiteX1" fmla="*/ 9680769 w 9715354"/>
              <a:gd name="connsiteY1" fmla="*/ 99832 h 4586593"/>
              <a:gd name="connsiteX2" fmla="*/ 9688613 w 9715354"/>
              <a:gd name="connsiteY2" fmla="*/ 1857734 h 4586593"/>
              <a:gd name="connsiteX3" fmla="*/ 9681139 w 9715354"/>
              <a:gd name="connsiteY3" fmla="*/ 4161358 h 4586593"/>
              <a:gd name="connsiteX4" fmla="*/ 9169761 w 9715354"/>
              <a:gd name="connsiteY4" fmla="*/ 4182507 h 4586593"/>
              <a:gd name="connsiteX5" fmla="*/ 8387623 w 9715354"/>
              <a:gd name="connsiteY5" fmla="*/ 4204128 h 4586593"/>
              <a:gd name="connsiteX6" fmla="*/ 8002994 w 9715354"/>
              <a:gd name="connsiteY6" fmla="*/ 4209360 h 4586593"/>
              <a:gd name="connsiteX7" fmla="*/ 7202950 w 9715354"/>
              <a:gd name="connsiteY7" fmla="*/ 4586011 h 4586593"/>
              <a:gd name="connsiteX8" fmla="*/ 7373495 w 9715354"/>
              <a:gd name="connsiteY8" fmla="*/ 4205666 h 4586593"/>
              <a:gd name="connsiteX9" fmla="*/ 7182937 w 9715354"/>
              <a:gd name="connsiteY9" fmla="*/ 4213739 h 4586593"/>
              <a:gd name="connsiteX10" fmla="*/ 5954940 w 9715354"/>
              <a:gd name="connsiteY10" fmla="*/ 4246430 h 4586593"/>
              <a:gd name="connsiteX11" fmla="*/ 204518 w 9715354"/>
              <a:gd name="connsiteY11" fmla="*/ 4298452 h 4586593"/>
              <a:gd name="connsiteX12" fmla="*/ 58961 w 9715354"/>
              <a:gd name="connsiteY12" fmla="*/ 2523144 h 4586593"/>
              <a:gd name="connsiteX13" fmla="*/ 0 w 9715354"/>
              <a:gd name="connsiteY13" fmla="*/ 29712 h 4586593"/>
              <a:gd name="connsiteX14" fmla="*/ 6347383 w 9715354"/>
              <a:gd name="connsiteY14" fmla="*/ 53202 h 4586593"/>
              <a:gd name="connsiteX15" fmla="*/ 8949553 w 9715354"/>
              <a:gd name="connsiteY15" fmla="*/ 13360 h 4586593"/>
              <a:gd name="connsiteX16" fmla="*/ 9452358 w 9715354"/>
              <a:gd name="connsiteY16" fmla="*/ 3457 h 4586593"/>
              <a:gd name="connsiteX0" fmla="*/ 9530791 w 9793787"/>
              <a:gd name="connsiteY0" fmla="*/ 166219 h 4749355"/>
              <a:gd name="connsiteX1" fmla="*/ 9759202 w 9793787"/>
              <a:gd name="connsiteY1" fmla="*/ 262594 h 4749355"/>
              <a:gd name="connsiteX2" fmla="*/ 9767046 w 9793787"/>
              <a:gd name="connsiteY2" fmla="*/ 2020496 h 4749355"/>
              <a:gd name="connsiteX3" fmla="*/ 9759572 w 9793787"/>
              <a:gd name="connsiteY3" fmla="*/ 4324120 h 4749355"/>
              <a:gd name="connsiteX4" fmla="*/ 9248194 w 9793787"/>
              <a:gd name="connsiteY4" fmla="*/ 4345269 h 4749355"/>
              <a:gd name="connsiteX5" fmla="*/ 8466056 w 9793787"/>
              <a:gd name="connsiteY5" fmla="*/ 4366890 h 4749355"/>
              <a:gd name="connsiteX6" fmla="*/ 8081427 w 9793787"/>
              <a:gd name="connsiteY6" fmla="*/ 4372122 h 4749355"/>
              <a:gd name="connsiteX7" fmla="*/ 7281383 w 9793787"/>
              <a:gd name="connsiteY7" fmla="*/ 4748773 h 4749355"/>
              <a:gd name="connsiteX8" fmla="*/ 7451928 w 9793787"/>
              <a:gd name="connsiteY8" fmla="*/ 4368428 h 4749355"/>
              <a:gd name="connsiteX9" fmla="*/ 7261370 w 9793787"/>
              <a:gd name="connsiteY9" fmla="*/ 4376501 h 4749355"/>
              <a:gd name="connsiteX10" fmla="*/ 6033373 w 9793787"/>
              <a:gd name="connsiteY10" fmla="*/ 4409192 h 4749355"/>
              <a:gd name="connsiteX11" fmla="*/ 282951 w 9793787"/>
              <a:gd name="connsiteY11" fmla="*/ 4461214 h 4749355"/>
              <a:gd name="connsiteX12" fmla="*/ 137394 w 9793787"/>
              <a:gd name="connsiteY12" fmla="*/ 2685906 h 4749355"/>
              <a:gd name="connsiteX13" fmla="*/ 78433 w 9793787"/>
              <a:gd name="connsiteY13" fmla="*/ 192474 h 4749355"/>
              <a:gd name="connsiteX14" fmla="*/ 650812 w 9793787"/>
              <a:gd name="connsiteY14" fmla="*/ 172339 h 4749355"/>
              <a:gd name="connsiteX15" fmla="*/ 6425816 w 9793787"/>
              <a:gd name="connsiteY15" fmla="*/ 215964 h 4749355"/>
              <a:gd name="connsiteX16" fmla="*/ 9027986 w 9793787"/>
              <a:gd name="connsiteY16" fmla="*/ 176122 h 4749355"/>
              <a:gd name="connsiteX17" fmla="*/ 9530791 w 9793787"/>
              <a:gd name="connsiteY17" fmla="*/ 166219 h 4749355"/>
              <a:gd name="connsiteX0" fmla="*/ 9543478 w 9806474"/>
              <a:gd name="connsiteY0" fmla="*/ 3458 h 4586594"/>
              <a:gd name="connsiteX1" fmla="*/ 9771889 w 9806474"/>
              <a:gd name="connsiteY1" fmla="*/ 99833 h 4586594"/>
              <a:gd name="connsiteX2" fmla="*/ 9779733 w 9806474"/>
              <a:gd name="connsiteY2" fmla="*/ 1857735 h 4586594"/>
              <a:gd name="connsiteX3" fmla="*/ 9772259 w 9806474"/>
              <a:gd name="connsiteY3" fmla="*/ 4161359 h 4586594"/>
              <a:gd name="connsiteX4" fmla="*/ 9260881 w 9806474"/>
              <a:gd name="connsiteY4" fmla="*/ 4182508 h 4586594"/>
              <a:gd name="connsiteX5" fmla="*/ 8478743 w 9806474"/>
              <a:gd name="connsiteY5" fmla="*/ 4204129 h 4586594"/>
              <a:gd name="connsiteX6" fmla="*/ 8094114 w 9806474"/>
              <a:gd name="connsiteY6" fmla="*/ 4209361 h 4586594"/>
              <a:gd name="connsiteX7" fmla="*/ 7294070 w 9806474"/>
              <a:gd name="connsiteY7" fmla="*/ 4586012 h 4586594"/>
              <a:gd name="connsiteX8" fmla="*/ 7464615 w 9806474"/>
              <a:gd name="connsiteY8" fmla="*/ 4205667 h 4586594"/>
              <a:gd name="connsiteX9" fmla="*/ 7274057 w 9806474"/>
              <a:gd name="connsiteY9" fmla="*/ 4213740 h 4586594"/>
              <a:gd name="connsiteX10" fmla="*/ 6046060 w 9806474"/>
              <a:gd name="connsiteY10" fmla="*/ 4246431 h 4586594"/>
              <a:gd name="connsiteX11" fmla="*/ 295638 w 9806474"/>
              <a:gd name="connsiteY11" fmla="*/ 4298453 h 4586594"/>
              <a:gd name="connsiteX12" fmla="*/ 150081 w 9806474"/>
              <a:gd name="connsiteY12" fmla="*/ 2523145 h 4586594"/>
              <a:gd name="connsiteX13" fmla="*/ 66257 w 9806474"/>
              <a:gd name="connsiteY13" fmla="*/ 476529 h 4586594"/>
              <a:gd name="connsiteX14" fmla="*/ 663499 w 9806474"/>
              <a:gd name="connsiteY14" fmla="*/ 9578 h 4586594"/>
              <a:gd name="connsiteX15" fmla="*/ 6438503 w 9806474"/>
              <a:gd name="connsiteY15" fmla="*/ 53203 h 4586594"/>
              <a:gd name="connsiteX16" fmla="*/ 9040673 w 9806474"/>
              <a:gd name="connsiteY16" fmla="*/ 13361 h 4586594"/>
              <a:gd name="connsiteX17" fmla="*/ 9543478 w 9806474"/>
              <a:gd name="connsiteY17" fmla="*/ 3458 h 4586594"/>
              <a:gd name="connsiteX0" fmla="*/ 9502853 w 9765849"/>
              <a:gd name="connsiteY0" fmla="*/ 3458 h 4586594"/>
              <a:gd name="connsiteX1" fmla="*/ 9731264 w 9765849"/>
              <a:gd name="connsiteY1" fmla="*/ 99833 h 4586594"/>
              <a:gd name="connsiteX2" fmla="*/ 9739108 w 9765849"/>
              <a:gd name="connsiteY2" fmla="*/ 1857735 h 4586594"/>
              <a:gd name="connsiteX3" fmla="*/ 9731634 w 9765849"/>
              <a:gd name="connsiteY3" fmla="*/ 4161359 h 4586594"/>
              <a:gd name="connsiteX4" fmla="*/ 9220256 w 9765849"/>
              <a:gd name="connsiteY4" fmla="*/ 4182508 h 4586594"/>
              <a:gd name="connsiteX5" fmla="*/ 8438118 w 9765849"/>
              <a:gd name="connsiteY5" fmla="*/ 4204129 h 4586594"/>
              <a:gd name="connsiteX6" fmla="*/ 8053489 w 9765849"/>
              <a:gd name="connsiteY6" fmla="*/ 4209361 h 4586594"/>
              <a:gd name="connsiteX7" fmla="*/ 7253445 w 9765849"/>
              <a:gd name="connsiteY7" fmla="*/ 4586012 h 4586594"/>
              <a:gd name="connsiteX8" fmla="*/ 7423990 w 9765849"/>
              <a:gd name="connsiteY8" fmla="*/ 4205667 h 4586594"/>
              <a:gd name="connsiteX9" fmla="*/ 7233432 w 9765849"/>
              <a:gd name="connsiteY9" fmla="*/ 4213740 h 4586594"/>
              <a:gd name="connsiteX10" fmla="*/ 6005435 w 9765849"/>
              <a:gd name="connsiteY10" fmla="*/ 4246431 h 4586594"/>
              <a:gd name="connsiteX11" fmla="*/ 255013 w 9765849"/>
              <a:gd name="connsiteY11" fmla="*/ 4298453 h 4586594"/>
              <a:gd name="connsiteX12" fmla="*/ 109456 w 9765849"/>
              <a:gd name="connsiteY12" fmla="*/ 2523145 h 4586594"/>
              <a:gd name="connsiteX13" fmla="*/ 25632 w 9765849"/>
              <a:gd name="connsiteY13" fmla="*/ 476529 h 4586594"/>
              <a:gd name="connsiteX14" fmla="*/ 622874 w 9765849"/>
              <a:gd name="connsiteY14" fmla="*/ 9578 h 4586594"/>
              <a:gd name="connsiteX15" fmla="*/ 6397878 w 9765849"/>
              <a:gd name="connsiteY15" fmla="*/ 53203 h 4586594"/>
              <a:gd name="connsiteX16" fmla="*/ 9000048 w 9765849"/>
              <a:gd name="connsiteY16" fmla="*/ 13361 h 4586594"/>
              <a:gd name="connsiteX17" fmla="*/ 9502853 w 9765849"/>
              <a:gd name="connsiteY17" fmla="*/ 3458 h 4586594"/>
              <a:gd name="connsiteX0" fmla="*/ 9693055 w 9956051"/>
              <a:gd name="connsiteY0" fmla="*/ 3458 h 4586594"/>
              <a:gd name="connsiteX1" fmla="*/ 9921466 w 9956051"/>
              <a:gd name="connsiteY1" fmla="*/ 99833 h 4586594"/>
              <a:gd name="connsiteX2" fmla="*/ 9929310 w 9956051"/>
              <a:gd name="connsiteY2" fmla="*/ 1857735 h 4586594"/>
              <a:gd name="connsiteX3" fmla="*/ 9921836 w 9956051"/>
              <a:gd name="connsiteY3" fmla="*/ 4161359 h 4586594"/>
              <a:gd name="connsiteX4" fmla="*/ 9410458 w 9956051"/>
              <a:gd name="connsiteY4" fmla="*/ 4182508 h 4586594"/>
              <a:gd name="connsiteX5" fmla="*/ 8628320 w 9956051"/>
              <a:gd name="connsiteY5" fmla="*/ 4204129 h 4586594"/>
              <a:gd name="connsiteX6" fmla="*/ 8243691 w 9956051"/>
              <a:gd name="connsiteY6" fmla="*/ 4209361 h 4586594"/>
              <a:gd name="connsiteX7" fmla="*/ 7443647 w 9956051"/>
              <a:gd name="connsiteY7" fmla="*/ 4586012 h 4586594"/>
              <a:gd name="connsiteX8" fmla="*/ 7614192 w 9956051"/>
              <a:gd name="connsiteY8" fmla="*/ 4205667 h 4586594"/>
              <a:gd name="connsiteX9" fmla="*/ 7423634 w 9956051"/>
              <a:gd name="connsiteY9" fmla="*/ 4213740 h 4586594"/>
              <a:gd name="connsiteX10" fmla="*/ 6195637 w 9956051"/>
              <a:gd name="connsiteY10" fmla="*/ 4246431 h 4586594"/>
              <a:gd name="connsiteX11" fmla="*/ 445215 w 9956051"/>
              <a:gd name="connsiteY11" fmla="*/ 4298453 h 4586594"/>
              <a:gd name="connsiteX12" fmla="*/ 299658 w 9956051"/>
              <a:gd name="connsiteY12" fmla="*/ 2523145 h 4586594"/>
              <a:gd name="connsiteX13" fmla="*/ 215834 w 9956051"/>
              <a:gd name="connsiteY13" fmla="*/ 476529 h 4586594"/>
              <a:gd name="connsiteX14" fmla="*/ 399481 w 9956051"/>
              <a:gd name="connsiteY14" fmla="*/ 16797 h 4586594"/>
              <a:gd name="connsiteX15" fmla="*/ 6588080 w 9956051"/>
              <a:gd name="connsiteY15" fmla="*/ 53203 h 4586594"/>
              <a:gd name="connsiteX16" fmla="*/ 9190250 w 9956051"/>
              <a:gd name="connsiteY16" fmla="*/ 13361 h 4586594"/>
              <a:gd name="connsiteX17" fmla="*/ 9693055 w 9956051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494966 w 9757962"/>
              <a:gd name="connsiteY0" fmla="*/ 3458 h 4586594"/>
              <a:gd name="connsiteX1" fmla="*/ 9723377 w 9757962"/>
              <a:gd name="connsiteY1" fmla="*/ 99833 h 4586594"/>
              <a:gd name="connsiteX2" fmla="*/ 9731221 w 9757962"/>
              <a:gd name="connsiteY2" fmla="*/ 1857735 h 4586594"/>
              <a:gd name="connsiteX3" fmla="*/ 9723747 w 9757962"/>
              <a:gd name="connsiteY3" fmla="*/ 4161359 h 4586594"/>
              <a:gd name="connsiteX4" fmla="*/ 9212369 w 9757962"/>
              <a:gd name="connsiteY4" fmla="*/ 4182508 h 4586594"/>
              <a:gd name="connsiteX5" fmla="*/ 8430231 w 9757962"/>
              <a:gd name="connsiteY5" fmla="*/ 4204129 h 4586594"/>
              <a:gd name="connsiteX6" fmla="*/ 8045602 w 9757962"/>
              <a:gd name="connsiteY6" fmla="*/ 4209361 h 4586594"/>
              <a:gd name="connsiteX7" fmla="*/ 7245558 w 9757962"/>
              <a:gd name="connsiteY7" fmla="*/ 4586012 h 4586594"/>
              <a:gd name="connsiteX8" fmla="*/ 7416103 w 9757962"/>
              <a:gd name="connsiteY8" fmla="*/ 4205667 h 4586594"/>
              <a:gd name="connsiteX9" fmla="*/ 7225545 w 9757962"/>
              <a:gd name="connsiteY9" fmla="*/ 4213740 h 4586594"/>
              <a:gd name="connsiteX10" fmla="*/ 5997548 w 9757962"/>
              <a:gd name="connsiteY10" fmla="*/ 4246431 h 4586594"/>
              <a:gd name="connsiteX11" fmla="*/ 247126 w 9757962"/>
              <a:gd name="connsiteY11" fmla="*/ 4298453 h 4586594"/>
              <a:gd name="connsiteX12" fmla="*/ 101569 w 9757962"/>
              <a:gd name="connsiteY12" fmla="*/ 2523145 h 4586594"/>
              <a:gd name="connsiteX13" fmla="*/ 17745 w 9757962"/>
              <a:gd name="connsiteY13" fmla="*/ 476529 h 4586594"/>
              <a:gd name="connsiteX14" fmla="*/ 201392 w 9757962"/>
              <a:gd name="connsiteY14" fmla="*/ 16797 h 4586594"/>
              <a:gd name="connsiteX15" fmla="*/ 6389991 w 9757962"/>
              <a:gd name="connsiteY15" fmla="*/ 53203 h 4586594"/>
              <a:gd name="connsiteX16" fmla="*/ 8992161 w 9757962"/>
              <a:gd name="connsiteY16" fmla="*/ 13361 h 4586594"/>
              <a:gd name="connsiteX17" fmla="*/ 9494966 w 9757962"/>
              <a:gd name="connsiteY17" fmla="*/ 3458 h 4586594"/>
              <a:gd name="connsiteX0" fmla="*/ 9511995 w 9774991"/>
              <a:gd name="connsiteY0" fmla="*/ 3458 h 4586594"/>
              <a:gd name="connsiteX1" fmla="*/ 9740406 w 9774991"/>
              <a:gd name="connsiteY1" fmla="*/ 99833 h 4586594"/>
              <a:gd name="connsiteX2" fmla="*/ 9748250 w 9774991"/>
              <a:gd name="connsiteY2" fmla="*/ 1857735 h 4586594"/>
              <a:gd name="connsiteX3" fmla="*/ 9740776 w 9774991"/>
              <a:gd name="connsiteY3" fmla="*/ 4161359 h 4586594"/>
              <a:gd name="connsiteX4" fmla="*/ 9229398 w 9774991"/>
              <a:gd name="connsiteY4" fmla="*/ 4182508 h 4586594"/>
              <a:gd name="connsiteX5" fmla="*/ 8447260 w 9774991"/>
              <a:gd name="connsiteY5" fmla="*/ 4204129 h 4586594"/>
              <a:gd name="connsiteX6" fmla="*/ 8062631 w 9774991"/>
              <a:gd name="connsiteY6" fmla="*/ 4209361 h 4586594"/>
              <a:gd name="connsiteX7" fmla="*/ 7262587 w 9774991"/>
              <a:gd name="connsiteY7" fmla="*/ 4586012 h 4586594"/>
              <a:gd name="connsiteX8" fmla="*/ 7433132 w 9774991"/>
              <a:gd name="connsiteY8" fmla="*/ 4205667 h 4586594"/>
              <a:gd name="connsiteX9" fmla="*/ 7242574 w 9774991"/>
              <a:gd name="connsiteY9" fmla="*/ 4213740 h 4586594"/>
              <a:gd name="connsiteX10" fmla="*/ 6014577 w 9774991"/>
              <a:gd name="connsiteY10" fmla="*/ 4246431 h 4586594"/>
              <a:gd name="connsiteX11" fmla="*/ 264155 w 9774991"/>
              <a:gd name="connsiteY11" fmla="*/ 4298453 h 4586594"/>
              <a:gd name="connsiteX12" fmla="*/ 118598 w 9774991"/>
              <a:gd name="connsiteY12" fmla="*/ 2523145 h 4586594"/>
              <a:gd name="connsiteX13" fmla="*/ 34774 w 9774991"/>
              <a:gd name="connsiteY13" fmla="*/ 476529 h 4586594"/>
              <a:gd name="connsiteX14" fmla="*/ 187098 w 9774991"/>
              <a:gd name="connsiteY14" fmla="*/ 93555 h 4586594"/>
              <a:gd name="connsiteX15" fmla="*/ 6407020 w 9774991"/>
              <a:gd name="connsiteY15" fmla="*/ 53203 h 4586594"/>
              <a:gd name="connsiteX16" fmla="*/ 9009190 w 9774991"/>
              <a:gd name="connsiteY16" fmla="*/ 13361 h 4586594"/>
              <a:gd name="connsiteX17" fmla="*/ 9511995 w 9774991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77082 w 9745053"/>
              <a:gd name="connsiteY15" fmla="*/ 53203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2057 w 9745053"/>
              <a:gd name="connsiteY0" fmla="*/ 3458 h 4586594"/>
              <a:gd name="connsiteX1" fmla="*/ 9710468 w 9745053"/>
              <a:gd name="connsiteY1" fmla="*/ 99833 h 4586594"/>
              <a:gd name="connsiteX2" fmla="*/ 9718312 w 9745053"/>
              <a:gd name="connsiteY2" fmla="*/ 1857735 h 4586594"/>
              <a:gd name="connsiteX3" fmla="*/ 9710838 w 9745053"/>
              <a:gd name="connsiteY3" fmla="*/ 4161359 h 4586594"/>
              <a:gd name="connsiteX4" fmla="*/ 9199460 w 9745053"/>
              <a:gd name="connsiteY4" fmla="*/ 4182508 h 4586594"/>
              <a:gd name="connsiteX5" fmla="*/ 8417322 w 9745053"/>
              <a:gd name="connsiteY5" fmla="*/ 4204129 h 4586594"/>
              <a:gd name="connsiteX6" fmla="*/ 8032693 w 9745053"/>
              <a:gd name="connsiteY6" fmla="*/ 4209361 h 4586594"/>
              <a:gd name="connsiteX7" fmla="*/ 7232649 w 9745053"/>
              <a:gd name="connsiteY7" fmla="*/ 4586012 h 4586594"/>
              <a:gd name="connsiteX8" fmla="*/ 7403194 w 9745053"/>
              <a:gd name="connsiteY8" fmla="*/ 4205667 h 4586594"/>
              <a:gd name="connsiteX9" fmla="*/ 7212636 w 9745053"/>
              <a:gd name="connsiteY9" fmla="*/ 4213740 h 4586594"/>
              <a:gd name="connsiteX10" fmla="*/ 5984639 w 9745053"/>
              <a:gd name="connsiteY10" fmla="*/ 4246431 h 4586594"/>
              <a:gd name="connsiteX11" fmla="*/ 234217 w 9745053"/>
              <a:gd name="connsiteY11" fmla="*/ 4298453 h 4586594"/>
              <a:gd name="connsiteX12" fmla="*/ 88660 w 9745053"/>
              <a:gd name="connsiteY12" fmla="*/ 2523145 h 4586594"/>
              <a:gd name="connsiteX13" fmla="*/ 4836 w 9745053"/>
              <a:gd name="connsiteY13" fmla="*/ 476529 h 4586594"/>
              <a:gd name="connsiteX14" fmla="*/ 157160 w 9745053"/>
              <a:gd name="connsiteY14" fmla="*/ 93555 h 4586594"/>
              <a:gd name="connsiteX15" fmla="*/ 6387207 w 9745053"/>
              <a:gd name="connsiteY15" fmla="*/ 9477 h 4586594"/>
              <a:gd name="connsiteX16" fmla="*/ 8979252 w 9745053"/>
              <a:gd name="connsiteY16" fmla="*/ 13361 h 4586594"/>
              <a:gd name="connsiteX17" fmla="*/ 9482057 w 9745053"/>
              <a:gd name="connsiteY17" fmla="*/ 3458 h 4586594"/>
              <a:gd name="connsiteX0" fmla="*/ 9481430 w 9744426"/>
              <a:gd name="connsiteY0" fmla="*/ 3458 h 4586594"/>
              <a:gd name="connsiteX1" fmla="*/ 9709841 w 9744426"/>
              <a:gd name="connsiteY1" fmla="*/ 99833 h 4586594"/>
              <a:gd name="connsiteX2" fmla="*/ 9717685 w 9744426"/>
              <a:gd name="connsiteY2" fmla="*/ 1857735 h 4586594"/>
              <a:gd name="connsiteX3" fmla="*/ 9710211 w 9744426"/>
              <a:gd name="connsiteY3" fmla="*/ 4161359 h 4586594"/>
              <a:gd name="connsiteX4" fmla="*/ 9198833 w 9744426"/>
              <a:gd name="connsiteY4" fmla="*/ 4182508 h 4586594"/>
              <a:gd name="connsiteX5" fmla="*/ 8416695 w 9744426"/>
              <a:gd name="connsiteY5" fmla="*/ 4204129 h 4586594"/>
              <a:gd name="connsiteX6" fmla="*/ 8032066 w 9744426"/>
              <a:gd name="connsiteY6" fmla="*/ 4209361 h 4586594"/>
              <a:gd name="connsiteX7" fmla="*/ 7232022 w 9744426"/>
              <a:gd name="connsiteY7" fmla="*/ 4586012 h 4586594"/>
              <a:gd name="connsiteX8" fmla="*/ 7402567 w 9744426"/>
              <a:gd name="connsiteY8" fmla="*/ 4205667 h 4586594"/>
              <a:gd name="connsiteX9" fmla="*/ 7212009 w 9744426"/>
              <a:gd name="connsiteY9" fmla="*/ 4213740 h 4586594"/>
              <a:gd name="connsiteX10" fmla="*/ 5984012 w 9744426"/>
              <a:gd name="connsiteY10" fmla="*/ 4246431 h 4586594"/>
              <a:gd name="connsiteX11" fmla="*/ 233590 w 9744426"/>
              <a:gd name="connsiteY11" fmla="*/ 4298453 h 4586594"/>
              <a:gd name="connsiteX12" fmla="*/ 88033 w 9744426"/>
              <a:gd name="connsiteY12" fmla="*/ 2523145 h 4586594"/>
              <a:gd name="connsiteX13" fmla="*/ 5158 w 9744426"/>
              <a:gd name="connsiteY13" fmla="*/ 530948 h 4586594"/>
              <a:gd name="connsiteX14" fmla="*/ 156533 w 9744426"/>
              <a:gd name="connsiteY14" fmla="*/ 93555 h 4586594"/>
              <a:gd name="connsiteX15" fmla="*/ 6386580 w 9744426"/>
              <a:gd name="connsiteY15" fmla="*/ 9477 h 4586594"/>
              <a:gd name="connsiteX16" fmla="*/ 8978625 w 9744426"/>
              <a:gd name="connsiteY16" fmla="*/ 13361 h 4586594"/>
              <a:gd name="connsiteX17" fmla="*/ 9481430 w 9744426"/>
              <a:gd name="connsiteY17" fmla="*/ 3458 h 4586594"/>
              <a:gd name="connsiteX0" fmla="*/ 9481117 w 9744113"/>
              <a:gd name="connsiteY0" fmla="*/ 3458 h 4586594"/>
              <a:gd name="connsiteX1" fmla="*/ 9709528 w 9744113"/>
              <a:gd name="connsiteY1" fmla="*/ 99833 h 4586594"/>
              <a:gd name="connsiteX2" fmla="*/ 9717372 w 9744113"/>
              <a:gd name="connsiteY2" fmla="*/ 1857735 h 4586594"/>
              <a:gd name="connsiteX3" fmla="*/ 9709898 w 9744113"/>
              <a:gd name="connsiteY3" fmla="*/ 4161359 h 4586594"/>
              <a:gd name="connsiteX4" fmla="*/ 9198520 w 9744113"/>
              <a:gd name="connsiteY4" fmla="*/ 4182508 h 4586594"/>
              <a:gd name="connsiteX5" fmla="*/ 8416382 w 9744113"/>
              <a:gd name="connsiteY5" fmla="*/ 4204129 h 4586594"/>
              <a:gd name="connsiteX6" fmla="*/ 8031753 w 9744113"/>
              <a:gd name="connsiteY6" fmla="*/ 4209361 h 4586594"/>
              <a:gd name="connsiteX7" fmla="*/ 7231709 w 9744113"/>
              <a:gd name="connsiteY7" fmla="*/ 4586012 h 4586594"/>
              <a:gd name="connsiteX8" fmla="*/ 7402254 w 9744113"/>
              <a:gd name="connsiteY8" fmla="*/ 4205667 h 4586594"/>
              <a:gd name="connsiteX9" fmla="*/ 7211696 w 9744113"/>
              <a:gd name="connsiteY9" fmla="*/ 4213740 h 4586594"/>
              <a:gd name="connsiteX10" fmla="*/ 5983699 w 9744113"/>
              <a:gd name="connsiteY10" fmla="*/ 4246431 h 4586594"/>
              <a:gd name="connsiteX11" fmla="*/ 233277 w 9744113"/>
              <a:gd name="connsiteY11" fmla="*/ 4298453 h 4586594"/>
              <a:gd name="connsiteX12" fmla="*/ 87720 w 9744113"/>
              <a:gd name="connsiteY12" fmla="*/ 2523145 h 4586594"/>
              <a:gd name="connsiteX13" fmla="*/ 4845 w 9744113"/>
              <a:gd name="connsiteY13" fmla="*/ 530948 h 4586594"/>
              <a:gd name="connsiteX14" fmla="*/ 156980 w 9744113"/>
              <a:gd name="connsiteY14" fmla="*/ 137092 h 4586594"/>
              <a:gd name="connsiteX15" fmla="*/ 6386267 w 9744113"/>
              <a:gd name="connsiteY15" fmla="*/ 9477 h 4586594"/>
              <a:gd name="connsiteX16" fmla="*/ 8978312 w 9744113"/>
              <a:gd name="connsiteY16" fmla="*/ 13361 h 4586594"/>
              <a:gd name="connsiteX17" fmla="*/ 9481117 w 9744113"/>
              <a:gd name="connsiteY17" fmla="*/ 3458 h 4586594"/>
              <a:gd name="connsiteX0" fmla="*/ 9477408 w 9740404"/>
              <a:gd name="connsiteY0" fmla="*/ 3458 h 4586594"/>
              <a:gd name="connsiteX1" fmla="*/ 9705819 w 9740404"/>
              <a:gd name="connsiteY1" fmla="*/ 99833 h 4586594"/>
              <a:gd name="connsiteX2" fmla="*/ 9713663 w 9740404"/>
              <a:gd name="connsiteY2" fmla="*/ 1857735 h 4586594"/>
              <a:gd name="connsiteX3" fmla="*/ 9706189 w 9740404"/>
              <a:gd name="connsiteY3" fmla="*/ 4161359 h 4586594"/>
              <a:gd name="connsiteX4" fmla="*/ 9194811 w 9740404"/>
              <a:gd name="connsiteY4" fmla="*/ 4182508 h 4586594"/>
              <a:gd name="connsiteX5" fmla="*/ 8412673 w 9740404"/>
              <a:gd name="connsiteY5" fmla="*/ 4204129 h 4586594"/>
              <a:gd name="connsiteX6" fmla="*/ 8028044 w 9740404"/>
              <a:gd name="connsiteY6" fmla="*/ 4209361 h 4586594"/>
              <a:gd name="connsiteX7" fmla="*/ 7228000 w 9740404"/>
              <a:gd name="connsiteY7" fmla="*/ 4586012 h 4586594"/>
              <a:gd name="connsiteX8" fmla="*/ 7398545 w 9740404"/>
              <a:gd name="connsiteY8" fmla="*/ 4205667 h 4586594"/>
              <a:gd name="connsiteX9" fmla="*/ 7207987 w 9740404"/>
              <a:gd name="connsiteY9" fmla="*/ 4213740 h 4586594"/>
              <a:gd name="connsiteX10" fmla="*/ 5979990 w 9740404"/>
              <a:gd name="connsiteY10" fmla="*/ 4246431 h 4586594"/>
              <a:gd name="connsiteX11" fmla="*/ 229568 w 9740404"/>
              <a:gd name="connsiteY11" fmla="*/ 4298453 h 4586594"/>
              <a:gd name="connsiteX12" fmla="*/ 84011 w 9740404"/>
              <a:gd name="connsiteY12" fmla="*/ 2523145 h 4586594"/>
              <a:gd name="connsiteX13" fmla="*/ 1136 w 9740404"/>
              <a:gd name="connsiteY13" fmla="*/ 530948 h 4586594"/>
              <a:gd name="connsiteX14" fmla="*/ 153271 w 9740404"/>
              <a:gd name="connsiteY14" fmla="*/ 137092 h 4586594"/>
              <a:gd name="connsiteX15" fmla="*/ 6382558 w 9740404"/>
              <a:gd name="connsiteY15" fmla="*/ 9477 h 4586594"/>
              <a:gd name="connsiteX16" fmla="*/ 8974603 w 9740404"/>
              <a:gd name="connsiteY16" fmla="*/ 13361 h 4586594"/>
              <a:gd name="connsiteX17" fmla="*/ 9477408 w 9740404"/>
              <a:gd name="connsiteY17" fmla="*/ 3458 h 4586594"/>
              <a:gd name="connsiteX0" fmla="*/ 9486740 w 9749736"/>
              <a:gd name="connsiteY0" fmla="*/ 3458 h 4586594"/>
              <a:gd name="connsiteX1" fmla="*/ 9715151 w 9749736"/>
              <a:gd name="connsiteY1" fmla="*/ 99833 h 4586594"/>
              <a:gd name="connsiteX2" fmla="*/ 9722995 w 9749736"/>
              <a:gd name="connsiteY2" fmla="*/ 1857735 h 4586594"/>
              <a:gd name="connsiteX3" fmla="*/ 9715521 w 9749736"/>
              <a:gd name="connsiteY3" fmla="*/ 4161359 h 4586594"/>
              <a:gd name="connsiteX4" fmla="*/ 9204143 w 9749736"/>
              <a:gd name="connsiteY4" fmla="*/ 4182508 h 4586594"/>
              <a:gd name="connsiteX5" fmla="*/ 8422005 w 9749736"/>
              <a:gd name="connsiteY5" fmla="*/ 4204129 h 4586594"/>
              <a:gd name="connsiteX6" fmla="*/ 8037376 w 9749736"/>
              <a:gd name="connsiteY6" fmla="*/ 4209361 h 4586594"/>
              <a:gd name="connsiteX7" fmla="*/ 7237332 w 9749736"/>
              <a:gd name="connsiteY7" fmla="*/ 4586012 h 4586594"/>
              <a:gd name="connsiteX8" fmla="*/ 7407877 w 9749736"/>
              <a:gd name="connsiteY8" fmla="*/ 4205667 h 4586594"/>
              <a:gd name="connsiteX9" fmla="*/ 7217319 w 9749736"/>
              <a:gd name="connsiteY9" fmla="*/ 4213740 h 4586594"/>
              <a:gd name="connsiteX10" fmla="*/ 5989322 w 9749736"/>
              <a:gd name="connsiteY10" fmla="*/ 4246431 h 4586594"/>
              <a:gd name="connsiteX11" fmla="*/ 238900 w 9749736"/>
              <a:gd name="connsiteY11" fmla="*/ 4298453 h 4586594"/>
              <a:gd name="connsiteX12" fmla="*/ 93343 w 9749736"/>
              <a:gd name="connsiteY12" fmla="*/ 2523145 h 4586594"/>
              <a:gd name="connsiteX13" fmla="*/ 10468 w 9749736"/>
              <a:gd name="connsiteY13" fmla="*/ 530948 h 4586594"/>
              <a:gd name="connsiteX14" fmla="*/ 97489 w 9749736"/>
              <a:gd name="connsiteY14" fmla="*/ 149115 h 4586594"/>
              <a:gd name="connsiteX15" fmla="*/ 6391890 w 9749736"/>
              <a:gd name="connsiteY15" fmla="*/ 9477 h 4586594"/>
              <a:gd name="connsiteX16" fmla="*/ 8983935 w 9749736"/>
              <a:gd name="connsiteY16" fmla="*/ 13361 h 4586594"/>
              <a:gd name="connsiteX17" fmla="*/ 9486740 w 9749736"/>
              <a:gd name="connsiteY17" fmla="*/ 3458 h 4586594"/>
              <a:gd name="connsiteX0" fmla="*/ 9486740 w 9793439"/>
              <a:gd name="connsiteY0" fmla="*/ 75473 h 4658609"/>
              <a:gd name="connsiteX1" fmla="*/ 9715151 w 9793439"/>
              <a:gd name="connsiteY1" fmla="*/ 171848 h 4658609"/>
              <a:gd name="connsiteX2" fmla="*/ 9779506 w 9793439"/>
              <a:gd name="connsiteY2" fmla="*/ 2048524 h 4658609"/>
              <a:gd name="connsiteX3" fmla="*/ 9715521 w 9793439"/>
              <a:gd name="connsiteY3" fmla="*/ 4233374 h 4658609"/>
              <a:gd name="connsiteX4" fmla="*/ 9204143 w 9793439"/>
              <a:gd name="connsiteY4" fmla="*/ 4254523 h 4658609"/>
              <a:gd name="connsiteX5" fmla="*/ 8422005 w 9793439"/>
              <a:gd name="connsiteY5" fmla="*/ 4276144 h 4658609"/>
              <a:gd name="connsiteX6" fmla="*/ 8037376 w 9793439"/>
              <a:gd name="connsiteY6" fmla="*/ 4281376 h 4658609"/>
              <a:gd name="connsiteX7" fmla="*/ 7237332 w 9793439"/>
              <a:gd name="connsiteY7" fmla="*/ 4658027 h 4658609"/>
              <a:gd name="connsiteX8" fmla="*/ 7407877 w 9793439"/>
              <a:gd name="connsiteY8" fmla="*/ 4277682 h 4658609"/>
              <a:gd name="connsiteX9" fmla="*/ 7217319 w 9793439"/>
              <a:gd name="connsiteY9" fmla="*/ 4285755 h 4658609"/>
              <a:gd name="connsiteX10" fmla="*/ 5989322 w 9793439"/>
              <a:gd name="connsiteY10" fmla="*/ 4318446 h 4658609"/>
              <a:gd name="connsiteX11" fmla="*/ 238900 w 9793439"/>
              <a:gd name="connsiteY11" fmla="*/ 4370468 h 4658609"/>
              <a:gd name="connsiteX12" fmla="*/ 93343 w 9793439"/>
              <a:gd name="connsiteY12" fmla="*/ 2595160 h 4658609"/>
              <a:gd name="connsiteX13" fmla="*/ 10468 w 9793439"/>
              <a:gd name="connsiteY13" fmla="*/ 602963 h 4658609"/>
              <a:gd name="connsiteX14" fmla="*/ 97489 w 9793439"/>
              <a:gd name="connsiteY14" fmla="*/ 221130 h 4658609"/>
              <a:gd name="connsiteX15" fmla="*/ 6391890 w 9793439"/>
              <a:gd name="connsiteY15" fmla="*/ 81492 h 4658609"/>
              <a:gd name="connsiteX16" fmla="*/ 8983935 w 9793439"/>
              <a:gd name="connsiteY16" fmla="*/ 85376 h 4658609"/>
              <a:gd name="connsiteX17" fmla="*/ 9486740 w 9793439"/>
              <a:gd name="connsiteY17" fmla="*/ 75473 h 4658609"/>
              <a:gd name="connsiteX0" fmla="*/ 9486740 w 9792089"/>
              <a:gd name="connsiteY0" fmla="*/ 3458 h 4586594"/>
              <a:gd name="connsiteX1" fmla="*/ 9715151 w 9792089"/>
              <a:gd name="connsiteY1" fmla="*/ 99833 h 4586594"/>
              <a:gd name="connsiteX2" fmla="*/ 9779506 w 9792089"/>
              <a:gd name="connsiteY2" fmla="*/ 1976509 h 4586594"/>
              <a:gd name="connsiteX3" fmla="*/ 9715521 w 9792089"/>
              <a:gd name="connsiteY3" fmla="*/ 4161359 h 4586594"/>
              <a:gd name="connsiteX4" fmla="*/ 9204143 w 9792089"/>
              <a:gd name="connsiteY4" fmla="*/ 4182508 h 4586594"/>
              <a:gd name="connsiteX5" fmla="*/ 8422005 w 9792089"/>
              <a:gd name="connsiteY5" fmla="*/ 4204129 h 4586594"/>
              <a:gd name="connsiteX6" fmla="*/ 8037376 w 9792089"/>
              <a:gd name="connsiteY6" fmla="*/ 4209361 h 4586594"/>
              <a:gd name="connsiteX7" fmla="*/ 7237332 w 9792089"/>
              <a:gd name="connsiteY7" fmla="*/ 4586012 h 4586594"/>
              <a:gd name="connsiteX8" fmla="*/ 7407877 w 9792089"/>
              <a:gd name="connsiteY8" fmla="*/ 4205667 h 4586594"/>
              <a:gd name="connsiteX9" fmla="*/ 7217319 w 9792089"/>
              <a:gd name="connsiteY9" fmla="*/ 4213740 h 4586594"/>
              <a:gd name="connsiteX10" fmla="*/ 5989322 w 9792089"/>
              <a:gd name="connsiteY10" fmla="*/ 4246431 h 4586594"/>
              <a:gd name="connsiteX11" fmla="*/ 238900 w 9792089"/>
              <a:gd name="connsiteY11" fmla="*/ 4298453 h 4586594"/>
              <a:gd name="connsiteX12" fmla="*/ 93343 w 9792089"/>
              <a:gd name="connsiteY12" fmla="*/ 2523145 h 4586594"/>
              <a:gd name="connsiteX13" fmla="*/ 10468 w 9792089"/>
              <a:gd name="connsiteY13" fmla="*/ 530948 h 4586594"/>
              <a:gd name="connsiteX14" fmla="*/ 97489 w 9792089"/>
              <a:gd name="connsiteY14" fmla="*/ 149115 h 4586594"/>
              <a:gd name="connsiteX15" fmla="*/ 6391890 w 9792089"/>
              <a:gd name="connsiteY15" fmla="*/ 9477 h 4586594"/>
              <a:gd name="connsiteX16" fmla="*/ 8983935 w 9792089"/>
              <a:gd name="connsiteY16" fmla="*/ 13361 h 4586594"/>
              <a:gd name="connsiteX17" fmla="*/ 9486740 w 9792089"/>
              <a:gd name="connsiteY17" fmla="*/ 3458 h 4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2089" h="4586594">
                <a:moveTo>
                  <a:pt x="9486740" y="3458"/>
                </a:moveTo>
                <a:cubicBezTo>
                  <a:pt x="9608609" y="17870"/>
                  <a:pt x="9702239" y="-44549"/>
                  <a:pt x="9715151" y="99833"/>
                </a:cubicBezTo>
                <a:cubicBezTo>
                  <a:pt x="9744763" y="430954"/>
                  <a:pt x="9820064" y="1179006"/>
                  <a:pt x="9779506" y="1976509"/>
                </a:cubicBezTo>
                <a:cubicBezTo>
                  <a:pt x="9821453" y="2872786"/>
                  <a:pt x="9747762" y="4009775"/>
                  <a:pt x="9715521" y="4161359"/>
                </a:cubicBezTo>
                <a:cubicBezTo>
                  <a:pt x="9446860" y="4212001"/>
                  <a:pt x="9419729" y="4175380"/>
                  <a:pt x="9204143" y="4182508"/>
                </a:cubicBezTo>
                <a:lnTo>
                  <a:pt x="8422005" y="4204129"/>
                </a:lnTo>
                <a:lnTo>
                  <a:pt x="8037376" y="4209361"/>
                </a:lnTo>
                <a:cubicBezTo>
                  <a:pt x="7952820" y="4216563"/>
                  <a:pt x="7868491" y="4404455"/>
                  <a:pt x="7237332" y="4586012"/>
                </a:cubicBezTo>
                <a:cubicBezTo>
                  <a:pt x="7212892" y="4601135"/>
                  <a:pt x="7434449" y="4317853"/>
                  <a:pt x="7407877" y="4205667"/>
                </a:cubicBezTo>
                <a:lnTo>
                  <a:pt x="7217319" y="4213740"/>
                </a:lnTo>
                <a:lnTo>
                  <a:pt x="5989322" y="4246431"/>
                </a:lnTo>
                <a:cubicBezTo>
                  <a:pt x="4635231" y="4269266"/>
                  <a:pt x="2061843" y="4343979"/>
                  <a:pt x="238900" y="4298453"/>
                </a:cubicBezTo>
                <a:cubicBezTo>
                  <a:pt x="67346" y="4318795"/>
                  <a:pt x="106883" y="4077771"/>
                  <a:pt x="93343" y="2523145"/>
                </a:cubicBezTo>
                <a:cubicBezTo>
                  <a:pt x="78840" y="1882752"/>
                  <a:pt x="9777" y="926620"/>
                  <a:pt x="10468" y="530948"/>
                </a:cubicBezTo>
                <a:cubicBezTo>
                  <a:pt x="11159" y="135276"/>
                  <a:pt x="-45388" y="172775"/>
                  <a:pt x="97489" y="149115"/>
                </a:cubicBezTo>
                <a:cubicBezTo>
                  <a:pt x="1625900" y="105255"/>
                  <a:pt x="4329024" y="-2658"/>
                  <a:pt x="6391890" y="9477"/>
                </a:cubicBezTo>
                <a:lnTo>
                  <a:pt x="8983935" y="13361"/>
                </a:lnTo>
                <a:cubicBezTo>
                  <a:pt x="9151710" y="25102"/>
                  <a:pt x="9364871" y="-10954"/>
                  <a:pt x="9486740" y="345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29D6D-E3E0-5C18-0C2E-356EED5F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385" y="1764734"/>
            <a:ext cx="7559817" cy="2551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C760-0CCD-438D-CF85-01C3711C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9" y="5460641"/>
            <a:ext cx="6571527" cy="888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Question/Answer</a:t>
            </a:r>
          </a:p>
        </p:txBody>
      </p:sp>
    </p:spTree>
    <p:extLst>
      <p:ext uri="{BB962C8B-B14F-4D97-AF65-F5344CB8AC3E}">
        <p14:creationId xmlns:p14="http://schemas.microsoft.com/office/powerpoint/2010/main" val="5672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44EF42-87F9-4466-8124-7328D49A2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595" y="2950509"/>
            <a:ext cx="4715671" cy="313460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6169C0-6882-4BA0-92B1-590870CA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61228" y="610976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FF738-E153-8E49-67E2-D8007120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45" y="1110134"/>
            <a:ext cx="4861382" cy="132422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Table of Contains:</a:t>
            </a:r>
            <a:endParaRPr lang="en-CA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26C1C05E-615D-1F2B-F66D-C2D04B381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601" y="3184966"/>
            <a:ext cx="2693084" cy="2693084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ECB35C-FCFB-4B31-B3CF-A20982BE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19333" y="639412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FB5C0FF-DFCD-EF55-7712-E4DA3D3528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8677" y="696124"/>
          <a:ext cx="4722279" cy="548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273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78838" y="1135438"/>
            <a:ext cx="4728955" cy="4602352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CA703-56FD-9B00-AF08-F029E78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84" y="1516649"/>
            <a:ext cx="3351113" cy="3824702"/>
          </a:xfrm>
        </p:spPr>
        <p:txBody>
          <a:bodyPr>
            <a:normAutofit/>
          </a:bodyPr>
          <a:lstStyle/>
          <a:p>
            <a:pPr algn="ctr"/>
            <a:r>
              <a:rPr lang="en-CA" sz="4100" b="1" i="0">
                <a:effectLst/>
                <a:latin typeface="Söhne"/>
              </a:rPr>
              <a:t>Introductions</a:t>
            </a:r>
            <a:endParaRPr lang="en-CA" sz="41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408001-0904-4508-B1EC-DE5E735F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22763" y="1079300"/>
            <a:ext cx="4728955" cy="4602352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934E18-960E-41AB-D4E2-96DD744EC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177059"/>
              </p:ext>
            </p:extLst>
          </p:nvPr>
        </p:nvGraphicFramePr>
        <p:xfrm>
          <a:off x="6015789" y="554539"/>
          <a:ext cx="5390148" cy="5572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58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ECDE-584A-2BAC-72F8-DD28C0E8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i="0" dirty="0">
                <a:effectLst/>
                <a:latin typeface="Bell MT" panose="02020503060305020303" pitchFamily="18" charset="0"/>
              </a:rPr>
              <a:t>Data Journey: Collection to Exploration</a:t>
            </a:r>
            <a:br>
              <a:rPr lang="en-US" sz="3200" b="0" dirty="0">
                <a:latin typeface="Bell MT" panose="02020503060305020303" pitchFamily="18" charset="0"/>
              </a:rPr>
            </a:br>
            <a:endParaRPr lang="en-CA" sz="3200" b="0" dirty="0">
              <a:latin typeface="Bell MT" panose="02020503060305020303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EB66DC-A5DC-3739-CB3D-99F83EFDA0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8FF6271-3265-454B-8C05-E3A079E34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74"/>
            <a:ext cx="6400801" cy="6860574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  <a:gd name="connsiteX0" fmla="*/ 7430701 w 7520786"/>
              <a:gd name="connsiteY0" fmla="*/ 6858000 h 6858000"/>
              <a:gd name="connsiteX1" fmla="*/ 0 w 7520786"/>
              <a:gd name="connsiteY1" fmla="*/ 6858000 h 6858000"/>
              <a:gd name="connsiteX2" fmla="*/ 0 w 7520786"/>
              <a:gd name="connsiteY2" fmla="*/ 0 h 6858000"/>
              <a:gd name="connsiteX3" fmla="*/ 7505795 w 7520786"/>
              <a:gd name="connsiteY3" fmla="*/ 0 h 6858000"/>
              <a:gd name="connsiteX4" fmla="*/ 7520785 w 7520786"/>
              <a:gd name="connsiteY4" fmla="*/ 379063 h 6858000"/>
              <a:gd name="connsiteX5" fmla="*/ 7433327 w 7520786"/>
              <a:gd name="connsiteY5" fmla="*/ 6803646 h 6858000"/>
              <a:gd name="connsiteX6" fmla="*/ 7430701 w 75207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0786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384101" y="2164699"/>
                  <a:pt x="7521128" y="5461844"/>
                  <a:pt x="7433327" y="6803646"/>
                </a:cubicBezTo>
                <a:lnTo>
                  <a:pt x="7430701" y="6858000"/>
                </a:ln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BBF676-DD2A-4CF7-A89A-C20DF1324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812047" y="691418"/>
            <a:ext cx="4798360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17F8E-6427-7751-1803-700AB322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735" y="968749"/>
            <a:ext cx="2934332" cy="159026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CA" sz="3400" b="1" i="0" dirty="0">
                <a:effectLst/>
                <a:latin typeface="Söhne"/>
              </a:rPr>
              <a:t>Airport Distribution Analysis</a:t>
            </a:r>
            <a:br>
              <a:rPr lang="en-CA" sz="3400" b="1" i="0" dirty="0">
                <a:effectLst/>
                <a:latin typeface="Söhne"/>
              </a:rPr>
            </a:br>
            <a:endParaRPr lang="en-CA" sz="3400" dirty="0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1273488-F708-860E-1547-526E51CF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" y="167149"/>
            <a:ext cx="7667119" cy="3434902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5D9F2FB-1814-467D-A608-A6F63BCB6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881090" y="648159"/>
            <a:ext cx="4798360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B3E7567-B489-18C6-EA69-BEB2026C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581143"/>
            <a:ext cx="7735947" cy="331618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D620AD-2DF6-D008-1E49-6AEAE3A4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919" y="3227650"/>
            <a:ext cx="4302291" cy="3030029"/>
          </a:xfrm>
        </p:spPr>
        <p:txBody>
          <a:bodyPr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Most Number of Airports: USA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CA" sz="2000" b="1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Airport Types &amp; Economy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CA" sz="1800" b="1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Canada &amp; Russia Balance</a:t>
            </a:r>
            <a:endParaRPr lang="en-CA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CA" sz="1800" b="1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Economic Significance</a:t>
            </a:r>
            <a:endParaRPr lang="en-CA" b="1" i="0" dirty="0"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CA" sz="1800" b="1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Tourism &amp; Growth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26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734980-3A14-4021-8D8C-42AC55C39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74"/>
            <a:ext cx="6364515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  <a:gd name="connsiteX0" fmla="*/ 7430701 w 7520786"/>
              <a:gd name="connsiteY0" fmla="*/ 6858000 h 6858000"/>
              <a:gd name="connsiteX1" fmla="*/ 0 w 7520786"/>
              <a:gd name="connsiteY1" fmla="*/ 6858000 h 6858000"/>
              <a:gd name="connsiteX2" fmla="*/ 0 w 7520786"/>
              <a:gd name="connsiteY2" fmla="*/ 0 h 6858000"/>
              <a:gd name="connsiteX3" fmla="*/ 7505795 w 7520786"/>
              <a:gd name="connsiteY3" fmla="*/ 0 h 6858000"/>
              <a:gd name="connsiteX4" fmla="*/ 7520785 w 7520786"/>
              <a:gd name="connsiteY4" fmla="*/ 379063 h 6858000"/>
              <a:gd name="connsiteX5" fmla="*/ 7433327 w 7520786"/>
              <a:gd name="connsiteY5" fmla="*/ 6803646 h 6858000"/>
              <a:gd name="connsiteX6" fmla="*/ 7430701 w 75207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0786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384101" y="2164699"/>
                  <a:pt x="7521128" y="5461844"/>
                  <a:pt x="7433327" y="6803646"/>
                </a:cubicBezTo>
                <a:lnTo>
                  <a:pt x="7430701" y="6858000"/>
                </a:ln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D7BE2F-D450-4BB9-88A4-89117A39D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669115" y="667365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B6307F-6A94-41F5-B00A-92BE5D3C7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738158" y="624106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899F4-A86C-D40E-EE48-D5DE43C2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33" y="954157"/>
            <a:ext cx="3901621" cy="1218772"/>
          </a:xfrm>
        </p:spPr>
        <p:txBody>
          <a:bodyPr>
            <a:noAutofit/>
          </a:bodyPr>
          <a:lstStyle/>
          <a:p>
            <a:pPr algn="ctr"/>
            <a:r>
              <a:rPr lang="en-CA" sz="3200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Economic Analysis (</a:t>
            </a:r>
            <a:r>
              <a:rPr lang="en-US" sz="3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GDP vs Number of Airports</a:t>
            </a:r>
            <a:r>
              <a:rPr lang="en-CA" sz="3200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Content Placeholder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8F4A34AD-369B-11DA-1EAC-7B486A2E0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91382"/>
            <a:ext cx="6364513" cy="50537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E24FC-7817-9916-FBC9-DE0B3E01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947" y="2989006"/>
            <a:ext cx="5143097" cy="3268673"/>
          </a:xfrm>
        </p:spPr>
        <p:txBody>
          <a:bodyPr>
            <a:normAutofit/>
          </a:bodyPr>
          <a:lstStyle/>
          <a:p>
            <a:pPr algn="ctr"/>
            <a:r>
              <a:rPr lang="en-CA" sz="28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Positive Correlation</a:t>
            </a:r>
          </a:p>
          <a:p>
            <a:pPr algn="ctr"/>
            <a:r>
              <a:rPr lang="en-CA" sz="28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Economic Indicator</a:t>
            </a:r>
            <a:endParaRPr lang="en-CA" sz="2800" b="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r>
              <a:rPr lang="en-CA" sz="28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Business &amp; Trade Hub</a:t>
            </a:r>
          </a:p>
          <a:p>
            <a:pPr algn="ctr"/>
            <a:r>
              <a:rPr lang="en-CA" sz="28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Growing Demand</a:t>
            </a:r>
          </a:p>
          <a:p>
            <a:pPr algn="ctr"/>
            <a:r>
              <a:rPr lang="en-CA" sz="28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Economic Accessibility</a:t>
            </a:r>
            <a:endParaRPr lang="en-US" sz="2800" b="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978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9F226-6A95-E457-8D78-1F7833E2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900" y="747906"/>
            <a:ext cx="3811205" cy="20587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CA" sz="3000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Economic Analysis (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Countries with High GDP, Few Airports</a:t>
            </a:r>
            <a:r>
              <a:rPr lang="en-CA" sz="3000" b="1" i="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CA" sz="3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C86B51A6-5112-5411-B045-374579A9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8" y="1460606"/>
            <a:ext cx="6193116" cy="369674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20AA9F-361D-48B0-1CBC-FE969D06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China: Discrepancy of 518 airports.</a:t>
            </a:r>
          </a:p>
          <a:p>
            <a:pPr algn="ctr"/>
            <a:r>
              <a:rPr lang="en-US" dirty="0"/>
              <a:t>GDP is a significant, but not exclusive.</a:t>
            </a:r>
          </a:p>
          <a:p>
            <a:pPr algn="ctr"/>
            <a:r>
              <a:rPr lang="en-US" dirty="0"/>
              <a:t>Geography, history, policies, and economic nature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8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3AE31-B94F-A311-644A-81F292EF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015" y="747906"/>
            <a:ext cx="3811205" cy="205879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Airport Altitude Analysis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52FBF5F-ABC6-7D7D-8171-A362223B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5" y="747906"/>
            <a:ext cx="6450159" cy="53480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8F4A5E-5989-7C4E-A221-5176650D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algn="ctr"/>
            <a:r>
              <a:rPr lang="en-CA" sz="2800" b="1" i="0" dirty="0">
                <a:effectLst/>
                <a:latin typeface="Aptos Light" panose="020F0502020204030204" pitchFamily="34" charset="0"/>
                <a:ea typeface="STXingkai" panose="020B0503020204020204" pitchFamily="2" charset="-122"/>
              </a:rPr>
              <a:t>Findings</a:t>
            </a:r>
          </a:p>
          <a:p>
            <a:pPr algn="ctr"/>
            <a:r>
              <a:rPr lang="en-CA" sz="2800" b="1" i="0" dirty="0">
                <a:effectLst/>
                <a:latin typeface="Aptos Light" panose="020F0502020204030204" pitchFamily="34" charset="0"/>
                <a:ea typeface="STXingkai" panose="020B0503020204020204" pitchFamily="2" charset="-122"/>
              </a:rPr>
              <a:t>Geographic Influences</a:t>
            </a:r>
          </a:p>
          <a:p>
            <a:pPr algn="ctr"/>
            <a:r>
              <a:rPr lang="en-CA" sz="2800" b="1" i="0" dirty="0">
                <a:effectLst/>
                <a:latin typeface="Aptos Light" panose="020F0502020204030204" pitchFamily="34" charset="0"/>
                <a:ea typeface="STXingkai" panose="020B0503020204020204" pitchFamily="2" charset="-122"/>
              </a:rPr>
              <a:t>Implications</a:t>
            </a:r>
            <a:endParaRPr lang="en-CA" sz="2800" dirty="0">
              <a:latin typeface="Aptos Light" panose="020F0502020204030204" pitchFamily="34" charset="0"/>
              <a:ea typeface="STXingkai" panose="020B0503020204020204" pitchFamily="2" charset="-122"/>
            </a:endParaRPr>
          </a:p>
          <a:p>
            <a:pPr algn="ctr"/>
            <a:r>
              <a:rPr lang="en-CA" sz="2800" b="1" i="0" dirty="0">
                <a:effectLst/>
                <a:latin typeface="Aptos Light" panose="020F0502020204030204" pitchFamily="34" charset="0"/>
                <a:ea typeface="STXingkai" panose="020B0503020204020204" pitchFamily="2" charset="-122"/>
              </a:rPr>
              <a:t>Recommendations</a:t>
            </a:r>
            <a:endParaRPr lang="en-US" sz="2800" dirty="0">
              <a:latin typeface="Aptos Light" panose="020F0502020204030204" pitchFamily="34" charset="0"/>
              <a:ea typeface="STXingkai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75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FD3E-8643-82D6-1C5F-3BD62336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530941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Söhne"/>
              </a:rPr>
              <a:t>Airport Infrastructure vs Economic &amp; Population Size</a:t>
            </a:r>
            <a:br>
              <a:rPr lang="en-US" sz="2400" b="0" i="0" dirty="0">
                <a:effectLst/>
                <a:latin typeface="Söhne"/>
              </a:rPr>
            </a:br>
            <a:br>
              <a:rPr lang="en-US" sz="2400" b="0" i="0" dirty="0">
                <a:effectLst/>
                <a:latin typeface="Söhne"/>
              </a:rPr>
            </a:br>
            <a:br>
              <a:rPr lang="en-US" sz="2400" b="0" i="0" dirty="0">
                <a:effectLst/>
                <a:latin typeface="Söhne"/>
              </a:rPr>
            </a:br>
            <a:endParaRPr lang="en-CA" sz="24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27740B76-0D8A-EBAA-FCED-70ED22806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327356"/>
            <a:ext cx="11444749" cy="4589258"/>
          </a:xfrm>
        </p:spPr>
      </p:pic>
    </p:spTree>
    <p:extLst>
      <p:ext uri="{BB962C8B-B14F-4D97-AF65-F5344CB8AC3E}">
        <p14:creationId xmlns:p14="http://schemas.microsoft.com/office/powerpoint/2010/main" val="394107101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249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SimSun</vt:lpstr>
      <vt:lpstr>Aptos Light</vt:lpstr>
      <vt:lpstr>Arabic Typesetting</vt:lpstr>
      <vt:lpstr>Arial</vt:lpstr>
      <vt:lpstr>Bell MT</vt:lpstr>
      <vt:lpstr>Söhne</vt:lpstr>
      <vt:lpstr>The Hand</vt:lpstr>
      <vt:lpstr>The Serif Hand</vt:lpstr>
      <vt:lpstr>ChitchatVTI</vt:lpstr>
      <vt:lpstr>Global Airport Analysis</vt:lpstr>
      <vt:lpstr>Table of Contains:</vt:lpstr>
      <vt:lpstr>Introductions</vt:lpstr>
      <vt:lpstr>Data Journey: Collection to Exploration </vt:lpstr>
      <vt:lpstr>Airport Distribution Analysis </vt:lpstr>
      <vt:lpstr>Economic Analysis (GDP vs Number of Airports)</vt:lpstr>
      <vt:lpstr>Economic Analysis (Countries with High GDP, Few Airports)</vt:lpstr>
      <vt:lpstr>Airport Altitude Analysis</vt:lpstr>
      <vt:lpstr>Airport Infrastructure vs Economic &amp; Population Size   </vt:lpstr>
      <vt:lpstr>Airport Infrastructure vs Economic &amp; Population Size   </vt:lpstr>
      <vt:lpstr>Conclusion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Airport Analysis</dc:title>
  <dc:creator>Ahnaf Shabik</dc:creator>
  <cp:lastModifiedBy>Ahnaf Shabik</cp:lastModifiedBy>
  <cp:revision>8</cp:revision>
  <dcterms:created xsi:type="dcterms:W3CDTF">2023-08-16T06:25:44Z</dcterms:created>
  <dcterms:modified xsi:type="dcterms:W3CDTF">2023-08-16T09:26:55Z</dcterms:modified>
</cp:coreProperties>
</file>