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59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63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카페24 고운밤" pitchFamily="2" charset="-127"/>
      <p:regular r:id="rId18"/>
    </p:embeddedFont>
    <p:embeddedFont>
      <p:font typeface="함초롬바탕" panose="02030604000101010101" pitchFamily="18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R" initials="A" lastIdx="1" clrIdx="0">
    <p:extLst>
      <p:ext uri="{19B8F6BF-5375-455C-9EA6-DF929625EA0E}">
        <p15:presenceInfo xmlns:p15="http://schemas.microsoft.com/office/powerpoint/2012/main" userId="AH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876"/>
    <a:srgbClr val="B5ABB5"/>
    <a:srgbClr val="6C3727"/>
    <a:srgbClr val="EFEDEF"/>
    <a:srgbClr val="CC8772"/>
    <a:srgbClr val="E4E0E5"/>
    <a:srgbClr val="DABEA6"/>
    <a:srgbClr val="E1C19B"/>
    <a:srgbClr val="D59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1T16:24:58.4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C4DE8-CD16-4A65-80FE-D44F7C78D187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9CCEC-F0DC-4353-A289-5E881F66D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91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D166C-5BEF-42AF-8D97-8A5DAB5F0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D91F74-E237-4D01-8EDA-06B306CFC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E72CF-C61B-451A-A22A-6BB2E1A47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C18B-096B-4AE9-B8F2-6C7E673AC483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DA9C0-5E09-4334-BFA5-7C814337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7AFE28-B886-4F49-8085-D7F4CB7B8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FB68-A23E-4DC3-8EFE-5F18BEF74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1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B85E8-030D-4123-B3F4-12E77ECE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88FA19-58A8-41FE-B92A-CC8DC529D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E2229-7EF7-4E0F-BDD7-512B1CC7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C18B-096B-4AE9-B8F2-6C7E673AC483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31CC65-8FB5-4349-842D-935921CE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38A87E-ACCC-469F-89B5-D7E312CB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FB68-A23E-4DC3-8EFE-5F18BEF74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31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7FC71B-4059-4B52-BC65-56CE2FBA7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AEFB22-60BF-49FA-9672-60B029844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64022-AABD-420E-A468-184DDD8D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C18B-096B-4AE9-B8F2-6C7E673AC483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679B48-F5E6-48CB-B249-8CC3CA7C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6402C-DFBA-492E-AB83-382712CB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FB68-A23E-4DC3-8EFE-5F18BEF74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42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1F153-C20F-4F1A-8486-D26756E1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611506-71BF-40DC-8377-2CAC1E650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B9EE2-549C-4338-A437-8B626FF5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C18B-096B-4AE9-B8F2-6C7E673AC483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F2D7C-8712-4855-9EAA-DF9004C4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1C1A5-E81B-4EC3-9828-6FA16529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FB68-A23E-4DC3-8EFE-5F18BEF74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5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1C8CA-EC73-447E-B911-028673C10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22E119-BBA0-42B7-A6AF-1F7B7A029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1B7E2-D471-4751-BFD4-93E15D20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C18B-096B-4AE9-B8F2-6C7E673AC483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07A8B-645C-4678-993C-89A17D3D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FCC2F1-F48B-4D73-B82B-ECCD94C9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FB68-A23E-4DC3-8EFE-5F18BEF74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97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EF3AE-6F59-4C9E-9716-8CB85428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3DC7CF-2884-4B99-B653-A9AB64AE3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FC2690-A101-457E-9A9D-B0029DDBA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8AB174-9E01-45A7-AA79-27779BBF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C18B-096B-4AE9-B8F2-6C7E673AC483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8EFD3B-8892-4935-815D-95CAF680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C56DC4-95F2-484D-A02D-7A91B803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FB68-A23E-4DC3-8EFE-5F18BEF74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29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C8E99-D81B-47A1-96B3-94168062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078452-DEA3-4C66-AF4A-F069CBC2D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56D963-3D24-4527-B59A-C6B6A3612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22B581-69AC-4382-9A0C-28721F808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E327B6-F53E-4ADB-97BD-58BC4FA18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83859B-5C78-4E7C-83A4-35079B101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C18B-096B-4AE9-B8F2-6C7E673AC483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059822-E375-410C-9A30-4E8C2F58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F24339-C1EC-439C-8409-B2C28692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FB68-A23E-4DC3-8EFE-5F18BEF74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43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4EF3A-B9CE-4DC1-BA1E-01E3CF9A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7ECA00-74B9-42A9-BBAA-8B335A9F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C18B-096B-4AE9-B8F2-6C7E673AC483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CC7E61-23DF-41E7-91CC-DF7E3337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A3DB24-E879-4AB5-935F-83511ADA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FB68-A23E-4DC3-8EFE-5F18BEF74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94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AD6F4B-0568-43D5-B987-C6023466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C18B-096B-4AE9-B8F2-6C7E673AC483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40B664-F8C8-45EF-812D-06B2F6D1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9810B4-3713-4A61-AF3E-75D46F29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FB68-A23E-4DC3-8EFE-5F18BEF74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07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F9E53-41AD-40B7-9FF7-189B270B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576B7-5F48-4D9B-A006-7FC4EBD09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665129-788B-44E1-8125-B7B787830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7DC1EB-3CAB-4521-B7E0-0291B8C1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C18B-096B-4AE9-B8F2-6C7E673AC483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84FB3-0988-492C-B9C9-4B3461E7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D0DBC-9C8E-4CA9-B6A4-089ACD14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FB68-A23E-4DC3-8EFE-5F18BEF74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27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8A1AA-DB39-4676-AD92-9EDC467B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F5D4B9-9545-4B89-905A-09859638A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408465-BC10-4684-974A-16B39B47D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D823E7-1F73-476F-9789-612B764F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C18B-096B-4AE9-B8F2-6C7E673AC483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D0F456-D6BD-4D40-ACA7-CE8CDAB1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AD603D-AE6A-44FF-8F35-4D8C5318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FB68-A23E-4DC3-8EFE-5F18BEF74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53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B57B98-4237-4F96-A328-AFB3F0490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10D6A-9D7B-407A-A1E8-5F9CE6D74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AC6CD-6F28-4A93-A8F7-E9E6EE988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0C18B-096B-4AE9-B8F2-6C7E673AC483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FB18E4-CCAC-420C-AA9A-C0FB436BB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0499E0-8982-468A-B327-9919FD2E6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EFB68-A23E-4DC3-8EFE-5F18BEF74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82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ok near eyeglasses and cappuccino">
            <a:extLst>
              <a:ext uri="{FF2B5EF4-FFF2-40B4-BE49-F238E27FC236}">
                <a16:creationId xmlns:a16="http://schemas.microsoft.com/office/drawing/2014/main" id="{FE635D4A-38B2-4337-8E19-D554138FF5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153"/>
          <a:stretch/>
        </p:blipFill>
        <p:spPr bwMode="auto">
          <a:xfrm>
            <a:off x="-1257360" y="0"/>
            <a:ext cx="89471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1823841-679A-4BC0-8444-5E719960B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4420" y="861676"/>
            <a:ext cx="4051300" cy="1571577"/>
          </a:xfrm>
        </p:spPr>
        <p:txBody>
          <a:bodyPr>
            <a:noAutofit/>
          </a:bodyPr>
          <a:lstStyle/>
          <a:p>
            <a:pPr algn="r"/>
            <a:r>
              <a:rPr lang="ko-KR" altLang="en-US" sz="4400" dirty="0" err="1">
                <a:solidFill>
                  <a:srgbClr val="D5975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뽀</a:t>
            </a:r>
            <a:r>
              <a:rPr lang="ko-KR" altLang="en-US" sz="4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모도로</a:t>
            </a:r>
            <a:r>
              <a:rPr lang="ko-KR" altLang="en-US" sz="4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공부</a:t>
            </a:r>
            <a:br>
              <a:rPr lang="en-US" altLang="ko-KR" sz="4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ko-KR" altLang="en-US" sz="4400" dirty="0">
                <a:solidFill>
                  <a:srgbClr val="6C3727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타이머</a:t>
            </a:r>
            <a:r>
              <a:rPr lang="ko-KR" altLang="en-US" sz="4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323735-8D06-4F43-B2D4-916EB4657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8920" y="4742160"/>
            <a:ext cx="4876800" cy="1238275"/>
          </a:xfrm>
        </p:spPr>
        <p:txBody>
          <a:bodyPr/>
          <a:lstStyle/>
          <a:p>
            <a:pPr algn="r"/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20185140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안해린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72DBE7F-7FBD-49A2-8943-7D0D117E3C17}"/>
                  </a:ext>
                </a:extLst>
              </p14:cNvPr>
              <p14:cNvContentPartPr/>
              <p14:nvPr/>
            </p14:nvContentPartPr>
            <p14:xfrm>
              <a:off x="-533700" y="1647465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72DBE7F-7FBD-49A2-8943-7D0D117E3C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42700" y="163882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1611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62ECD2C-6D49-4382-B533-EC0D56B0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06A235-272F-46EF-9691-EC06A89A8FF5}"/>
              </a:ext>
            </a:extLst>
          </p:cNvPr>
          <p:cNvSpPr/>
          <p:nvPr/>
        </p:nvSpPr>
        <p:spPr>
          <a:xfrm rot="18900000">
            <a:off x="-791749" y="-472173"/>
            <a:ext cx="2029041" cy="1404721"/>
          </a:xfrm>
          <a:prstGeom prst="rect">
            <a:avLst/>
          </a:prstGeom>
          <a:solidFill>
            <a:srgbClr val="E4E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0447FC-04FF-47A7-9B28-D9308CE1B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75" y="434975"/>
            <a:ext cx="82486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8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B94E5AA-1BFD-4755-8842-D6AB5CE72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80986"/>
            <a:ext cx="6743700" cy="6296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505D7F-9BDD-4344-8AE0-473762630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537" y="724693"/>
            <a:ext cx="5785409" cy="540861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A8F8F54-03D7-4CD9-A1E7-B66FC3358B63}"/>
              </a:ext>
            </a:extLst>
          </p:cNvPr>
          <p:cNvSpPr/>
          <p:nvPr/>
        </p:nvSpPr>
        <p:spPr>
          <a:xfrm rot="18900000">
            <a:off x="-791749" y="-472173"/>
            <a:ext cx="2029041" cy="1404721"/>
          </a:xfrm>
          <a:prstGeom prst="rect">
            <a:avLst/>
          </a:prstGeom>
          <a:solidFill>
            <a:srgbClr val="E4E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895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2B31A74-01B9-4E2E-941D-DE0DC45A3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300037"/>
            <a:ext cx="7743825" cy="625792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D923EAE2-8051-4B0E-9AB2-C4B25692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AB6A69-C9F5-4F58-83B3-249B8A877C03}"/>
              </a:ext>
            </a:extLst>
          </p:cNvPr>
          <p:cNvSpPr/>
          <p:nvPr/>
        </p:nvSpPr>
        <p:spPr>
          <a:xfrm rot="18900000">
            <a:off x="-791749" y="-472173"/>
            <a:ext cx="2029041" cy="1404721"/>
          </a:xfrm>
          <a:prstGeom prst="rect">
            <a:avLst/>
          </a:prstGeom>
          <a:solidFill>
            <a:srgbClr val="E4E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669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A4B23C-E883-424A-AA22-39B78176DB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highlight>
                  <a:srgbClr val="E4E0E5"/>
                </a:highligh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Thank You!</a:t>
            </a:r>
            <a:endParaRPr lang="ko-KR" altLang="en-US" sz="4000" dirty="0">
              <a:solidFill>
                <a:schemeClr val="tx1"/>
              </a:solidFill>
              <a:highlight>
                <a:srgbClr val="E4E0E5"/>
              </a:highligh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D87D3F-BC67-45F1-AEE7-738E13B61168}"/>
              </a:ext>
            </a:extLst>
          </p:cNvPr>
          <p:cNvSpPr/>
          <p:nvPr/>
        </p:nvSpPr>
        <p:spPr>
          <a:xfrm>
            <a:off x="342900" y="317500"/>
            <a:ext cx="11480800" cy="6223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88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06F58-0416-443E-B431-5D21A9A8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D7B18-4EE9-46CC-A6D1-636181F11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pc="-1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ko-KR" altLang="en-US" spc="-1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작품 설명</a:t>
            </a:r>
            <a:endParaRPr lang="en-US" altLang="ko-KR" spc="-1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pc="-1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spc="-1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구상도</a:t>
            </a:r>
            <a:endParaRPr lang="en-US" altLang="ko-KR" spc="-1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pc="-1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pc="-1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월별 일정</a:t>
            </a:r>
            <a:endParaRPr lang="en-US" altLang="ko-KR" spc="-1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3E42E0-59D4-4F91-830C-36153806A0CB}"/>
              </a:ext>
            </a:extLst>
          </p:cNvPr>
          <p:cNvSpPr/>
          <p:nvPr/>
        </p:nvSpPr>
        <p:spPr>
          <a:xfrm rot="18900000">
            <a:off x="-791749" y="-472173"/>
            <a:ext cx="2029041" cy="1404721"/>
          </a:xfrm>
          <a:prstGeom prst="rect">
            <a:avLst/>
          </a:prstGeom>
          <a:solidFill>
            <a:srgbClr val="E4E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8AFA3-B1AA-4AB6-A2D4-9E9EA94F6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뽀모도로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공부를 할 수 있는 타이머 앱을 적용한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달력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시간관리와 일정 작성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및 관리 등의 습관을 기르게 할 수 있다</a:t>
            </a:r>
          </a:p>
          <a:p>
            <a:pPr marL="0" indent="0">
              <a:buNone/>
            </a:pP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C49DB7-9AF5-4883-A924-1857F8DCF644}"/>
              </a:ext>
            </a:extLst>
          </p:cNvPr>
          <p:cNvSpPr/>
          <p:nvPr/>
        </p:nvSpPr>
        <p:spPr>
          <a:xfrm>
            <a:off x="838200" y="3777096"/>
            <a:ext cx="6720902" cy="1603375"/>
          </a:xfrm>
          <a:prstGeom prst="rect">
            <a:avLst/>
          </a:prstGeom>
          <a:noFill/>
          <a:ln w="28575">
            <a:solidFill>
              <a:srgbClr val="E4E0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err="1">
                <a:solidFill>
                  <a:schemeClr val="tx1"/>
                </a:solidFill>
                <a:highlight>
                  <a:srgbClr val="D5975C"/>
                </a:highlight>
                <a:latin typeface="카페24 고운밤" pitchFamily="2" charset="-127"/>
                <a:ea typeface="카페24 고운밤" pitchFamily="2" charset="-127"/>
              </a:rPr>
              <a:t>뽀모도로공부법</a:t>
            </a:r>
            <a:r>
              <a:rPr lang="en-US" altLang="ko-KR" sz="28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?</a:t>
            </a:r>
          </a:p>
          <a:p>
            <a:r>
              <a:rPr lang="ko-KR" altLang="en-US" sz="28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일정한 사이클로 공부와 휴식을 반복하는 </a:t>
            </a:r>
            <a:r>
              <a:rPr lang="ko-KR" altLang="en-US" sz="2800" dirty="0" err="1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공부법</a:t>
            </a:r>
            <a:endParaRPr lang="en-US" altLang="ko-KR" sz="28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B81B2B-5D50-439B-9BB0-B6A8D5B4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작품 설명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FF60CF-CE17-48F8-973E-E9B96B17B4C8}"/>
              </a:ext>
            </a:extLst>
          </p:cNvPr>
          <p:cNvSpPr/>
          <p:nvPr/>
        </p:nvSpPr>
        <p:spPr>
          <a:xfrm rot="18900000">
            <a:off x="-791749" y="-472173"/>
            <a:ext cx="2029041" cy="1404721"/>
          </a:xfrm>
          <a:prstGeom prst="rect">
            <a:avLst/>
          </a:prstGeom>
          <a:solidFill>
            <a:srgbClr val="E4E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내용 개체 틀 6">
            <a:extLst>
              <a:ext uri="{FF2B5EF4-FFF2-40B4-BE49-F238E27FC236}">
                <a16:creationId xmlns:a16="http://schemas.microsoft.com/office/drawing/2014/main" id="{674CCD75-1759-461E-BA63-190997A39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890" y="3952773"/>
            <a:ext cx="1294769" cy="1294769"/>
          </a:xfrm>
          <a:prstGeom prst="rect">
            <a:avLst/>
          </a:prstGeom>
        </p:spPr>
      </p:pic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746ED11D-61DA-4C6A-AE78-3B8D834DD9C4}"/>
              </a:ext>
            </a:extLst>
          </p:cNvPr>
          <p:cNvSpPr/>
          <p:nvPr/>
        </p:nvSpPr>
        <p:spPr>
          <a:xfrm>
            <a:off x="9715881" y="4578783"/>
            <a:ext cx="1959180" cy="613309"/>
          </a:xfrm>
          <a:prstGeom prst="round1Rect">
            <a:avLst>
              <a:gd name="adj" fmla="val 50000"/>
            </a:avLst>
          </a:prstGeom>
          <a:solidFill>
            <a:srgbClr val="E4E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  <a:cs typeface="함초롬바탕" panose="02030604000101010101" pitchFamily="18" charset="-127"/>
              </a:rPr>
              <a:t>50</a:t>
            </a:r>
            <a:r>
              <a:rPr lang="ko-KR" altLang="en-US" sz="14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  <a:cs typeface="함초롬바탕" panose="02030604000101010101" pitchFamily="18" charset="-127"/>
              </a:rPr>
              <a:t>분 공부 </a:t>
            </a:r>
            <a:r>
              <a:rPr lang="en-US" altLang="ko-KR" sz="14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  <a:cs typeface="함초롬바탕" panose="02030604000101010101" pitchFamily="18" charset="-127"/>
              </a:rPr>
              <a:t>/ 10</a:t>
            </a:r>
            <a:r>
              <a:rPr lang="ko-KR" altLang="en-US" sz="14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  <a:cs typeface="함초롬바탕" panose="02030604000101010101" pitchFamily="18" charset="-127"/>
              </a:rPr>
              <a:t>분 휴식</a:t>
            </a:r>
          </a:p>
        </p:txBody>
      </p:sp>
      <p:sp>
        <p:nvSpPr>
          <p:cNvPr id="8" name="사각형: 둥근 한쪽 모서리 7">
            <a:extLst>
              <a:ext uri="{FF2B5EF4-FFF2-40B4-BE49-F238E27FC236}">
                <a16:creationId xmlns:a16="http://schemas.microsoft.com/office/drawing/2014/main" id="{7E015B06-6744-45D4-B254-465FB39B95DE}"/>
              </a:ext>
            </a:extLst>
          </p:cNvPr>
          <p:cNvSpPr/>
          <p:nvPr/>
        </p:nvSpPr>
        <p:spPr>
          <a:xfrm>
            <a:off x="9487281" y="3785076"/>
            <a:ext cx="1959180" cy="613309"/>
          </a:xfrm>
          <a:prstGeom prst="round1Rect">
            <a:avLst>
              <a:gd name="adj" fmla="val 50000"/>
            </a:avLst>
          </a:prstGeom>
          <a:solidFill>
            <a:srgbClr val="DAB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25</a:t>
            </a:r>
            <a:r>
              <a:rPr lang="ko-KR" altLang="en-US" sz="14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분 공부 </a:t>
            </a:r>
            <a:r>
              <a:rPr lang="en-US" altLang="ko-KR" sz="14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/ 5</a:t>
            </a:r>
            <a:r>
              <a:rPr lang="ko-KR" altLang="en-US" sz="14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분 휴식</a:t>
            </a:r>
          </a:p>
        </p:txBody>
      </p:sp>
    </p:spTree>
    <p:extLst>
      <p:ext uri="{BB962C8B-B14F-4D97-AF65-F5344CB8AC3E}">
        <p14:creationId xmlns:p14="http://schemas.microsoft.com/office/powerpoint/2010/main" val="244032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BD37166-5FC3-40A5-8093-671BCBD31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690" y="1765697"/>
            <a:ext cx="3326606" cy="3326606"/>
          </a:xfr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6D02FA1-8E90-42CF-AA3B-CB5F88526413}"/>
              </a:ext>
            </a:extLst>
          </p:cNvPr>
          <p:cNvSpPr/>
          <p:nvPr/>
        </p:nvSpPr>
        <p:spPr>
          <a:xfrm rot="18900000">
            <a:off x="-791749" y="-472173"/>
            <a:ext cx="2029041" cy="1404721"/>
          </a:xfrm>
          <a:prstGeom prst="rect">
            <a:avLst/>
          </a:prstGeom>
          <a:solidFill>
            <a:srgbClr val="E4E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02C01AEE-C852-42BB-A5DE-D257E999A21E}"/>
              </a:ext>
            </a:extLst>
          </p:cNvPr>
          <p:cNvSpPr/>
          <p:nvPr/>
        </p:nvSpPr>
        <p:spPr>
          <a:xfrm>
            <a:off x="6435520" y="3783806"/>
            <a:ext cx="4381500" cy="1371600"/>
          </a:xfrm>
          <a:prstGeom prst="round1Rect">
            <a:avLst>
              <a:gd name="adj" fmla="val 50000"/>
            </a:avLst>
          </a:prstGeom>
          <a:solidFill>
            <a:srgbClr val="E4E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  <a:cs typeface="함초롬바탕" panose="02030604000101010101" pitchFamily="18" charset="-127"/>
              </a:rPr>
              <a:t>50</a:t>
            </a:r>
            <a:r>
              <a:rPr lang="ko-KR" altLang="en-US" sz="28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  <a:cs typeface="함초롬바탕" panose="02030604000101010101" pitchFamily="18" charset="-127"/>
              </a:rPr>
              <a:t>분 공부 </a:t>
            </a:r>
            <a:r>
              <a:rPr lang="en-US" altLang="ko-KR" sz="28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  <a:cs typeface="함초롬바탕" panose="02030604000101010101" pitchFamily="18" charset="-127"/>
              </a:rPr>
              <a:t>/ 10</a:t>
            </a:r>
            <a:r>
              <a:rPr lang="ko-KR" altLang="en-US" sz="28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  <a:cs typeface="함초롬바탕" panose="02030604000101010101" pitchFamily="18" charset="-127"/>
              </a:rPr>
              <a:t>분 휴식</a:t>
            </a:r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2D95E8A4-9E09-4A0A-A4A9-CE11369A1E79}"/>
              </a:ext>
            </a:extLst>
          </p:cNvPr>
          <p:cNvSpPr/>
          <p:nvPr/>
        </p:nvSpPr>
        <p:spPr>
          <a:xfrm>
            <a:off x="5892800" y="2057400"/>
            <a:ext cx="4381500" cy="1371600"/>
          </a:xfrm>
          <a:prstGeom prst="round1Rect">
            <a:avLst>
              <a:gd name="adj" fmla="val 50000"/>
            </a:avLst>
          </a:prstGeom>
          <a:solidFill>
            <a:srgbClr val="DAB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25</a:t>
            </a:r>
            <a:r>
              <a:rPr lang="ko-KR" altLang="en-US" sz="32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분 공부 </a:t>
            </a:r>
            <a:r>
              <a:rPr lang="en-US" altLang="ko-KR" sz="32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/ 5</a:t>
            </a:r>
            <a:r>
              <a:rPr lang="ko-KR" altLang="en-US" sz="32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분 휴식</a:t>
            </a:r>
          </a:p>
        </p:txBody>
      </p:sp>
    </p:spTree>
    <p:extLst>
      <p:ext uri="{BB962C8B-B14F-4D97-AF65-F5344CB8AC3E}">
        <p14:creationId xmlns:p14="http://schemas.microsoft.com/office/powerpoint/2010/main" val="194659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57019-905B-404F-8653-E78EDEDF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구상도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589A56-E8C0-409B-A957-1BA5C203701C}"/>
              </a:ext>
            </a:extLst>
          </p:cNvPr>
          <p:cNvSpPr/>
          <p:nvPr/>
        </p:nvSpPr>
        <p:spPr>
          <a:xfrm>
            <a:off x="1128650" y="1857829"/>
            <a:ext cx="2615870" cy="3875314"/>
          </a:xfrm>
          <a:prstGeom prst="rect">
            <a:avLst/>
          </a:prstGeom>
          <a:solidFill>
            <a:schemeClr val="bg1"/>
          </a:solidFill>
          <a:ln w="38100">
            <a:solidFill>
              <a:srgbClr val="6C3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MainActivity.xml</a:t>
            </a:r>
            <a:endParaRPr lang="ko-KR" altLang="en-US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72AF16-0576-4EE5-8E4F-80C0E44C946D}"/>
              </a:ext>
            </a:extLst>
          </p:cNvPr>
          <p:cNvSpPr/>
          <p:nvPr/>
        </p:nvSpPr>
        <p:spPr>
          <a:xfrm>
            <a:off x="4788064" y="1832429"/>
            <a:ext cx="2615870" cy="3875314"/>
          </a:xfrm>
          <a:prstGeom prst="rect">
            <a:avLst/>
          </a:prstGeom>
          <a:solidFill>
            <a:schemeClr val="bg1"/>
          </a:solidFill>
          <a:ln w="38100">
            <a:solidFill>
              <a:srgbClr val="6C3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Setting.xml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자세한 스케쥴</a:t>
            </a:r>
            <a:endParaRPr lang="en-US" altLang="ko-KR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추가하는 창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E337EF-DFBE-4DEC-8F3E-B1B7FA052A4B}"/>
              </a:ext>
            </a:extLst>
          </p:cNvPr>
          <p:cNvSpPr/>
          <p:nvPr/>
        </p:nvSpPr>
        <p:spPr>
          <a:xfrm>
            <a:off x="8447478" y="1832429"/>
            <a:ext cx="2615870" cy="3875314"/>
          </a:xfrm>
          <a:prstGeom prst="rect">
            <a:avLst/>
          </a:prstGeom>
          <a:solidFill>
            <a:schemeClr val="bg1"/>
          </a:solidFill>
          <a:ln w="38100">
            <a:solidFill>
              <a:srgbClr val="6C3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Timer.xml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공부시작 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 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타이머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490F09-067B-4F0F-ABDB-E0970986F99D}"/>
              </a:ext>
            </a:extLst>
          </p:cNvPr>
          <p:cNvSpPr/>
          <p:nvPr/>
        </p:nvSpPr>
        <p:spPr>
          <a:xfrm rot="18900000">
            <a:off x="-791749" y="-472173"/>
            <a:ext cx="2029041" cy="1404721"/>
          </a:xfrm>
          <a:prstGeom prst="rect">
            <a:avLst/>
          </a:prstGeom>
          <a:solidFill>
            <a:srgbClr val="E4E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64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8A3ADFDC-EFC5-43C6-89C1-0E79C44BA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090" y="1690687"/>
            <a:ext cx="2501718" cy="44910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FD5FA8-5B5A-499A-8084-8344A04E1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842" y="1690687"/>
            <a:ext cx="2551099" cy="45719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0EF1D5-FE6F-4C67-8D2E-C858EC5E9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975" y="1738311"/>
            <a:ext cx="2536392" cy="452437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0B276400-27EF-4C13-B473-7EE5969B7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구상도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CC4983-CDF4-491D-BD5C-F0BADD25636B}"/>
              </a:ext>
            </a:extLst>
          </p:cNvPr>
          <p:cNvSpPr/>
          <p:nvPr/>
        </p:nvSpPr>
        <p:spPr>
          <a:xfrm rot="18900000">
            <a:off x="-791749" y="-472173"/>
            <a:ext cx="2029041" cy="1404721"/>
          </a:xfrm>
          <a:prstGeom prst="rect">
            <a:avLst/>
          </a:prstGeom>
          <a:solidFill>
            <a:srgbClr val="E4E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63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271BE6A-F33C-4016-B0FA-8A93FFF4661D}"/>
              </a:ext>
            </a:extLst>
          </p:cNvPr>
          <p:cNvSpPr/>
          <p:nvPr/>
        </p:nvSpPr>
        <p:spPr>
          <a:xfrm>
            <a:off x="7550520" y="2147338"/>
            <a:ext cx="2615870" cy="3875314"/>
          </a:xfrm>
          <a:prstGeom prst="roundRect">
            <a:avLst/>
          </a:prstGeom>
          <a:solidFill>
            <a:srgbClr val="6C3727">
              <a:alpha val="5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6C3727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80A1913-8633-42C1-8CEB-79EA98B94529}"/>
              </a:ext>
            </a:extLst>
          </p:cNvPr>
          <p:cNvSpPr/>
          <p:nvPr/>
        </p:nvSpPr>
        <p:spPr>
          <a:xfrm>
            <a:off x="7289263" y="1919013"/>
            <a:ext cx="2615870" cy="3875314"/>
          </a:xfrm>
          <a:prstGeom prst="roundRect">
            <a:avLst/>
          </a:prstGeom>
          <a:solidFill>
            <a:srgbClr val="6C372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6C3727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078CA1E-40D7-471F-8B64-F917B9732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구상도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6F78F1-76CF-4CF3-9D01-D1AAEAD369D4}"/>
              </a:ext>
            </a:extLst>
          </p:cNvPr>
          <p:cNvSpPr/>
          <p:nvPr/>
        </p:nvSpPr>
        <p:spPr>
          <a:xfrm>
            <a:off x="1172192" y="1857829"/>
            <a:ext cx="2615870" cy="3875314"/>
          </a:xfrm>
          <a:prstGeom prst="rect">
            <a:avLst/>
          </a:prstGeom>
          <a:solidFill>
            <a:schemeClr val="bg1"/>
          </a:solidFill>
          <a:ln w="38100">
            <a:solidFill>
              <a:srgbClr val="6C3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달력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.xml</a:t>
            </a:r>
            <a:endParaRPr lang="ko-KR" altLang="en-US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5056B3-1C29-42B8-85FE-04BD3BD69D36}"/>
              </a:ext>
            </a:extLst>
          </p:cNvPr>
          <p:cNvSpPr/>
          <p:nvPr/>
        </p:nvSpPr>
        <p:spPr>
          <a:xfrm rot="18900000">
            <a:off x="-791749" y="-472173"/>
            <a:ext cx="2029041" cy="1404721"/>
          </a:xfrm>
          <a:prstGeom prst="rect">
            <a:avLst/>
          </a:prstGeom>
          <a:solidFill>
            <a:srgbClr val="E4E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78FFBCE-B0E9-41CC-9B54-AF46D4CF35BA}"/>
              </a:ext>
            </a:extLst>
          </p:cNvPr>
          <p:cNvSpPr/>
          <p:nvPr/>
        </p:nvSpPr>
        <p:spPr>
          <a:xfrm>
            <a:off x="7028006" y="1690688"/>
            <a:ext cx="2615870" cy="387531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C3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6C3727"/>
              </a:solidFill>
            </a:endParaRPr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B5B1B9CE-AD2D-4D35-A58A-0180A2E69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849067"/>
              </p:ext>
            </p:extLst>
          </p:nvPr>
        </p:nvGraphicFramePr>
        <p:xfrm>
          <a:off x="7235082" y="2887469"/>
          <a:ext cx="2201717" cy="24249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4531">
                  <a:extLst>
                    <a:ext uri="{9D8B030D-6E8A-4147-A177-3AD203B41FA5}">
                      <a16:colId xmlns:a16="http://schemas.microsoft.com/office/drawing/2014/main" val="2347712002"/>
                    </a:ext>
                  </a:extLst>
                </a:gridCol>
                <a:gridCol w="314531">
                  <a:extLst>
                    <a:ext uri="{9D8B030D-6E8A-4147-A177-3AD203B41FA5}">
                      <a16:colId xmlns:a16="http://schemas.microsoft.com/office/drawing/2014/main" val="1250481847"/>
                    </a:ext>
                  </a:extLst>
                </a:gridCol>
                <a:gridCol w="314531">
                  <a:extLst>
                    <a:ext uri="{9D8B030D-6E8A-4147-A177-3AD203B41FA5}">
                      <a16:colId xmlns:a16="http://schemas.microsoft.com/office/drawing/2014/main" val="3145819103"/>
                    </a:ext>
                  </a:extLst>
                </a:gridCol>
                <a:gridCol w="314531">
                  <a:extLst>
                    <a:ext uri="{9D8B030D-6E8A-4147-A177-3AD203B41FA5}">
                      <a16:colId xmlns:a16="http://schemas.microsoft.com/office/drawing/2014/main" val="1432127933"/>
                    </a:ext>
                  </a:extLst>
                </a:gridCol>
                <a:gridCol w="314531">
                  <a:extLst>
                    <a:ext uri="{9D8B030D-6E8A-4147-A177-3AD203B41FA5}">
                      <a16:colId xmlns:a16="http://schemas.microsoft.com/office/drawing/2014/main" val="2844761952"/>
                    </a:ext>
                  </a:extLst>
                </a:gridCol>
                <a:gridCol w="314531">
                  <a:extLst>
                    <a:ext uri="{9D8B030D-6E8A-4147-A177-3AD203B41FA5}">
                      <a16:colId xmlns:a16="http://schemas.microsoft.com/office/drawing/2014/main" val="4102373208"/>
                    </a:ext>
                  </a:extLst>
                </a:gridCol>
                <a:gridCol w="314531">
                  <a:extLst>
                    <a:ext uri="{9D8B030D-6E8A-4147-A177-3AD203B41FA5}">
                      <a16:colId xmlns:a16="http://schemas.microsoft.com/office/drawing/2014/main" val="135311652"/>
                    </a:ext>
                  </a:extLst>
                </a:gridCol>
              </a:tblGrid>
              <a:tr h="48499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724514"/>
                  </a:ext>
                </a:extLst>
              </a:tr>
              <a:tr h="48499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971351"/>
                  </a:ext>
                </a:extLst>
              </a:tr>
              <a:tr h="48499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446132"/>
                  </a:ext>
                </a:extLst>
              </a:tr>
              <a:tr h="48499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22658"/>
                  </a:ext>
                </a:extLst>
              </a:tr>
              <a:tr h="48499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9252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0E5FA19-F446-4031-9978-8658E76A098D}"/>
              </a:ext>
            </a:extLst>
          </p:cNvPr>
          <p:cNvSpPr txBox="1"/>
          <p:nvPr/>
        </p:nvSpPr>
        <p:spPr>
          <a:xfrm>
            <a:off x="7289263" y="2146355"/>
            <a:ext cx="91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11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49C73AEF-6DE7-426D-80AB-C7CC3869214E}"/>
              </a:ext>
            </a:extLst>
          </p:cNvPr>
          <p:cNvSpPr/>
          <p:nvPr/>
        </p:nvSpPr>
        <p:spPr>
          <a:xfrm>
            <a:off x="4703925" y="3535768"/>
            <a:ext cx="1408217" cy="519435"/>
          </a:xfrm>
          <a:prstGeom prst="rightArrow">
            <a:avLst/>
          </a:prstGeom>
          <a:solidFill>
            <a:srgbClr val="6C3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설명선: 선 23">
            <a:extLst>
              <a:ext uri="{FF2B5EF4-FFF2-40B4-BE49-F238E27FC236}">
                <a16:creationId xmlns:a16="http://schemas.microsoft.com/office/drawing/2014/main" id="{694B1DD0-B25B-4A96-99DE-65FBD328F0FF}"/>
              </a:ext>
            </a:extLst>
          </p:cNvPr>
          <p:cNvSpPr/>
          <p:nvPr/>
        </p:nvSpPr>
        <p:spPr>
          <a:xfrm>
            <a:off x="8693685" y="2605315"/>
            <a:ext cx="2504210" cy="1190171"/>
          </a:xfrm>
          <a:prstGeom prst="borderCallout1">
            <a:avLst>
              <a:gd name="adj1" fmla="val 50457"/>
              <a:gd name="adj2" fmla="val -798"/>
              <a:gd name="adj3" fmla="val 112500"/>
              <a:gd name="adj4" fmla="val -38333"/>
            </a:avLst>
          </a:prstGeom>
          <a:solidFill>
            <a:srgbClr val="EFEDEF"/>
          </a:solidFill>
          <a:ln w="28575">
            <a:solidFill>
              <a:srgbClr val="6C3727"/>
            </a:solidFill>
            <a:prstDash val="solid"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6C3727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공부일정 추가</a:t>
            </a:r>
          </a:p>
        </p:txBody>
      </p:sp>
    </p:spTree>
    <p:extLst>
      <p:ext uri="{BB962C8B-B14F-4D97-AF65-F5344CB8AC3E}">
        <p14:creationId xmlns:p14="http://schemas.microsoft.com/office/powerpoint/2010/main" val="264279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F209EFA-BADF-417A-91AC-D401A41E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calendar</a:t>
            </a:r>
            <a:endParaRPr lang="ko-KR" altLang="en-US" sz="4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84C4CB-1285-4B45-9D81-913F3916BA0D}"/>
              </a:ext>
            </a:extLst>
          </p:cNvPr>
          <p:cNvSpPr/>
          <p:nvPr/>
        </p:nvSpPr>
        <p:spPr>
          <a:xfrm rot="18900000">
            <a:off x="-791749" y="-472173"/>
            <a:ext cx="2029041" cy="1404721"/>
          </a:xfrm>
          <a:prstGeom prst="rect">
            <a:avLst/>
          </a:prstGeom>
          <a:solidFill>
            <a:srgbClr val="E4E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8E8240-776A-42CF-A3C6-24B362F23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365125"/>
            <a:ext cx="8420100" cy="616267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FAAAE46-9CA2-4A0C-A393-52E4167E9368}"/>
              </a:ext>
            </a:extLst>
          </p:cNvPr>
          <p:cNvSpPr/>
          <p:nvPr/>
        </p:nvSpPr>
        <p:spPr>
          <a:xfrm>
            <a:off x="323850" y="2073278"/>
            <a:ext cx="2885716" cy="3314700"/>
          </a:xfrm>
          <a:prstGeom prst="roundRect">
            <a:avLst/>
          </a:prstGeom>
          <a:solidFill>
            <a:srgbClr val="E4E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9C8459E-1F61-491F-93EF-4376246E4C06}"/>
              </a:ext>
            </a:extLst>
          </p:cNvPr>
          <p:cNvSpPr/>
          <p:nvPr/>
        </p:nvSpPr>
        <p:spPr>
          <a:xfrm>
            <a:off x="476193" y="2847924"/>
            <a:ext cx="2581033" cy="23495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DDFBF-A8FB-45E4-BAB9-A57555F69C69}"/>
              </a:ext>
            </a:extLst>
          </p:cNvPr>
          <p:cNvSpPr txBox="1"/>
          <p:nvPr/>
        </p:nvSpPr>
        <p:spPr>
          <a:xfrm>
            <a:off x="1554150" y="2198991"/>
            <a:ext cx="42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카페24 고운밤" pitchFamily="2" charset="-127"/>
                <a:ea typeface="카페24 고운밤" pitchFamily="2" charset="-127"/>
              </a:rPr>
              <a:t>11</a:t>
            </a:r>
            <a:endParaRPr lang="ko-KR" altLang="en-US" sz="28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6CF27A-7760-4984-87F9-C37300F5DDC3}"/>
              </a:ext>
            </a:extLst>
          </p:cNvPr>
          <p:cNvSpPr txBox="1"/>
          <p:nvPr/>
        </p:nvSpPr>
        <p:spPr>
          <a:xfrm>
            <a:off x="476192" y="2964531"/>
            <a:ext cx="2581033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600" dirty="0">
                <a:latin typeface="카페24 고운밤" pitchFamily="2" charset="-127"/>
                <a:ea typeface="카페24 고운밤" pitchFamily="2" charset="-127"/>
              </a:rPr>
              <a:t>1 2 3 4 5 6 7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dirty="0">
                <a:latin typeface="카페24 고운밤" pitchFamily="2" charset="-127"/>
                <a:ea typeface="카페24 고운밤" pitchFamily="2" charset="-127"/>
              </a:rPr>
              <a:t>8 9 10 11 12 13 14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dirty="0">
                <a:latin typeface="카페24 고운밤" pitchFamily="2" charset="-127"/>
                <a:ea typeface="카페24 고운밤" pitchFamily="2" charset="-127"/>
              </a:rPr>
              <a:t>15 16 17 18 19 20 21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dirty="0">
                <a:latin typeface="카페24 고운밤" pitchFamily="2" charset="-127"/>
                <a:ea typeface="카페24 고운밤" pitchFamily="2" charset="-127"/>
              </a:rPr>
              <a:t>22 23 24 25 26 27 28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카페24 고운밤" pitchFamily="2" charset="-127"/>
                <a:ea typeface="카페24 고운밤" pitchFamily="2" charset="-127"/>
              </a:rPr>
              <a:t>29  30</a:t>
            </a:r>
            <a:endParaRPr lang="ko-KR" altLang="en-US" sz="16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7305AD8-9562-4595-9CE4-F2C79FA7B0FF}"/>
              </a:ext>
            </a:extLst>
          </p:cNvPr>
          <p:cNvSpPr/>
          <p:nvPr/>
        </p:nvSpPr>
        <p:spPr>
          <a:xfrm>
            <a:off x="2623270" y="2249435"/>
            <a:ext cx="1257300" cy="638178"/>
          </a:xfrm>
          <a:prstGeom prst="rightArrow">
            <a:avLst/>
          </a:prstGeom>
          <a:solidFill>
            <a:srgbClr val="B5ABB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74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7DD6E45-8D96-4D8E-B92A-E6DA758D8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613694"/>
            <a:ext cx="3100341" cy="485457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701FAFB3-2239-4AB3-AB9A-63466B7B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74AE80-2101-4E2C-AAB6-39E71C402C41}"/>
              </a:ext>
            </a:extLst>
          </p:cNvPr>
          <p:cNvSpPr/>
          <p:nvPr/>
        </p:nvSpPr>
        <p:spPr>
          <a:xfrm rot="18900000">
            <a:off x="-791749" y="-472173"/>
            <a:ext cx="2029041" cy="1404721"/>
          </a:xfrm>
          <a:prstGeom prst="rect">
            <a:avLst/>
          </a:prstGeom>
          <a:solidFill>
            <a:srgbClr val="E4E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FB67CA-E6A7-4146-ABE0-8B5375A0E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23" y="543719"/>
            <a:ext cx="67532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85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146</Words>
  <Application>Microsoft Office PowerPoint</Application>
  <PresentationFormat>와이드스크린</PresentationFormat>
  <Paragraphs>38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함초롬바탕</vt:lpstr>
      <vt:lpstr>카페24 고운밤</vt:lpstr>
      <vt:lpstr>Arial</vt:lpstr>
      <vt:lpstr>맑은 고딕</vt:lpstr>
      <vt:lpstr>Office 테마</vt:lpstr>
      <vt:lpstr>뽀모도로 공부 타이머 앱</vt:lpstr>
      <vt:lpstr> 목차</vt:lpstr>
      <vt:lpstr>작품 설명</vt:lpstr>
      <vt:lpstr>PowerPoint 프레젠테이션</vt:lpstr>
      <vt:lpstr>구상도</vt:lpstr>
      <vt:lpstr>구상도</vt:lpstr>
      <vt:lpstr>구상도</vt:lpstr>
      <vt:lpstr>calendar</vt:lpstr>
      <vt:lpstr>java</vt:lpstr>
      <vt:lpstr>java</vt:lpstr>
      <vt:lpstr>PowerPoint 프레젠테이션</vt:lpstr>
      <vt:lpstr>java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뽀모도로 타이머 공부 앱</dc:title>
  <dc:creator>AHR</dc:creator>
  <cp:lastModifiedBy>AHR</cp:lastModifiedBy>
  <cp:revision>90</cp:revision>
  <dcterms:created xsi:type="dcterms:W3CDTF">2020-08-01T09:55:21Z</dcterms:created>
  <dcterms:modified xsi:type="dcterms:W3CDTF">2020-11-29T08:31:20Z</dcterms:modified>
</cp:coreProperties>
</file>