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309" r:id="rId3"/>
    <p:sldId id="310" r:id="rId4"/>
    <p:sldId id="311" r:id="rId5"/>
    <p:sldId id="312" r:id="rId6"/>
    <p:sldId id="313" r:id="rId7"/>
    <p:sldId id="315" r:id="rId8"/>
    <p:sldId id="316" r:id="rId9"/>
    <p:sldId id="317" r:id="rId10"/>
    <p:sldId id="314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-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9/15/2022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/>
              <a:t>5. Animation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Let’s 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 err="1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previews.123rf.com/images/iamnao/iamnao1205/iamnao120500197/13643582-Football-or-soccer-ball-moving-through-blue-sky--Stock-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39" y="3915790"/>
            <a:ext cx="4143676" cy="284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the ball drops off the bottom of the screen, it's (x,y) position is reset to be at a random place along the top.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Ball Animation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3851563"/>
            <a:ext cx="2336755" cy="2460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39" y="3767280"/>
            <a:ext cx="2416804" cy="25446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713018" y="4035711"/>
            <a:ext cx="13855" cy="2092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53976" y="4059954"/>
            <a:ext cx="13855" cy="2092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7956" y="4170218"/>
            <a:ext cx="914400" cy="123305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then</a:t>
            </a:r>
          </a:p>
          <a:p>
            <a:r>
              <a:rPr lang="en-US"/>
              <a:t>starts </a:t>
            </a:r>
          </a:p>
          <a:p>
            <a:r>
              <a:rPr lang="en-US"/>
              <a:t>at the</a:t>
            </a:r>
          </a:p>
          <a:p>
            <a:r>
              <a:rPr lang="en-US"/>
              <a:t>top again</a:t>
            </a:r>
          </a:p>
        </p:txBody>
      </p:sp>
    </p:spTree>
    <p:extLst>
      <p:ext uri="{BB962C8B-B14F-4D97-AF65-F5344CB8AC3E}">
        <p14:creationId xmlns:p14="http://schemas.microsoft.com/office/powerpoint/2010/main" val="28673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13728"/>
            <a:ext cx="7886700" cy="5407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screen = pygame.display.set_mode((400, 400))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pygame.display.set_caption("Ball Animation")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load ball as image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ballIm = pygame.image.load('smallBall.png').convert_alpha()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store dimensions for later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scrWidth, scrHeight = screen.get_size()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imWidth, imHeight = ballIm.get_size()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initialize ball's position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pos = randomPos()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 pos is the list [x, y]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screen.blit(ballIm, pos)   # not needed usually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initialize ball's step done in each loop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xStep = 0; yStep = 8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Code: animBall-2.py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468" y="249380"/>
            <a:ext cx="6173932" cy="6472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clock.tick(30)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handle events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update game state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if ball has exited bottom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if pos[1] &gt; scrHeight-1: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pos =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randomPos()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Move ball down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pos[1] += yStep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print("Pos: ", pos)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redraw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screen.fill(BLACK)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screen.blit(ballIm, pos)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def randomPos():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# create a random position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# x position somewhere along top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x = random.randrange(0, scrWidth-1 - imWidth)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y = 0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[x,y]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randomPos()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862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pos[1] &gt; scrHeight-1: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pos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randomPos()</a:t>
            </a:r>
          </a:p>
          <a:p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has the ball left the screen?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1" y="2687782"/>
            <a:ext cx="2438401" cy="25673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01961" y="2723368"/>
            <a:ext cx="4330" cy="2590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15" y="5305098"/>
            <a:ext cx="754332" cy="754332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10" name="TextBox 9"/>
          <p:cNvSpPr txBox="1"/>
          <p:nvPr/>
        </p:nvSpPr>
        <p:spPr>
          <a:xfrm>
            <a:off x="5614554" y="5255137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(x, 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4325" y="3719650"/>
            <a:ext cx="1177636" cy="3693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scrHeight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4761" y="2462498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(0, 0)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2221" y="5222074"/>
            <a:ext cx="1665729" cy="39328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/>
              <a:t>(0, scrHeight-1)</a:t>
            </a:r>
          </a:p>
        </p:txBody>
      </p:sp>
    </p:spTree>
    <p:extLst>
      <p:ext uri="{BB962C8B-B14F-4D97-AF65-F5344CB8AC3E}">
        <p14:creationId xmlns:p14="http://schemas.microsoft.com/office/powerpoint/2010/main" val="111789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65720"/>
          </a:xfrm>
        </p:spPr>
        <p:txBody>
          <a:bodyPr/>
          <a:lstStyle/>
          <a:p>
            <a:r>
              <a:rPr lang="en-US"/>
              <a:t>Have 30 balls falling, and reappearing back at the top in random new positions.</a:t>
            </a:r>
          </a:p>
          <a:p>
            <a:pPr lvl="1"/>
            <a:r>
              <a:rPr lang="en-US"/>
              <a:t>Only one image is needed, but a list of 30 (x,y) positions.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Multiple Balls Falling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23" y="3900718"/>
            <a:ext cx="2230582" cy="2348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855" y="3900719"/>
            <a:ext cx="2230582" cy="23485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713018" y="4035711"/>
            <a:ext cx="13855" cy="2092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53976" y="4059954"/>
            <a:ext cx="13855" cy="2092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7956" y="4170218"/>
            <a:ext cx="914400" cy="123305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then</a:t>
            </a:r>
          </a:p>
          <a:p>
            <a:r>
              <a:rPr lang="en-US"/>
              <a:t>starts </a:t>
            </a:r>
          </a:p>
          <a:p>
            <a:r>
              <a:rPr lang="en-US"/>
              <a:t>at the</a:t>
            </a:r>
          </a:p>
          <a:p>
            <a:r>
              <a:rPr lang="en-US"/>
              <a:t>top again</a:t>
            </a:r>
          </a:p>
        </p:txBody>
      </p:sp>
    </p:spTree>
    <p:extLst>
      <p:ext uri="{BB962C8B-B14F-4D97-AF65-F5344CB8AC3E}">
        <p14:creationId xmlns:p14="http://schemas.microsoft.com/office/powerpoint/2010/main" val="396217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02326"/>
            <a:ext cx="6520295" cy="5419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screen = pygame.display.set_mode((400, 400))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pygame.display.set_caption("Balls Animation")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load ball as image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ballIm = pygame.image.load('smallBall.png').convert_alpha()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store dimensions for later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scrWidth, scrHeight = screen.get_size()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imWidth, imHeight = ballIm.get_size()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initialize many random positions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posList = []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for i in range(30):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posList.append(randomPos())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initialize ball's step done in each loop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xStep = 0; yStep = 8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: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Code: animBalls.py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7900" y="4011901"/>
            <a:ext cx="2795155" cy="142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The list is a list of [x,y] values, one for each ball:</a:t>
            </a:r>
          </a:p>
          <a:p>
            <a:endParaRPr lang="en-US"/>
          </a:p>
          <a:p>
            <a:r>
              <a:rPr lang="en-US"/>
              <a:t>[ [x0,y0], [x1,y1], …. ]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142509" y="4725410"/>
            <a:ext cx="1915391" cy="1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19219"/>
            <a:ext cx="5051714" cy="6319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clock.tick(30)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handle events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update game state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range(len(posList)):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# if ball has exited bottom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posList[i][1]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&gt; scrHeight-1: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posList[i]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randomPos()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# Move ball down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posList[i][1]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+= yStep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redraw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screen.fill(BLACK)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range(len(posList)):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# draw a ball at each position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screen.blit(ballIm,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posList[i]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86800" y="27016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57900" y="3228108"/>
            <a:ext cx="2854037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The position of the ith ball (x, y) is stored in posList[i].</a:t>
            </a:r>
          </a:p>
          <a:p>
            <a:endParaRPr lang="en-US"/>
          </a:p>
          <a:p>
            <a:r>
              <a:rPr lang="en-US"/>
              <a:t>posList[i][0] == x</a:t>
            </a:r>
          </a:p>
          <a:p>
            <a:r>
              <a:rPr lang="en-US"/>
              <a:t>posList[i][1] == y</a:t>
            </a:r>
          </a:p>
        </p:txBody>
      </p:sp>
    </p:spTree>
    <p:extLst>
      <p:ext uri="{BB962C8B-B14F-4D97-AF65-F5344CB8AC3E}">
        <p14:creationId xmlns:p14="http://schemas.microsoft.com/office/powerpoint/2010/main" val="39011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65407"/>
            <a:ext cx="7886700" cy="224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def randomPos():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create a random position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x position somewhere along top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x = random.randrange(0, scrWidth -1 - imWidth)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# y position above the top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y = random.randrange(-scrHeight, 0)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return [x,y]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Revised randomPos()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418904"/>
            <a:ext cx="3024620" cy="1302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3574472"/>
            <a:ext cx="2687782" cy="1844431"/>
          </a:xfrm>
          <a:prstGeom prst="rect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3109" y="4047304"/>
            <a:ext cx="156556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position a</a:t>
            </a:r>
          </a:p>
          <a:p>
            <a:r>
              <a:rPr lang="en-US"/>
              <a:t>ball anywhere</a:t>
            </a:r>
          </a:p>
          <a:p>
            <a:r>
              <a:rPr lang="en-US"/>
              <a:t>in this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6432" y="4315780"/>
            <a:ext cx="1177636" cy="3774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-scrHeight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7847" y="5418903"/>
            <a:ext cx="742950" cy="3774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8610" y="3212657"/>
            <a:ext cx="2498580" cy="3774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scrWidth - 1- imWidth</a:t>
            </a:r>
          </a:p>
        </p:txBody>
      </p:sp>
    </p:spTree>
    <p:extLst>
      <p:ext uri="{BB962C8B-B14F-4D97-AF65-F5344CB8AC3E}">
        <p14:creationId xmlns:p14="http://schemas.microsoft.com/office/powerpoint/2010/main" val="26326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14557"/>
          </a:xfrm>
        </p:spPr>
        <p:txBody>
          <a:bodyPr/>
          <a:lstStyle/>
          <a:p>
            <a:r>
              <a:rPr lang="en-US"/>
              <a:t>Have a single ball bounce off the 'walls' of the screen.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Bouncing 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45" y="3254635"/>
            <a:ext cx="3678382" cy="29045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67745" y="5791200"/>
            <a:ext cx="495252" cy="368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62997" y="5168940"/>
            <a:ext cx="861617" cy="952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415371" y="4299171"/>
            <a:ext cx="1096266" cy="856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3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Basic Game Loop Again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Animation Loop for a Ball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Ball Animation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Ball Animation 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Multiple Balls Falling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Bouncing Ball</a:t>
            </a:r>
          </a:p>
          <a:p>
            <a:pPr marL="514350" indent="-514350">
              <a:buFont typeface="+mj-lt"/>
              <a:buAutoNum type="arabicPeriod"/>
            </a:pPr>
            <a:endParaRPr lang="zh-CN" altLang="en-US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37697"/>
            <a:ext cx="7886700" cy="4918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screen = pygame.display.set_mode([640,480])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screen.fill(WHITE)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pygame.display.set_caption("Bouncing Beachball")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ballIm = pygame.image.load('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ball.png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').convert_alpha()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store dimensions for later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scrWidth, scrHeight = screen.get_size()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imWidth, imHeight = ballIm.get_size()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start position of the ball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x = 50; y = 50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step size and direction along each axis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xStep = 10; yStep = 10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Code: beachBounce.py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4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93964"/>
            <a:ext cx="7886700" cy="642850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running = True   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clock.tick(30)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handle events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if event.type == QUIT: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update game state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change x-step direction at left and right sides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if (x &lt;= 0) or (x &gt;= scrWidth - 1 - imWidth):     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xStep = -xStep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change y-step direction at top and bottom sides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if (y &lt;= 0) or (y &gt;= scrHeight -1 - imHeight):       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yStep = -yStep    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x += xStep   # move the ball horizontally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y += yStep   # and vertically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redraw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screen.fill(WHITE)                      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screen.blit(ballIm, [x, y])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402" y="1560301"/>
            <a:ext cx="7886700" cy="2595934"/>
          </a:xfrm>
        </p:spPr>
        <p:txBody>
          <a:bodyPr/>
          <a:lstStyle/>
          <a:p>
            <a:r>
              <a:rPr lang="en-US"/>
              <a:t>The x- direction depends on if xStep is positive or negative.</a:t>
            </a:r>
          </a:p>
          <a:p>
            <a:pPr lvl="1"/>
            <a:r>
              <a:rPr lang="en-US"/>
              <a:t>the direction is changed by swapping +/-</a:t>
            </a:r>
          </a:p>
          <a:p>
            <a:pPr lvl="1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xStep = -xStep</a:t>
            </a:r>
          </a:p>
          <a:p>
            <a:r>
              <a:rPr lang="en-US"/>
              <a:t>It should change when the ball tries to leaves the screen on the left side or on the right side.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x- Direction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4" y="5154276"/>
            <a:ext cx="2640156" cy="10467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909830" y="4499112"/>
            <a:ext cx="0" cy="565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35903" y="4499112"/>
            <a:ext cx="0" cy="565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5654" y="4698122"/>
            <a:ext cx="1665729" cy="39328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/>
              <a:t>(scrWidth-1, 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138" y="4556493"/>
            <a:ext cx="825071" cy="39328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/>
              <a:t>(0, y)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4" y="5489248"/>
            <a:ext cx="478903" cy="478903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17" name="TextBox 16"/>
          <p:cNvSpPr txBox="1"/>
          <p:nvPr/>
        </p:nvSpPr>
        <p:spPr>
          <a:xfrm>
            <a:off x="2492347" y="5219443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(x, y)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27" y="5527550"/>
            <a:ext cx="478903" cy="478903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19" name="TextBox 18"/>
          <p:cNvSpPr txBox="1"/>
          <p:nvPr/>
        </p:nvSpPr>
        <p:spPr>
          <a:xfrm>
            <a:off x="4675303" y="5330538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(x, y)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7511" y="5811404"/>
            <a:ext cx="540327" cy="65535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9656" y="5909617"/>
            <a:ext cx="540327" cy="65535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39740" y="5681882"/>
            <a:ext cx="912537" cy="36829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x &lt;=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88684" y="5473229"/>
            <a:ext cx="1762272" cy="66316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x &gt;= scrWidth-1 </a:t>
            </a:r>
            <a:r>
              <a:rPr lang="en-US" b="1"/>
              <a:t>- </a:t>
            </a:r>
          </a:p>
          <a:p>
            <a:r>
              <a:rPr lang="en-US" b="1"/>
              <a:t>        imWidth</a:t>
            </a:r>
          </a:p>
        </p:txBody>
      </p:sp>
    </p:spTree>
    <p:extLst>
      <p:ext uri="{BB962C8B-B14F-4D97-AF65-F5344CB8AC3E}">
        <p14:creationId xmlns:p14="http://schemas.microsoft.com/office/powerpoint/2010/main" val="182604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402" y="1560301"/>
            <a:ext cx="7886700" cy="2595934"/>
          </a:xfrm>
        </p:spPr>
        <p:txBody>
          <a:bodyPr/>
          <a:lstStyle/>
          <a:p>
            <a:r>
              <a:rPr lang="en-US"/>
              <a:t>The y- direction depends on if yStep is positive or negative.</a:t>
            </a:r>
          </a:p>
          <a:p>
            <a:pPr lvl="1"/>
            <a:r>
              <a:rPr lang="en-US"/>
              <a:t>the direction is changed by swapping +/-</a:t>
            </a:r>
          </a:p>
          <a:p>
            <a:pPr lvl="1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yStep = -yStep</a:t>
            </a:r>
          </a:p>
          <a:p>
            <a:r>
              <a:rPr lang="en-US"/>
              <a:t>It should change when the ball tries to leaves the screen on the top or bottom.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y- Direction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390410" y="6356353"/>
            <a:ext cx="245745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18" y="4254504"/>
            <a:ext cx="1981200" cy="20752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2290329" y="4254504"/>
            <a:ext cx="736889" cy="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65258" y="4129683"/>
            <a:ext cx="825071" cy="39328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/>
              <a:t>(x,0)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33611" y="6320166"/>
            <a:ext cx="736889" cy="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0209" y="5926884"/>
            <a:ext cx="825071" cy="39328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/>
              <a:t>(scrHeight-1,0)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04" y="4395469"/>
            <a:ext cx="478903" cy="478903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29" name="TextBox 28"/>
          <p:cNvSpPr txBox="1"/>
          <p:nvPr/>
        </p:nvSpPr>
        <p:spPr>
          <a:xfrm>
            <a:off x="3184060" y="4317696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(x, y)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86" y="5841263"/>
            <a:ext cx="478903" cy="478903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31" name="TextBox 30"/>
          <p:cNvSpPr txBox="1"/>
          <p:nvPr/>
        </p:nvSpPr>
        <p:spPr>
          <a:xfrm>
            <a:off x="3204842" y="5763490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(x, y)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7014" y="6066123"/>
            <a:ext cx="540327" cy="65535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6042" y="5629735"/>
            <a:ext cx="1762272" cy="66316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y &gt;= scrHeight-1 </a:t>
            </a:r>
            <a:r>
              <a:rPr lang="en-US" b="1"/>
              <a:t>- </a:t>
            </a:r>
          </a:p>
          <a:p>
            <a:r>
              <a:rPr lang="en-US" b="1"/>
              <a:t>        imHeight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4251" y="4350237"/>
            <a:ext cx="540327" cy="65535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6480" y="4220715"/>
            <a:ext cx="912537" cy="36829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y &lt;= 0</a:t>
            </a:r>
          </a:p>
        </p:txBody>
      </p:sp>
    </p:spTree>
    <p:extLst>
      <p:ext uri="{BB962C8B-B14F-4D97-AF65-F5344CB8AC3E}">
        <p14:creationId xmlns:p14="http://schemas.microsoft.com/office/powerpoint/2010/main" val="5872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2797" y="1521867"/>
            <a:ext cx="5938405" cy="5182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screen = pygame.display.set_mode((640, 480))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screen.fill((255,255,255))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pygame.display.set_caption("Game")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running: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game loop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clock.tick(30)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handle events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if event.type == QUIT: 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update game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redraw game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pygame.display.update()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pygame.quit()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 Basic Game Loop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76109" y="3532909"/>
            <a:ext cx="1648691" cy="3879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handle events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09" y="4556704"/>
            <a:ext cx="1648691" cy="3879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update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6108" y="5580499"/>
            <a:ext cx="1648691" cy="3879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redraw game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7100455" y="3920836"/>
            <a:ext cx="0" cy="635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7100454" y="4944631"/>
            <a:ext cx="1" cy="635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065384" y="2957213"/>
            <a:ext cx="1288473" cy="3537255"/>
          </a:xfrm>
          <a:custGeom>
            <a:avLst/>
            <a:gdLst>
              <a:gd name="connsiteX0" fmla="*/ 0 w 1542986"/>
              <a:gd name="connsiteY0" fmla="*/ 3179920 h 3716474"/>
              <a:gd name="connsiteX1" fmla="*/ 277091 w 1542986"/>
              <a:gd name="connsiteY1" fmla="*/ 3623266 h 3716474"/>
              <a:gd name="connsiteX2" fmla="*/ 942109 w 1542986"/>
              <a:gd name="connsiteY2" fmla="*/ 3706393 h 3716474"/>
              <a:gd name="connsiteX3" fmla="*/ 1440873 w 1542986"/>
              <a:gd name="connsiteY3" fmla="*/ 3470866 h 3716474"/>
              <a:gd name="connsiteX4" fmla="*/ 1537855 w 1542986"/>
              <a:gd name="connsiteY4" fmla="*/ 1877593 h 3716474"/>
              <a:gd name="connsiteX5" fmla="*/ 1482437 w 1542986"/>
              <a:gd name="connsiteY5" fmla="*/ 644538 h 3716474"/>
              <a:gd name="connsiteX6" fmla="*/ 1094509 w 1542986"/>
              <a:gd name="connsiteY6" fmla="*/ 90357 h 3716474"/>
              <a:gd name="connsiteX7" fmla="*/ 512618 w 1542986"/>
              <a:gd name="connsiteY7" fmla="*/ 7229 h 3716474"/>
              <a:gd name="connsiteX8" fmla="*/ 110837 w 1542986"/>
              <a:gd name="connsiteY8" fmla="*/ 159629 h 3716474"/>
              <a:gd name="connsiteX9" fmla="*/ 27709 w 1542986"/>
              <a:gd name="connsiteY9" fmla="*/ 713811 h 371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2986" h="3716474">
                <a:moveTo>
                  <a:pt x="0" y="3179920"/>
                </a:moveTo>
                <a:cubicBezTo>
                  <a:pt x="60036" y="3357720"/>
                  <a:pt x="120073" y="3535521"/>
                  <a:pt x="277091" y="3623266"/>
                </a:cubicBezTo>
                <a:cubicBezTo>
                  <a:pt x="434109" y="3711012"/>
                  <a:pt x="748145" y="3731793"/>
                  <a:pt x="942109" y="3706393"/>
                </a:cubicBezTo>
                <a:cubicBezTo>
                  <a:pt x="1136073" y="3680993"/>
                  <a:pt x="1341582" y="3775666"/>
                  <a:pt x="1440873" y="3470866"/>
                </a:cubicBezTo>
                <a:cubicBezTo>
                  <a:pt x="1540164" y="3166066"/>
                  <a:pt x="1530928" y="2348648"/>
                  <a:pt x="1537855" y="1877593"/>
                </a:cubicBezTo>
                <a:cubicBezTo>
                  <a:pt x="1544782" y="1406538"/>
                  <a:pt x="1556328" y="942411"/>
                  <a:pt x="1482437" y="644538"/>
                </a:cubicBezTo>
                <a:cubicBezTo>
                  <a:pt x="1408546" y="346665"/>
                  <a:pt x="1256145" y="196575"/>
                  <a:pt x="1094509" y="90357"/>
                </a:cubicBezTo>
                <a:cubicBezTo>
                  <a:pt x="932873" y="-15861"/>
                  <a:pt x="676563" y="-4316"/>
                  <a:pt x="512618" y="7229"/>
                </a:cubicBezTo>
                <a:cubicBezTo>
                  <a:pt x="348673" y="18774"/>
                  <a:pt x="191655" y="41865"/>
                  <a:pt x="110837" y="159629"/>
                </a:cubicBezTo>
                <a:cubicBezTo>
                  <a:pt x="30019" y="277393"/>
                  <a:pt x="28864" y="495602"/>
                  <a:pt x="27709" y="713811"/>
                </a:cubicBezTo>
              </a:path>
            </a:pathLst>
          </a:cu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05230"/>
            <a:ext cx="6617277" cy="5890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setup Pygame window as on last slide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ball as image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ball's (x,y) position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ball's step (xStep, yStep) done in each loop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running:  # game loop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clock.tick(30)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handle events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if event.type == QUIT: 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update game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xStep; y += yStep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redraw game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draw image at (x,y)</a:t>
            </a: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pygame.display.update()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pygame.quit()</a:t>
            </a:r>
          </a:p>
          <a:p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8753"/>
            <a:ext cx="7886700" cy="1325563"/>
          </a:xfrm>
        </p:spPr>
        <p:txBody>
          <a:bodyPr/>
          <a:lstStyle/>
          <a:p>
            <a:r>
              <a:rPr lang="en-US"/>
              <a:t>2. Animation Loop for a </a:t>
            </a:r>
            <a:r>
              <a:rPr lang="en-US" b="1"/>
              <a:t>B</a:t>
            </a:r>
            <a:r>
              <a:rPr lang="en-US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86" y="2926214"/>
            <a:ext cx="1143664" cy="1143664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6" name="TextBox 5"/>
          <p:cNvSpPr txBox="1"/>
          <p:nvPr/>
        </p:nvSpPr>
        <p:spPr>
          <a:xfrm>
            <a:off x="6829425" y="2565995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(x, y)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71686" y="4752109"/>
            <a:ext cx="7193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493274" y="5298485"/>
            <a:ext cx="1068" cy="706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7286" y="4571999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xStep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7286" y="5393009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yStep</a:t>
            </a:r>
          </a:p>
        </p:txBody>
      </p:sp>
    </p:spTree>
    <p:extLst>
      <p:ext uri="{BB962C8B-B14F-4D97-AF65-F5344CB8AC3E}">
        <p14:creationId xmlns:p14="http://schemas.microsoft.com/office/powerpoint/2010/main" val="17199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7196" y="1534670"/>
            <a:ext cx="7886700" cy="1776557"/>
          </a:xfrm>
        </p:spPr>
        <p:txBody>
          <a:bodyPr/>
          <a:lstStyle/>
          <a:p>
            <a:r>
              <a:rPr lang="en-US"/>
              <a:t>The ball starts at a random position along the top, and then drops downwards forever. </a:t>
            </a:r>
          </a:p>
          <a:p>
            <a:pPr lvl="1"/>
            <a:r>
              <a:rPr lang="en-US"/>
              <a:t>the ball's position is printed in the command prompt window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Ball Animation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70" y="3374132"/>
            <a:ext cx="2841765" cy="29770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073236" y="4003964"/>
            <a:ext cx="13855" cy="2092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96" y="3474302"/>
            <a:ext cx="3693362" cy="31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378" y="1250958"/>
            <a:ext cx="6644986" cy="5467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screen = pygame.display.set_mode((400, 400))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pygame.display.set_caption("Ball Animation")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load ball as image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ballIm = pygame.image.load('smallBall.png').convert_alpha()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store dimensions for later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scrWidth, scrHeight = screen.get_size()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imWidth, imHeight = ballIm.get_size()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initialize ball's position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random.randrange(0, scrWidth-1 - imWidth)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screen.blit(ballIm, [x,y])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initialize ball's step done in each loop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xStep = 0; yStep = 8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23345"/>
          </a:xfrm>
        </p:spPr>
        <p:txBody>
          <a:bodyPr/>
          <a:lstStyle/>
          <a:p>
            <a:r>
              <a:rPr lang="en-US"/>
              <a:t>Code: animBall-1.py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651164"/>
            <a:ext cx="7886700" cy="55257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clock.tick(30)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# handle events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# update game state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# Move ball down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y += yStep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print("Pos: ", x, y)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# redraw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screen.fill(BLACK)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screen.blit(ballIm, [x,y])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57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random.randrange(0, scrWidth-1 - imWidth)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screen.blit(ballIm, [x,y])</a:t>
            </a:r>
          </a:p>
          <a:p>
            <a:endParaRPr lang="en-US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the Ball's Start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680546"/>
            <a:ext cx="5705279" cy="24570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43125" y="3408218"/>
            <a:ext cx="558771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3023612"/>
            <a:ext cx="1177636" cy="3693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scrWidth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7" y="4441331"/>
            <a:ext cx="754332" cy="754332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826943" y="4197927"/>
            <a:ext cx="8581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6456" y="3769869"/>
            <a:ext cx="1177636" cy="3693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imWidth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6892" y="3418461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(0, 0)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27414" y="3372841"/>
            <a:ext cx="1589954" cy="58168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2400"/>
              <a:t>( scrWidth-1,</a:t>
            </a:r>
          </a:p>
          <a:p>
            <a:r>
              <a:rPr lang="en-US" sz="2400"/>
              <a:t>   0)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72720" y="3194411"/>
            <a:ext cx="85811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2720" y="3194411"/>
            <a:ext cx="0" cy="2943153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2720" y="2812690"/>
            <a:ext cx="1177636" cy="3693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imWidth</a:t>
            </a:r>
          </a:p>
        </p:txBody>
      </p:sp>
      <p:sp>
        <p:nvSpPr>
          <p:cNvPr id="20" name="Left Brace 19"/>
          <p:cNvSpPr/>
          <p:nvPr/>
        </p:nvSpPr>
        <p:spPr>
          <a:xfrm rot="16200000">
            <a:off x="4406466" y="4033540"/>
            <a:ext cx="251404" cy="46811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35939" y="6444376"/>
            <a:ext cx="1177636" cy="3693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range of x for the ball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0411" y="4262655"/>
            <a:ext cx="914400" cy="3602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240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99368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problem is that the ball keeps moving downwards forever, even after it has dropped below the bottom of the screen (y == 480).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Where's the Ball?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1942</Words>
  <Application>Microsoft Office PowerPoint</Application>
  <PresentationFormat>화면 슬라이드 쇼(4:3)</PresentationFormat>
  <Paragraphs>364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微软雅黑</vt:lpstr>
      <vt:lpstr>SimSun-ExtB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5. Animation</vt:lpstr>
      <vt:lpstr>Outline</vt:lpstr>
      <vt:lpstr>1.  Basic Game Loop Again</vt:lpstr>
      <vt:lpstr>2. Animation Loop for a Ball</vt:lpstr>
      <vt:lpstr>3. Ball Animation 1</vt:lpstr>
      <vt:lpstr>Code: animBall-1.py</vt:lpstr>
      <vt:lpstr>PowerPoint 프레젠테이션</vt:lpstr>
      <vt:lpstr>Setting the Ball's Start Position</vt:lpstr>
      <vt:lpstr>Where's the Ball?</vt:lpstr>
      <vt:lpstr>4. Ball Animation 2</vt:lpstr>
      <vt:lpstr>Code: animBall-2.py</vt:lpstr>
      <vt:lpstr>PowerPoint 프레젠테이션</vt:lpstr>
      <vt:lpstr>randomPos()</vt:lpstr>
      <vt:lpstr>When has the ball left the screen?</vt:lpstr>
      <vt:lpstr>5. Multiple Balls Falling</vt:lpstr>
      <vt:lpstr>Code: animBalls.py</vt:lpstr>
      <vt:lpstr>PowerPoint 프레젠테이션</vt:lpstr>
      <vt:lpstr>Revised randomPos()</vt:lpstr>
      <vt:lpstr>6. Bouncing Ball</vt:lpstr>
      <vt:lpstr>Code: beachBounce.py</vt:lpstr>
      <vt:lpstr>PowerPoint 프레젠테이션</vt:lpstr>
      <vt:lpstr>x- Direction Change</vt:lpstr>
      <vt:lpstr>y- Direction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2022-09-15T07:57:48Z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