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9" r:id="rId10"/>
    <p:sldId id="316" r:id="rId11"/>
    <p:sldId id="327" r:id="rId12"/>
    <p:sldId id="317" r:id="rId13"/>
    <p:sldId id="318" r:id="rId14"/>
    <p:sldId id="320" r:id="rId15"/>
    <p:sldId id="321" r:id="rId16"/>
    <p:sldId id="326" r:id="rId17"/>
    <p:sldId id="322" r:id="rId18"/>
    <p:sldId id="323" r:id="rId19"/>
    <p:sldId id="324" r:id="rId20"/>
    <p:sldId id="325" r:id="rId21"/>
    <p:sldId id="328" r:id="rId22"/>
    <p:sldId id="329" r:id="rId23"/>
    <p:sldId id="330" r:id="rId24"/>
    <p:sldId id="331" r:id="rId25"/>
    <p:sldId id="333" r:id="rId26"/>
    <p:sldId id="33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243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 fontScale="90000"/>
          </a:bodyPr>
          <a:lstStyle/>
          <a:p>
            <a:r>
              <a:rPr lang="en-US"/>
              <a:t>9. Media </a:t>
            </a:r>
            <a:br>
              <a:rPr lang="en-US"/>
            </a:br>
            <a:r>
              <a:rPr lang="en-US" sz="3600"/>
              <a:t>(sound effects, music, </a:t>
            </a: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video</a:t>
            </a:r>
            <a:r>
              <a:rPr lang="en-US" sz="360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49" y="3867666"/>
            <a:ext cx="4930546" cy="25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Pygame cannot play all types of MP3 files.</a:t>
            </a:r>
          </a:p>
          <a:p>
            <a:endParaRPr lang="en-US"/>
          </a:p>
          <a:p>
            <a:r>
              <a:rPr lang="en-US"/>
              <a:t>If there is a problem, use Audacity to save the MP3 file as a new MP3 file. </a:t>
            </a:r>
          </a:p>
          <a:p>
            <a:pPr lvl="1"/>
            <a:r>
              <a:rPr lang="en-US"/>
              <a:t>Audacity's default settings work with Pygame</a:t>
            </a:r>
          </a:p>
          <a:p>
            <a:pPr lvl="1"/>
            <a:endParaRPr lang="en-US"/>
          </a:p>
          <a:p>
            <a:r>
              <a:rPr lang="en-US"/>
              <a:t>Or save the MP3 file as an OGG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MP3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Stop music: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pygame.mixer.music.stop()</a:t>
            </a:r>
          </a:p>
          <a:p>
            <a:pPr lvl="1"/>
            <a:endParaRPr lang="en-US"/>
          </a:p>
          <a:p>
            <a:r>
              <a:rPr lang="en-US"/>
              <a:t>Controlling music volume: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pygame.mixer.music.set_volume(0.3)</a:t>
            </a:r>
          </a:p>
          <a:p>
            <a:pPr lvl="1"/>
            <a:r>
              <a:rPr lang="en-US"/>
              <a:t>value is between 0 and 1; call before play()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approaches:</a:t>
            </a:r>
          </a:p>
          <a:p>
            <a:pPr lvl="1"/>
            <a:r>
              <a:rPr lang="en-US"/>
              <a:t>1. send a "user" event to the game loop when the music finishes</a:t>
            </a:r>
          </a:p>
          <a:p>
            <a:pPr lvl="2"/>
            <a:r>
              <a:rPr lang="en-US"/>
              <a:t>uses </a:t>
            </a:r>
            <a:r>
              <a:rPr lang="en-US">
                <a:latin typeface="Courier New" pitchFamily="49" charset="0"/>
                <a:cs typeface="Courier New" pitchFamily="49" charset="0"/>
              </a:rPr>
              <a:t>pygame.mixer.music.set_endevent()</a:t>
            </a:r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2. call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pygame.mixer.music.get_busy()</a:t>
            </a:r>
            <a:r>
              <a:rPr lang="en-US"/>
              <a:t> to get a True/False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8"/>
            <a:ext cx="8250655" cy="1325563"/>
          </a:xfrm>
        </p:spPr>
        <p:txBody>
          <a:bodyPr>
            <a:normAutofit/>
          </a:bodyPr>
          <a:lstStyle/>
          <a:p>
            <a:r>
              <a:rPr lang="en-US" sz="3200"/>
              <a:t>2.3. Detecting when Music Finishes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97000"/>
            <a:ext cx="7886700" cy="523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import pygame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BLACK = (0, 0, 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WHITE = (255, 255, 255)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SONG_ENDED = pygame.constants.USEREVENT + 1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# a constant integer;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# must be bigger than the USEREVENT value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pygame.display.set_mode([200,100])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pygame.display.set_caption("Play Music")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pygame.mixer.music.load('ziggy.mp3')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# pygame.mixer.music.load('ziggy.ogg')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# pygame.mixer.music.load('smashingbaby.wav')  # shorter song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pygame.mixer.music.set_endevent(SONG_ENDED)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music = pygame.mixer.music.play()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playMusic.py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    # game loop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pygame.QUIT: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elif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event.type == SONG_ENDED</a:t>
            </a:r>
            <a:r>
              <a:rPr lang="en-US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# This event is sent when the music finishes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print("music has finished")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screen.fill(WHITE)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 music to play</a:t>
            </a:r>
          </a:p>
          <a:p>
            <a:r>
              <a:rPr lang="en-US"/>
              <a:t>Fade a sound in or out</a:t>
            </a:r>
          </a:p>
          <a:p>
            <a:r>
              <a:rPr lang="en-US"/>
              <a:t>Fade a sound left-to-right</a:t>
            </a:r>
          </a:p>
          <a:p>
            <a:r>
              <a:rPr lang="en-US"/>
              <a:t>Pause a sound</a:t>
            </a:r>
          </a:p>
          <a:p>
            <a:r>
              <a:rPr lang="en-US"/>
              <a:t>Access the separate channels (usually 2) that make up the sound output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8"/>
            <a:ext cx="8262687" cy="1325563"/>
          </a:xfrm>
        </p:spPr>
        <p:txBody>
          <a:bodyPr/>
          <a:lstStyle/>
          <a:p>
            <a:r>
              <a:rPr lang="en-US"/>
              <a:t>2.4. Other Pygame.mixer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pong2.py</a:t>
            </a:r>
          </a:p>
          <a:p>
            <a:pPr lvl="1"/>
            <a:r>
              <a:rPr lang="en-US"/>
              <a:t>same as pong.py, but with an initMusic() function for loading 4 sound effects and 1 song as background music</a:t>
            </a:r>
          </a:p>
          <a:p>
            <a:r>
              <a:rPr lang="en-US"/>
              <a:t>sound effects for: </a:t>
            </a:r>
          </a:p>
          <a:p>
            <a:pPr lvl="1"/>
            <a:r>
              <a:rPr lang="en-US"/>
              <a:t>ball hits a paddle</a:t>
            </a:r>
          </a:p>
          <a:p>
            <a:pPr lvl="1"/>
            <a:r>
              <a:rPr lang="en-US"/>
              <a:t>ball hits a wall</a:t>
            </a:r>
          </a:p>
          <a:p>
            <a:pPr lvl="1"/>
            <a:r>
              <a:rPr lang="en-US"/>
              <a:t>score a point</a:t>
            </a:r>
          </a:p>
          <a:p>
            <a:pPr lvl="1"/>
            <a:r>
              <a:rPr lang="en-US"/>
              <a:t>game 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Adding Sounds/Music to Pong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76199"/>
            <a:ext cx="2714625" cy="454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150" y="669924"/>
            <a:ext cx="7886700" cy="541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initMusic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global hitPaddle, hitWall, scorePoint, bye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load background music; set volume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pygame.mixer.music.load("bg_music.mp3")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pygame.mixer.music.set_volume(0.3)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pygame.mixer.music.play(-1)   # Play forever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load sounds effects; set their volumes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hitPaddle = pygame.mixer.Sound("hitPaddle.wav")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hitPaddle.set_volume(0.4)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hitWall = pygame.mixer.Sound("hitWall.wav")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hitWall.set_volume(0.4)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scorePoint = pygame.mixer.Sound("scorePoint.wav")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scorePoint.set_volume(0.2)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bye = pygame.mixer.Sound("gameOver.wav")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bye.set_volume(0.6)                                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3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Calls to play() for hitPaddle, hitWall, and scorePoint are added to the if-tests inside BallSprite.update()</a:t>
            </a:r>
          </a:p>
          <a:p>
            <a:r>
              <a:rPr lang="en-US"/>
              <a:t>e.g.</a:t>
            </a:r>
          </a:p>
          <a:p>
            <a:pPr marL="0" indent="0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  if pygame.sprite.spritecollideany(self, 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                          horizWalls):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# change y-step direction at top 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and bottom sides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hitWall.play()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self.yStep = -self.yStep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Sound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6750" y="1177925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bye.play() is added when gameOver is set to true inside the game loop</a:t>
            </a:r>
          </a:p>
          <a:p>
            <a:r>
              <a:rPr lang="en-US"/>
              <a:t>e.g.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if scoreLeft &gt;= WINNING_SCORE: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winMsg = "Left Wins!"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gameOver = True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bye.play()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elif scoreRight &gt;= WINNING_SCORE: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winMsg = "Right Wins!"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gameOver = True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bye.play()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Sound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Pygame Sound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Adding Sounds/Music to Pong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Playing Video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pygame.movie module is used to play MPG (MPEG-1) and AVI videos</a:t>
            </a:r>
          </a:p>
          <a:p>
            <a:pPr lvl="1"/>
            <a:r>
              <a:rPr lang="en-US"/>
              <a:t>see http://www.pygame.org/docs/ref/movie.html</a:t>
            </a:r>
          </a:p>
          <a:p>
            <a:pPr lvl="1"/>
            <a:r>
              <a:rPr lang="en-US"/>
              <a:t>not all MPG / AVI formats are supported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Can play, pause, rewind, skip, set the volume, check if the movie is running (busy)</a:t>
            </a:r>
          </a:p>
          <a:p>
            <a:endParaRPr lang="en-US"/>
          </a:p>
          <a:p>
            <a:r>
              <a:rPr lang="en-US"/>
              <a:t>Not that useful for most games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Playing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4900" y="2523456"/>
            <a:ext cx="7886700" cy="375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import pygame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pygame.mixer.quit()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# so video sound can be heard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movie = pygame.movie.Movie('sff.mpg')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movie = pygame.movie.Movie('sff.avi')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 = pygame.display.set_mode(movie.get_size())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movie_screen = pygame.Surface(movie.get_size()).convert()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movie.set_display(movie_screen)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movie.play()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3450055" cy="1325563"/>
          </a:xfrm>
        </p:spPr>
        <p:txBody>
          <a:bodyPr/>
          <a:lstStyle/>
          <a:p>
            <a:r>
              <a:rPr lang="en-US"/>
              <a:t>playMovie.py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84" y="336383"/>
            <a:ext cx="3505200" cy="270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6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469232"/>
            <a:ext cx="7886700" cy="5707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clock.tick(60)  # faster than usual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pygame.QUIT: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movie.stop()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if not movie.get_busy():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# not busy == finished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movie.stop()  </a:t>
            </a:r>
            <a:r>
              <a:rPr lang="en-US">
                <a:latin typeface="Courier New" pitchFamily="49" charset="0"/>
                <a:cs typeface="Courier New" pitchFamily="49" charset="0"/>
              </a:rPr>
              <a:t># close down movie player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running = False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screen.blit(movie_screen,(0,0))  # display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825625"/>
            <a:ext cx="8142371" cy="4351338"/>
          </a:xfrm>
        </p:spPr>
        <p:txBody>
          <a:bodyPr/>
          <a:lstStyle/>
          <a:p>
            <a:r>
              <a:rPr lang="en-US"/>
              <a:t>YouTube videos + downloader</a:t>
            </a:r>
          </a:p>
          <a:p>
            <a:pPr lvl="1"/>
            <a:r>
              <a:rPr lang="en-US"/>
              <a:t>e.g. ClipConverter 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http://www.clipconverter.cc/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Pygame recommends that you use ffmpeg (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http://ffmpeg.org/</a:t>
            </a:r>
            <a:r>
              <a:rPr lang="en-US"/>
              <a:t>) to convert a video file to the correct type of MPG  file format </a:t>
            </a:r>
          </a:p>
          <a:p>
            <a:pPr lvl="1"/>
            <a:r>
              <a:rPr lang="en-US"/>
              <a:t>MPEG-1 video, MPEG-1 Audio Layer III (MP3) sound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Movie Clips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4" y="308919"/>
            <a:ext cx="8125367" cy="599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7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7844"/>
            <a:ext cx="7886700" cy="2882307"/>
          </a:xfrm>
        </p:spPr>
        <p:txBody>
          <a:bodyPr/>
          <a:lstStyle/>
          <a:p>
            <a:r>
              <a:rPr lang="en-US"/>
              <a:t>My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vid.bat</a:t>
            </a:r>
            <a:r>
              <a:rPr lang="en-US"/>
              <a:t> file supplies the right arguments to ffmpeg.exe</a:t>
            </a:r>
          </a:p>
          <a:p>
            <a:pPr lvl="1"/>
            <a:r>
              <a:rPr lang="en-US"/>
              <a:t>put in the ffmpeg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/>
              <a:t> directory</a:t>
            </a:r>
          </a:p>
          <a:p>
            <a:pPr lvl="1"/>
            <a:r>
              <a:rPr lang="en-US"/>
              <a:t>call from the command prompt in the bin/ directory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vid.bat cats.3pg</a:t>
            </a:r>
            <a:r>
              <a:rPr lang="en-US">
                <a:latin typeface="Courier New" pitchFamily="49" charset="0"/>
                <a:cs typeface="Courier New" pitchFamily="49" charset="0"/>
              </a:rPr>
              <a:t>		</a:t>
            </a:r>
            <a:r>
              <a:rPr lang="en-US"/>
              <a:t># creates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cats.mpg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vid.bat sff.avi		</a:t>
            </a:r>
            <a:r>
              <a:rPr lang="en-US"/>
              <a:t># creates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sff.mpg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04487"/>
            <a:ext cx="7886700" cy="1325563"/>
          </a:xfrm>
        </p:spPr>
        <p:txBody>
          <a:bodyPr/>
          <a:lstStyle/>
          <a:p>
            <a:r>
              <a:rPr lang="en-US"/>
              <a:t>Using ffmpeg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44" y="4074512"/>
            <a:ext cx="7296150" cy="264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07524"/>
            <a:ext cx="7886700" cy="4669439"/>
          </a:xfrm>
        </p:spPr>
        <p:txBody>
          <a:bodyPr>
            <a:normAutofit lnSpcReduction="10000"/>
          </a:bodyPr>
          <a:lstStyle/>
          <a:p>
            <a:r>
              <a:rPr lang="en-US"/>
              <a:t>Some common sound file types:</a:t>
            </a:r>
          </a:p>
          <a:p>
            <a:pPr lvl="1"/>
            <a:r>
              <a:rPr lang="en-US"/>
              <a:t>Wave files: e.g. hello.wav.</a:t>
            </a:r>
          </a:p>
          <a:p>
            <a:pPr lvl="1"/>
            <a:r>
              <a:rPr lang="en-US"/>
              <a:t>MP3 files: e.g. song.mp3.</a:t>
            </a:r>
          </a:p>
          <a:p>
            <a:pPr lvl="1"/>
            <a:r>
              <a:rPr lang="en-US"/>
              <a:t>WMA (Windows Media Audio) files: e.g. song.wma.</a:t>
            </a:r>
          </a:p>
          <a:p>
            <a:pPr lvl="1"/>
            <a:r>
              <a:rPr lang="en-US"/>
              <a:t>Ogg Vorbis files: e.g. song.ogg</a:t>
            </a:r>
          </a:p>
          <a:p>
            <a:pPr lvl="1"/>
            <a:endParaRPr lang="en-US"/>
          </a:p>
          <a:p>
            <a:r>
              <a:rPr lang="en-US"/>
              <a:t>Use Wave files for short sound effects</a:t>
            </a:r>
          </a:p>
          <a:p>
            <a:pPr lvl="1"/>
            <a:r>
              <a:rPr lang="en-US"/>
              <a:t>e.g. an explosion, thunder, "game over"</a:t>
            </a:r>
          </a:p>
          <a:p>
            <a:r>
              <a:rPr lang="en-US"/>
              <a:t>Use MP3 or Ogg for long music</a:t>
            </a:r>
          </a:p>
          <a:p>
            <a:pPr lvl="1"/>
            <a:r>
              <a:rPr lang="en-US"/>
              <a:t>e.g. the music played in the background during the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Sound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great list: "55 Great Websites To Download Free Sound Effects"</a:t>
            </a:r>
          </a:p>
          <a:p>
            <a:pPr lvl="1"/>
            <a:r>
              <a:rPr lang="en-US"/>
              <a:t>http://www.hongkiat.com/blog/55-great-websites-to-download-free-sound-effects/</a:t>
            </a:r>
          </a:p>
          <a:p>
            <a:pPr lvl="1"/>
            <a:endParaRPr lang="en-US"/>
          </a:p>
          <a:p>
            <a:r>
              <a:rPr lang="en-US"/>
              <a:t>I often use findSounds: </a:t>
            </a:r>
          </a:p>
          <a:p>
            <a:pPr lvl="1"/>
            <a:r>
              <a:rPr lang="en-US"/>
              <a:t>http://www.findsounds.com/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Sounds/Music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you need to edit sound files:</a:t>
            </a:r>
          </a:p>
          <a:p>
            <a:pPr lvl="1"/>
            <a:r>
              <a:rPr lang="en-US"/>
              <a:t>cut out bits of the sound at the start/end</a:t>
            </a:r>
          </a:p>
          <a:p>
            <a:pPr lvl="1"/>
            <a:r>
              <a:rPr lang="en-US"/>
              <a:t>convert a sound into another format</a:t>
            </a:r>
          </a:p>
          <a:p>
            <a:pPr lvl="1"/>
            <a:endParaRPr lang="en-US"/>
          </a:p>
          <a:p>
            <a:r>
              <a:rPr lang="en-US"/>
              <a:t>Great, free tool: audacity</a:t>
            </a:r>
          </a:p>
          <a:p>
            <a:pPr lvl="1"/>
            <a:r>
              <a:rPr lang="en-US"/>
              <a:t>http://www.audacityteam.org/</a:t>
            </a:r>
          </a:p>
          <a:p>
            <a:pPr lvl="1"/>
            <a:r>
              <a:rPr lang="en-US"/>
              <a:t>can also record from a microphone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Pygame mixer module deals with playing sounds/music</a:t>
            </a:r>
          </a:p>
          <a:p>
            <a:pPr lvl="1"/>
            <a:r>
              <a:rPr lang="en-US"/>
              <a:t>see http://www.pygame.org/docs/ref/mixer.html</a:t>
            </a:r>
          </a:p>
          <a:p>
            <a:pPr lvl="1"/>
            <a:endParaRPr lang="en-US"/>
          </a:p>
          <a:p>
            <a:r>
              <a:rPr lang="en-US"/>
              <a:t>It is loaded automatically when you call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pygame.init()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/>
              <a:t>Or you can type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pygame.mixer.init()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/>
              <a:t>add arguments to the call to change the default initialization settings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Pygame Sound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splat = pygame.mixer.Sound("splat.wav")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splat.play()</a:t>
            </a:r>
          </a:p>
          <a:p>
            <a:pPr lvl="1"/>
            <a:r>
              <a:rPr lang="en-US"/>
              <a:t>this function returns straight away; it does not wait for the sound to finish playing</a:t>
            </a:r>
          </a:p>
          <a:p>
            <a:endParaRPr lang="en-US"/>
          </a:p>
          <a:p>
            <a:r>
              <a:rPr lang="en-US"/>
              <a:t>Set the volume: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splat.set_volume(0.5)</a:t>
            </a:r>
          </a:p>
          <a:p>
            <a:pPr lvl="1"/>
            <a:r>
              <a:rPr lang="en-US"/>
              <a:t>value can vary between 0 (off) to 1 (full)</a:t>
            </a:r>
          </a:p>
          <a:p>
            <a:pPr lvl="1"/>
            <a:r>
              <a:rPr lang="en-US"/>
              <a:t>call before play()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Playing a Sound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150" y="2282825"/>
            <a:ext cx="7886700" cy="273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restart = pygame.mixer.Sound("restart.wav")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restart.set_volume(0.5)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hitWall = pygame.mixer.Sound("hitWall.wav")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hitWall.set_volume(0.4)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restart.play()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hitWall.play()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Code from Pong v.2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00" y="1456325"/>
            <a:ext cx="5048794" cy="499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many sound effects can be loaded and played</a:t>
            </a:r>
          </a:p>
        </p:txBody>
      </p:sp>
    </p:spTree>
    <p:extLst>
      <p:ext uri="{BB962C8B-B14F-4D97-AF65-F5344CB8AC3E}">
        <p14:creationId xmlns:p14="http://schemas.microsoft.com/office/powerpoint/2010/main" val="154316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46299"/>
            <a:ext cx="7886700" cy="403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pygame.mixer.music.load("bg_music.mp3")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pygame.mixer.music.play()   # plays once</a:t>
            </a:r>
          </a:p>
          <a:p>
            <a:pPr lvl="1"/>
            <a:r>
              <a:rPr lang="en-US"/>
              <a:t>play() returns without waiting for the music to finish</a:t>
            </a:r>
          </a:p>
          <a:p>
            <a:endParaRPr lang="en-US"/>
          </a:p>
          <a:p>
            <a:r>
              <a:rPr lang="en-US"/>
              <a:t>To play over and over: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pygame.mixer.music.play(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Play Music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1800" y="571500"/>
            <a:ext cx="275590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Only one piece of music</a:t>
            </a:r>
          </a:p>
          <a:p>
            <a:r>
              <a:rPr lang="en-US"/>
              <a:t>can play at a time</a:t>
            </a:r>
          </a:p>
        </p:txBody>
      </p:sp>
    </p:spTree>
    <p:extLst>
      <p:ext uri="{BB962C8B-B14F-4D97-AF65-F5344CB8AC3E}">
        <p14:creationId xmlns:p14="http://schemas.microsoft.com/office/powerpoint/2010/main" val="15134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1691</Words>
  <Application>Microsoft Office PowerPoint</Application>
  <PresentationFormat>화면 슬라이드 쇼(4:3)</PresentationFormat>
  <Paragraphs>257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9. Media  (sound effects, music, video)</vt:lpstr>
      <vt:lpstr>Outline</vt:lpstr>
      <vt:lpstr>1. Sound Basics</vt:lpstr>
      <vt:lpstr>Finding Sounds/Music Online</vt:lpstr>
      <vt:lpstr>Sound Editing</vt:lpstr>
      <vt:lpstr>2. Pygame Sound</vt:lpstr>
      <vt:lpstr>2.1. Playing a Sound Effect</vt:lpstr>
      <vt:lpstr>Some Code from Pong v.2</vt:lpstr>
      <vt:lpstr>2.2. Play Music</vt:lpstr>
      <vt:lpstr>MP3 Problem</vt:lpstr>
      <vt:lpstr>PowerPoint 프레젠테이션</vt:lpstr>
      <vt:lpstr>2.3. Detecting when Music Finishes</vt:lpstr>
      <vt:lpstr>playMusic.py</vt:lpstr>
      <vt:lpstr>PowerPoint 프레젠테이션</vt:lpstr>
      <vt:lpstr>2.4. Other Pygame.mixer Features</vt:lpstr>
      <vt:lpstr>3. Adding Sounds/Music to Pong</vt:lpstr>
      <vt:lpstr>PowerPoint 프레젠테이션</vt:lpstr>
      <vt:lpstr>Playing the Sound Effects</vt:lpstr>
      <vt:lpstr>PowerPoint 프레젠테이션</vt:lpstr>
      <vt:lpstr>4. Playing Video</vt:lpstr>
      <vt:lpstr>playMovie.py</vt:lpstr>
      <vt:lpstr>PowerPoint 프레젠테이션</vt:lpstr>
      <vt:lpstr>Finding Movie Clips</vt:lpstr>
      <vt:lpstr>PowerPoint 프레젠테이션</vt:lpstr>
      <vt:lpstr>Using ffmpeg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2022-09-15T08:06:47Z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