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309" r:id="rId3"/>
    <p:sldId id="310" r:id="rId4"/>
    <p:sldId id="312" r:id="rId5"/>
    <p:sldId id="313" r:id="rId6"/>
    <p:sldId id="314" r:id="rId7"/>
    <p:sldId id="315" r:id="rId8"/>
    <p:sldId id="311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7" r:id="rId17"/>
    <p:sldId id="317" r:id="rId18"/>
    <p:sldId id="324" r:id="rId19"/>
    <p:sldId id="325" r:id="rId20"/>
    <p:sldId id="32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15B367-2EF6-4981-B83B-A6792BE23588}">
          <p14:sldIdLst>
            <p14:sldId id="309"/>
          </p14:sldIdLst>
        </p14:section>
        <p14:section name="Untitled Section" id="{6259D474-3C2B-4C49-9B81-EDE9B32CC88A}">
          <p14:sldIdLst>
            <p14:sldId id="310"/>
            <p14:sldId id="312"/>
            <p14:sldId id="313"/>
            <p14:sldId id="314"/>
            <p14:sldId id="315"/>
            <p14:sldId id="311"/>
            <p14:sldId id="316"/>
            <p14:sldId id="318"/>
            <p14:sldId id="319"/>
            <p14:sldId id="320"/>
            <p14:sldId id="321"/>
            <p14:sldId id="322"/>
            <p14:sldId id="323"/>
            <p14:sldId id="327"/>
            <p14:sldId id="317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9/17/2022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9/17/2022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9/17/2022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9/17/2022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9/17/2022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9/17/2022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9/17/2022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 fontScale="90000"/>
          </a:bodyPr>
          <a:lstStyle/>
          <a:p>
            <a:r>
              <a:rPr lang="en-US" dirty="0"/>
              <a:t>1</a:t>
            </a:r>
            <a:r>
              <a:rPr lang="en-US" altLang="ko-KR" dirty="0"/>
              <a:t>3</a:t>
            </a:r>
            <a:r>
              <a:rPr lang="en-US" dirty="0"/>
              <a:t>. Packaging a Game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 err="1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QSEhUUEhQUFhQVFBQXGBUXFRUVFxQaFBUXFxUVFRcYHCggGBolHBYUITEhJSkrLi4uFx8zODMsNygtLisBCgoKDg0OGhAQGywkHyQsLCwsLCwsLC0tLCwsLCwsLCwsLCwsLCwsLCwsLCwsLCwsLCwsLDQsLCwsLiwsLCwsLP/AABEIAOEA4QMBIgACEQEDEQH/xAAcAAEAAQUBAQAAAAAAAAAAAAAAAwIEBQYHAQj/xABFEAACAQIDBQQHBgUCAgsAAAABAgADEQQhMQUSQVFxBmGBoQcTFCIykbEjQlLB0fBicoKSwlOyovEVJDNDY2Rzg5Oz4f/EABoBAQADAQEBAAAAAAAAAAAAAAABAgMFBAb/xAAtEQACAgEDAgUDAwUAAAAAAAAAAQIDEQQhMRJBIjJRgaEFE2GRseEjcdHw8f/aAAwDAQACEQMRAD8A7jERAEREAREQBERAEREAREQBERAETwmW9fH00F2dQOshtLkFzEwGK7XYVNal+mfkM/KYnFekGmPgRj32uP8AiKmZS1FUeWXVU32N1icwxfb+sfgAXPUbvysQfrMPi+1WIe96hAOoDMR0sTbymMtbBcGq003ydjq11UXZlUcyQPrLGvt7DrrVU5X927/7QZxertWobnfYE67vu367tv2JbF2c3zY8zc+ZmT1zflRdab1Z13F9uMMmm839g17i1/KYfF+khB8FPnmSx6ZWH1nPcXgatNVZ6bqr33SQQGsAcr9ZbpTvrM3qbX+C/wBmtG5Yn0iV2+AAdFC204kt3zGYjtTinN2qNbLLebgeS2HlMMuWkqVZVzm+Wx0xXCO6bIqb1Cmdbov0l5Nf7C1d7CJc3sSOlpsE6lbzBM8UlhtCIiXIEREAREQBEoeqBqQOpltV2lTUXLZZZ8M+/TgZVziuWThl5E1vF9saCaMra6NvaaW3ARn1Ew2K7e/gS+XILn4lsvCZS1Na7l1VJ9jfZS9QDUgdTactxXbTENoVUdCT4528piMRtis996o2eZsd2/8AbaYS10eyNFp5dzr+J2pRp5vURerATEV+2uFW9mZiPwqTfoTlOVNW4k59+cqSm7fCrHvsbfPSYy1lj8qNFp4rk33FekEaU6R6sQPpeYjFduMS3wlEHcLkeJmvLgX4lR/Vf/beSrs9fvOT0FvM3+kyd1suWaKutdiXE7fxD/FWfwO7/ttMZVxF9ST3k3+syHs1Mfdv/MSfpYQGAyWw6ACZPfll1hcGNVWbRWPhl89J77K/Gw6kH6Xl8z3kbNIwiclt7Hzb5D8zBoIOBPUn8rSZmkTNJIAsNAB4fnLfEVC3u3Pf05eMqqvYX+XXhIkHPU69ZdFWb/Up+17INs6mHJYAa2TOw/8AbYjwmgLN79GONHrKlFtHW4B093hbvDN/bNQ2xs32evUonRHIXvU5of7SJvbvFS9jKGzcS1WVosKBKgZiaHT/AEag+ztnlv6cjnfysfGbdNa9H+HKYQEge+7MOmS5/wBpmyzq0rFaPFPzMRETUoIiIAmkekTtoMGhpUSDiHXLj6oH7x7+Ql76Q+1B2fht9VvUqMUS+indJLHnYDScAxOMaq7PUYs7ElmJuSTxnk1NzXhiezTafq8cuDpO1dq1h6lvWEesoU393LNt69ja/CYepXLG7MSeZJJ+ZmXo0kfC4J3W59nC62FkNhksqpBV+FUXvCi/zOfnOe47mq2MRTR2+FWPQEj5yUYCodd0dWH0W5mRqVSdST1Mo3pGETllqNnD7zk9yr+ZP5SVMLTH3Sf5iT5LaVlpSWkAkDW+EKvQAH56wzE6kmQl4vGQSM08LSHenjPBJUzSMtKS0oLSCSpjIy0pdpGzQD12kZaUs8gqvwGp/d5KRDPSd49w07zxkoMhpjK0kBvLlTL9mcd6nE030AYb3Q6+V5sfpT2du1KVcffBpt/MvvJ8xv8A9s0lJ1ivhfb9mhVtvlFKk8Hp6XNuNrX/AIp6Kl1wlD3RjN9MlI5QsucJQNR1RRdmIAHeTaMRs6tTf1b0nV7/AA7pJPLdtfe8LzovYfsuaH21YfaEe6mvqwdb/wAR8hM66pTlgvOaism07PwwpUkpjRFVethrLiInWSweEREQBERAOfem3Db2zw/+nXpt/cGp/wCYnDVM+g/S0R/0Vib/APg26+vp7vnafPKmeHUrxHV0TzX7nR9j4jewmGz+FaigcrNf5538RLremH2A49mpAcC9+u9+m7MmXtPGyjW7Kt6eb0iLylWlATF+EjZpQzZynegkk3p4zyIvKd6QCXelO9Iy0p3oBWXkZeUl5EzwSVlpQ7yhnkTPGCCp3kCG/vfLpwlFVrm3Dj+QkgM0SwCZTK0kaSsGCpMs6Z6McUWouhJ9xgR0a+Q+XnOZqZ1P0cbPNPDmo2tU3H8q3C/O5Pym+mz9zYxu8ptsRE6Z5BERAEREAREQDQvTVW3dmsPx1qK9bNvf4zggnaPT3WthcOn4sQW/spOP8hOLCeHUeY6+jWKjceztT7EDLJiMtdFOfM5zLs0wXZ9vsh/M3yBsPpMszZTxPlmcuWSM0b8gLT3elSCovKS8jLSktAJN+eFpEXnhaASs8oLSjelJMYJKi0iLzx2lBMnADNIatS371lRMgBub8B+7yUiSSmLCSgSNZIJYqSrJFkaCZPYGyXxVZaVPK+bNwReLH8hxNpGG9kQ3jcy/Yvs4cXU3nFqKEbx/EdQg/Pu6ideRAAABYAWAGQFtBLfZmAShTWlTFlUW7zzJ5k6y6nUpqVa/J4rJ9TERE2MxERAEREAREQDj3p+re9hE7qzf/Wo/OcnHfOi+nOvvY6kn4MOvzeo/5KJzqoAR4WI/fdPBbvNnb06xTE2jYotSQHXdBPVvePmTMlvzF7OqXUE6lR9M9Je788b5PMyUtPd+QAxeQQVluMoLTy8QSegwJ4BKlEA8M8lwuDY8Ldf0kowgGpJ8hJ6WR1IxxlQwzHhlzOUyYQDQAfvnPGk4I6jH+xD7xvloMvOYynWXTSZvE/Ax/hP0mstTkN4NYLqW5kwJKomOw+IIyOY+kyNJwdP3aMiUWi4w9BnZUQFmYgKo1JPCdp7I9nlwdHdyNV7Go/M8FH8I4eJ4zC+j3st6hRiKy/auPdU/92p4/wAzD5DLnN3nQ01OF1S5PDdZnZCIieswEREAREQBERAERPDAPn30x197alQfgpUU/wCHf/zmlATYvSHX9ZtPFnlV3f8A40VP8ZgAJzLH4mfRUrFcV+F+xnNlH3B0tx4EiXwMx+yR9kveAfnn+cydGgzaAn6fOYtbnPZTPby8TAH7xA6ZmTphlHC/X9I6WV6kY5EJyAJ6S4TBNxsPP6S+B4cIEdKI6mQphFHM9cvKToLZAW6QJ7JIPLSlpXPDIJIzKDJSJQRBJaY/JG/lM1202DaIJQhRe46TADkZSRvVwUlJLh6xQgqbEEEHiCNCJTaeyhsdZ7G+kMPaniyL6Cra1/8A1AP9w8ec6Ijgi4IIOhGhnzIlxNx7JdtKmGIRvep3+EnLwP3T5d09VWscNp7r5/n9zx26RPeB2yJYbJ2vTxC71NuqnVeo5d+kv504yUlmL2Oe4uLwxERLECIiAIiIAkWJxKU1LVGVVGpYhQPEyWaH6WqppUKNe11SuEfIGyVVYbw6MqfOZ2zlCDlFZa7GlUFOai3jJxLbdf1mKxFQaPiKzDo1RiPIyzdTY21sbdeEusdhRTqEKbo3vIdcmztfuPlaU0Uuyj+JfI7x8hOX19W59DnFf9kbfgMOiqLKMhqc5fb15Bhl90SYS2TjvkqIlBkkptIYPAIiJUkqntpH60cM+n66QCT3ecZJJDIy/LOVbn7M93ZXJbBEbyndkxWeFZVslIgKS1xWAD9zcD+syW5ApyuSyNTqUypKsLH6jmOYnu7ebVXwS1BZh0PEHuMweL2a9I55r+IfnyMrk3jLJYqJ6o5yRhKQOEjJcymxttVMOwKk5d9rdP0nW+zPa+niAA5Ctz0B68j5fScRseMnwuJam11NiP38pau2dbzB+3ZmVlUbFhn0eDPZzTsp24tu06umnd/SeHQ5dJ0XC4pagupuPMdxHCdejVQt24fp/vJzLaJV88epNERPSYiIiAJrPpJwHr9m4lRqtP1g60mFT/EjxmzSPEUQ6MjZhlKkcwwsZEllYLQl0yUvQ+VQ91AP3TcdwOol3gKf2i91z9B/lIq+G9Wz0zqjMh6oxU/SSYHEbtRbjIi1/HX6Tjdz6K5f03g2+gMpLaRpUA4+AznpqE6C3ef0lsnJJScpE1UcMz3ZyndvqSfp8pXa0hsnBQWbuHmY9Vzz6/ppJAsqUSjZZIpAlYWVKkkCyMk4I92VhZJuStUlWycEO5Hq5PuSr1cq2TgthTlQSXCpKhTlGyyRCtKSilwIuDwkq05KqSrZbBrm0tg296kCRxXiP5eYmCZLToyiYLb+FpuCaf8A2vIaN3HvkdaXJrFvg1PelNRguZNhzJAlzhdg4qr8QGHXPNs2NuSj6m02DZ3Z+hRIaxqOCD6yrZiMvur8Kj59ZeUow8z/AEL4zwYTZ2FqVc0U7uXvtdV6qTm39N50PsMagr06frGZVDs2gBAG6AONrsp14TEVDNl9HtC9Ss/4VRB1Ylm8hTk6Sf3L4pL8mOpio1Ns3mIifRnFEREATwz2IB88ekfZzYfaNcFbLVb1yHgwqWLkd4ffB/8A2YKmt53n0jdlvb8KQgHr6V3osef3qZPJgLdx3TwnB8PfQgggkEHIgjIgjgQZytXV0PK4Z3tHera8PlGf2dVutpfrMJs+rutnodfyMzqpPHCfZmN1XS8o9AlYgLJUSXyY4KLSRVnoSSosq2SeBZWKclCSREkZLYI1SV+qky05WqSrZOCAJPfVy5NKeqkq2WwWwSVqkkxFRUHvEDu4yxOMd7+qQ5an9eEzlNIsol2QFFybCWz7QBNqYLNKVwNzeoxY3GQOVuOf6S6sFFlAAuch39+pmMrDWNbLP1L1M3aw5D6H9mXCIFHuADTPVvnK75SkzNy9DVQSKCZReVMZQxkFyhpvXYChbC7/APq1aj+CkUx5Ux85oYRnO7TBZz8KjUn98Z1TY2E9TQpU/wAFNVPUAX87zrfSa8zlP8HO+ozxFRL2Iid45IiIgCIiAJx/0r9mPU1fbKQ+zqkCsB92oclqdwbIH+IfxTsEtto4JK9N6VUbyVFKsOYP0PfM7a1ZFxZtRa6pqSPnOkZnNkVQ3uMc+HeP1EsdtbHfB4h6FTMrmrf6iH4X8iD3gyOkxBBBsRmDynzlsXGWHyjvbTjlGyCnbIyRVleCrCqgP3hkesnSnLQn1I8U4dLIgklRJIlOSKstkjBGqSZacrVJIxAF2NhzvKtlsFIpypU+Us6+1lGSAseHKRjDVqvxncW2nE+H6zN2LtuXUWXOIx9NMr3PIfnLU1KtX4BuKc7nK47jx8JeUMBTTQXNrXbPM62GgkrkkzKU2+TWNZY0dmqM3Jc245AH6nxly3LTkBkJUwzlBmTZsopFEEzwnlPCZUsGlFQyunTZyFRSzHgASf33zYdndkWaxrtuj8C2LeLaDwv1m1OnsueIL/BlbdCvzM1lKZdt1AWY6AAk/KbDs7sg7WNdtwfhWxY9ToPObdgsBTpC1NQo7tT1OplzO1R9LhHex5fwcy3XyltDb9yz2fsylQW1JAvM6serHMy8iJ1IxUVhI8DbbyxERJIEREAREQBERANS9IfZr2uhv0x9vRuyc3GW/T8bAjvA5mcew7bwn0dOQekjs97NX9opj7Gux3gNEqnM9A2Z6huYnN+oafqj1rlcnS0N+H9t+xgNm4w0muNNCOYm3qN5VZcwRr+s0hTM52e2huN6tz7rHI8ieB7jOHlxeTozipIzyIZ5WxCIPeIvy4y2x1Gs1QpTICWvvaWvqCeJy4T3DbHRc3Jdr58F6czNXN/9POoZLc7SdzaihOmdr6+Q8ZImymYk1nz5Kb+Z0mUpiwsAAOQyHynhmUpZ53No1keHpKvwKBfLmfEmXCyJTJAZXOTXpS4KGaUNPXMpcyjZYpZpHeTUKTVG3UUseQ/Pl4zP7O7KXzrt/Qp+rfp85rTprbn4F79jK2+urzM1qhSZzuopY8gL/wDLrNh2d2TJO9Xaw/AuZ8W4eHzm0YTCJSG7TUKO4a955mTzs6f6XXDezd/H8nMu185bQ2XyW+EwaUhamoUd3HqeMuIidRJRWEeBtt5YiIkkCIiAIiIAiIgCIiAIiIAlntbZyYii9GoLo62PMcmHIg2I7xLyJDWdiU8PKPn/AB+AfDVnoVfiQ2vwZTmrjuIse7McJ4vCdP8ASR2e9oo+upretRBNhq9PVl7yPiHQjjOWUXut+6fOazT/AGp7cPg7umu+7DPfubfsqoCKoGi4isM+BLB/85flphtg1vtcYP8AzCtrc+/QpHmeRmVvML9rGa1bwRIDPZSJ5vzA1wVMZXeMPhnqtampY9wyHU6CbDgOzQFjWa/8K5DxbU+FpvRpbLn4Vt69jG3UV1rxP2Ndo4d6jWRSx7uHU6DxmfwPZjQ1m/oU2+bfpNioUFQbqKFA4AWkk7FH0yuG8938HMt185bR2XyQ4bDJTG6ihRyAt8+cmiJ0kklhHhbzuxERJIEREAREQBERAEREAREQBERAEREAREQBOO9u9geyYjfQWoVySvJH1dO4H4h/UOE7FMft3ZSYqg9GpowyPFGGauO8Gxnn1NCug4/ob6e51Tz27nJ9iN/1ivl8VHCvrr7rrfu+Hymb3pb7J7M4kVd4rcrSGHcXsA1Kq7KwvqpWpcHpNx2b2WVferNvH8IuFHU6t5Tiy0lts9l6b+x1Fqa647s17CYV6psiliNeQ6nQTYsB2ZUZ1jvH8IyXxOp8psFGkFACgADQAWA8JXOjR9NrhvPd/B4rddOe0dl8kdGiqiygADgBYSSInQSxsjwiIiSBERAEREAREQBERAEREAREQBERAEREAREQBERAEREA8gREA9iIgCIiAIiIAiIgCIiAIiIAiIgCIiAIiIAiIgH/2Q=="/>
          <p:cNvSpPr>
            <a:spLocks noChangeAspect="1" noChangeArrowheads="1"/>
          </p:cNvSpPr>
          <p:nvPr/>
        </p:nvSpPr>
        <p:spPr bwMode="auto">
          <a:xfrm>
            <a:off x="155575" y="-1828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davpack.s3.amazonaws.com/h/alt/l/small-parcel-boxes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246" y="3923911"/>
            <a:ext cx="2892425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81665"/>
            <a:ext cx="7886700" cy="2150074"/>
          </a:xfrm>
        </p:spPr>
        <p:txBody>
          <a:bodyPr/>
          <a:lstStyle/>
          <a:p>
            <a:r>
              <a:rPr lang="en-US"/>
              <a:t>The "build" command creates a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build/</a:t>
            </a:r>
            <a:r>
              <a:rPr lang="en-US"/>
              <a:t> folder, which contains an executable folder called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exe.win32-3.5/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/>
              <a:t>In the executable folder is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invaders.exe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234" y="3492137"/>
            <a:ext cx="6643944" cy="326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5177482" y="3163330"/>
            <a:ext cx="605480" cy="20759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17491" y="2706130"/>
            <a:ext cx="133453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Double</a:t>
            </a:r>
          </a:p>
          <a:p>
            <a:r>
              <a:rPr lang="en-US"/>
              <a:t>click to</a:t>
            </a:r>
          </a:p>
          <a:p>
            <a:r>
              <a:rPr lang="en-US"/>
              <a:t>run game</a:t>
            </a:r>
          </a:p>
        </p:txBody>
      </p:sp>
    </p:spTree>
    <p:extLst>
      <p:ext uri="{BB962C8B-B14F-4D97-AF65-F5344CB8AC3E}">
        <p14:creationId xmlns:p14="http://schemas.microsoft.com/office/powerpoint/2010/main" val="10887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40269"/>
            <a:ext cx="7886700" cy="2437457"/>
          </a:xfrm>
        </p:spPr>
        <p:txBody>
          <a:bodyPr>
            <a:normAutofit/>
          </a:bodyPr>
          <a:lstStyle/>
          <a:p>
            <a:r>
              <a:rPr lang="en-US"/>
              <a:t>The "bdist_msi" command creates a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dist/</a:t>
            </a:r>
            <a:r>
              <a:rPr lang="en-US"/>
              <a:t> folder, which contains the installer file called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Invaders-0.1-win32.msi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u="sng"/>
              <a:t>Send only this file to a user</a:t>
            </a:r>
            <a:endParaRPr lang="en-US"/>
          </a:p>
          <a:p>
            <a:r>
              <a:rPr lang="en-US"/>
              <a:t>Double-click to install the invaders executable.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Installer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286" y="4100513"/>
            <a:ext cx="5103211" cy="265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101546" y="3175686"/>
            <a:ext cx="98854" cy="25331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293" y="1442566"/>
            <a:ext cx="8045793" cy="1312991"/>
          </a:xfrm>
        </p:spPr>
        <p:txBody>
          <a:bodyPr/>
          <a:lstStyle/>
          <a:p>
            <a:r>
              <a:rPr lang="en-US"/>
              <a:t>Double-click on the MSI file. It asks where to install the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invaders/</a:t>
            </a:r>
            <a:r>
              <a:rPr lang="en-US"/>
              <a:t> folder, and then takes 10-30 secs to install 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the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865" y="2788777"/>
            <a:ext cx="4477135" cy="384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4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76" y="1050324"/>
            <a:ext cx="5250603" cy="4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0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7504" y="1108934"/>
            <a:ext cx="7886700" cy="1362418"/>
          </a:xfrm>
        </p:spPr>
        <p:txBody>
          <a:bodyPr/>
          <a:lstStyle/>
          <a:p>
            <a:r>
              <a:rPr lang="en-US"/>
              <a:t>The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invaders/</a:t>
            </a:r>
            <a:r>
              <a:rPr lang="en-US"/>
              <a:t> folder is installed on the desktop, and a shortcut to the executable is also added to the desktop.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509441"/>
            <a:ext cx="2324872" cy="412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5498757" y="3163330"/>
            <a:ext cx="1618734" cy="14091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17491" y="2706130"/>
            <a:ext cx="133453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Double</a:t>
            </a:r>
          </a:p>
          <a:p>
            <a:r>
              <a:rPr lang="en-US"/>
              <a:t>click to</a:t>
            </a:r>
          </a:p>
          <a:p>
            <a:r>
              <a:rPr lang="en-US"/>
              <a:t>run game</a:t>
            </a:r>
          </a:p>
        </p:txBody>
      </p:sp>
    </p:spTree>
    <p:extLst>
      <p:ext uri="{BB962C8B-B14F-4D97-AF65-F5344CB8AC3E}">
        <p14:creationId xmlns:p14="http://schemas.microsoft.com/office/powerpoint/2010/main" val="77349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is no uninstaller feature.</a:t>
            </a:r>
          </a:p>
          <a:p>
            <a:endParaRPr lang="en-US"/>
          </a:p>
          <a:p>
            <a:r>
              <a:rPr lang="en-US"/>
              <a:t>But the user can easily uninstall the game by deleting the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invaders/</a:t>
            </a:r>
            <a:r>
              <a:rPr lang="en-US"/>
              <a:t> folder and shortcut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Uninstalling the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006" y="1442566"/>
            <a:ext cx="7886700" cy="497445"/>
          </a:xfrm>
        </p:spPr>
        <p:txBody>
          <a:bodyPr/>
          <a:lstStyle/>
          <a:p>
            <a:r>
              <a:rPr lang="en-US"/>
              <a:t>The "build" parts of setup.py: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154753"/>
          </a:xfrm>
        </p:spPr>
        <p:txBody>
          <a:bodyPr/>
          <a:lstStyle/>
          <a:p>
            <a:r>
              <a:rPr lang="en-US"/>
              <a:t>4. setup.py for Invaders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8475" y="2224211"/>
            <a:ext cx="8180173" cy="378116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from cx_Freeze import setup, Executable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import os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pygamePath = os.environ['LOCALAPPDATA'] + \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"\\Programs\\Python\\Python35-32\\Lib\\site-packages\\pygame\\"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target = Executable(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script = "invaders.py",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base = 'Win32GUI',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icon = "Apathae-Satellite-2-Games.ico",    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# from http://www.iconarchive.com/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)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6334" y="3966513"/>
            <a:ext cx="3682314" cy="481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Change this to match your game.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4226011" y="4207470"/>
            <a:ext cx="1050323" cy="32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868561" y="4207470"/>
            <a:ext cx="407773" cy="698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210" y="5622319"/>
            <a:ext cx="1089850" cy="87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4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292" y="160638"/>
            <a:ext cx="8231145" cy="6586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setup(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name="Invaders",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author = "Andrew Davison",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version = "0.1",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description = "Simple Space Invaders clone",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options={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"build_exe": {     # build_exe_options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"packages":["pygame"],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"excludes": ["tkinter", "tcl", "numpy"],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"silent": True,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"include_files":["Orbitracer.ttf",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"startScreen.jpg", "background.jpg",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"player.png", "alien.png",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"alienExploSheet.png", "exploSheet.png",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"arpanauts.ogg",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"boom.wav", "explode.wav", "fire.wav",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(pygamePath+"libogg.dll", "libogg.dll"),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(pygamePath+"libvorbis.dll",  "libvorbis.dll"),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(pygamePath+"libvorbisfile.dll", "libvorbisfile.dll"),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]       # force cx_freeze to include OGG DLLs from Pygame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},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"bdist_msi": bdist_msi_options,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},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executables = [target]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6153665" y="308919"/>
            <a:ext cx="296562" cy="11986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50227" y="358346"/>
            <a:ext cx="2211859" cy="10750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Change this stuff</a:t>
            </a:r>
          </a:p>
          <a:p>
            <a:r>
              <a:rPr lang="en-US"/>
              <a:t>to match your game.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2692" y="2821460"/>
            <a:ext cx="2211859" cy="1229497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game fonts,</a:t>
            </a:r>
          </a:p>
          <a:p>
            <a:r>
              <a:rPr lang="en-US"/>
              <a:t>pictures, music, sounds </a:t>
            </a:r>
          </a:p>
          <a:p>
            <a:r>
              <a:rPr lang="en-US" b="1"/>
              <a:t>and</a:t>
            </a:r>
            <a:r>
              <a:rPr lang="en-US"/>
              <a:t> 3 OGG DLLs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664411" y="2821460"/>
            <a:ext cx="296562" cy="28132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9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Contents for Invaders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7" y="1563774"/>
            <a:ext cx="6409219" cy="450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98251" y="5255741"/>
            <a:ext cx="2211859" cy="1229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The 3 OGG DLLs</a:t>
            </a:r>
          </a:p>
          <a:p>
            <a:r>
              <a:rPr lang="en-US"/>
              <a:t>will be copied from</a:t>
            </a:r>
          </a:p>
          <a:p>
            <a:r>
              <a:rPr lang="en-US"/>
              <a:t>the Pygame</a:t>
            </a:r>
          </a:p>
          <a:p>
            <a:r>
              <a:rPr lang="en-US"/>
              <a:t>folder by cx_freeze</a:t>
            </a:r>
          </a:p>
        </p:txBody>
      </p:sp>
    </p:spTree>
    <p:extLst>
      <p:ext uri="{BB962C8B-B14F-4D97-AF65-F5344CB8AC3E}">
        <p14:creationId xmlns:p14="http://schemas.microsoft.com/office/powerpoint/2010/main" val="26411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2791" y="305733"/>
            <a:ext cx="7886700" cy="670440"/>
          </a:xfrm>
        </p:spPr>
        <p:txBody>
          <a:bodyPr/>
          <a:lstStyle/>
          <a:p>
            <a:r>
              <a:rPr lang="en-US"/>
              <a:t>The "bdist_msi" parts of setup.py: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0258" y="1223308"/>
            <a:ext cx="8068963" cy="546169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shortcut_table = [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("Invaders",               # Shortcut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"DesktopFolder",          # Directory_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"Invaders",               # Name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"TARGETDIR",              # Component_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"[TARGETDIR]\invaders.exe",# Target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None,                     # Arguments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None,                     # Description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None,                     # Hotkey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None,                     # Icon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None,                     # IconIndex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None,                     # ShowCmd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"TARGETDIR",               # WkDir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msi_data = {"Shortcut": shortcut_table}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bdist_msi_options = {'initial_target_dir': 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       r'[DesktopFolder]\invaders',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'data': msi_data}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400800" y="1285103"/>
            <a:ext cx="296562" cy="33733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97361" y="2409568"/>
            <a:ext cx="2211859" cy="10750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For creating the invaders.exe shortcut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97362" y="4201297"/>
            <a:ext cx="2211859" cy="13015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For creating the</a:t>
            </a:r>
          </a:p>
          <a:p>
            <a:r>
              <a:rPr lang="en-US"/>
              <a:t>invaders/ executable folder</a:t>
            </a:r>
          </a:p>
          <a:p>
            <a:r>
              <a:rPr lang="en-US"/>
              <a:t>on the desktop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89590" y="5016843"/>
            <a:ext cx="407772" cy="79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What does Packaging Mean?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cx_Freeze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Invaders Game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setup.py for Invaders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702054"/>
            <a:ext cx="7886700" cy="4711099"/>
          </a:xfrm>
        </p:spPr>
        <p:txBody>
          <a:bodyPr>
            <a:normAutofit/>
          </a:bodyPr>
          <a:lstStyle/>
          <a:p>
            <a:r>
              <a:rPr lang="en-US"/>
              <a:t>1. Create an </a:t>
            </a:r>
            <a:r>
              <a:rPr lang="en-US" i="1">
                <a:solidFill>
                  <a:srgbClr val="0070C0"/>
                </a:solidFill>
              </a:rPr>
              <a:t>executable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(.exe) file for your game, which the user only has to double-click on to start</a:t>
            </a:r>
          </a:p>
          <a:p>
            <a:pPr lvl="1"/>
            <a:r>
              <a:rPr lang="en-US"/>
              <a:t>no need to download &amp; install python</a:t>
            </a:r>
          </a:p>
          <a:p>
            <a:pPr lvl="1"/>
            <a:r>
              <a:rPr lang="en-US"/>
              <a:t>no need to start IDLE or run python from the command prompt</a:t>
            </a:r>
          </a:p>
          <a:p>
            <a:pPr lvl="1"/>
            <a:endParaRPr lang="en-US"/>
          </a:p>
          <a:p>
            <a:r>
              <a:rPr lang="en-US"/>
              <a:t>2. Create an </a:t>
            </a:r>
            <a:r>
              <a:rPr lang="en-US" i="1">
                <a:solidFill>
                  <a:srgbClr val="0070C0"/>
                </a:solidFill>
              </a:rPr>
              <a:t>installer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(.msi) file for your game which installs the executable automatically</a:t>
            </a:r>
          </a:p>
          <a:p>
            <a:pPr lvl="1"/>
            <a:r>
              <a:rPr lang="en-US"/>
              <a:t>the player only has to download a </a:t>
            </a:r>
            <a:br>
              <a:rPr lang="en-US"/>
            </a:br>
            <a:r>
              <a:rPr lang="en-US"/>
              <a:t>single MSI file from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What does Packaging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://science-all.com/images/thumbs-up-clipart/thumbs-up-clipart-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83" y="5412257"/>
            <a:ext cx="1082540" cy="132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27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3698" y="1664986"/>
            <a:ext cx="8279026" cy="4896451"/>
          </a:xfrm>
        </p:spPr>
        <p:txBody>
          <a:bodyPr>
            <a:normAutofit/>
          </a:bodyPr>
          <a:lstStyle/>
          <a:p>
            <a:r>
              <a:rPr lang="en-US"/>
              <a:t>The cx_Freeze package can convert a Pygame program into an executable, and also an installer.</a:t>
            </a:r>
          </a:p>
          <a:p>
            <a:pPr lvl="1"/>
            <a:r>
              <a:rPr lang="en-US"/>
              <a:t>Website: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https://sourceforge.net/projects/cx-freeze/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/>
              <a:t>Docs: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http://cx-freeze.readthedocs.io/en/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                          latest/overview.html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/>
              <a:t>Mailing list: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https://sourceforge.net/p/cx-freeze/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                        mailman/cx-freeze-users/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  <a:p>
            <a:r>
              <a:rPr lang="en-US"/>
              <a:t>But, for Python 3.5 on Windows, you need cx_freeze v5.0 at:</a:t>
            </a:r>
          </a:p>
          <a:p>
            <a:pPr lvl="1"/>
            <a:r>
              <a:rPr lang="en-US" sz="2000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https://github.com/sekrause/cx_Freeze-Wheels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cx_Freeze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 the wheel file (.whl) for 32-bit or 64-bit Python (look back at part 2)</a:t>
            </a:r>
          </a:p>
          <a:p>
            <a:pPr lvl="1"/>
            <a:r>
              <a:rPr lang="en-US"/>
              <a:t>e.g.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cx_Freeze-5.0-cp35-cp35m-win32.whl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/>
          </a:p>
          <a:p>
            <a:r>
              <a:rPr lang="en-US"/>
              <a:t>Install it into Python using pip: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pip install cx_Freeze-5.0-cp35-cp35m-win32.whl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cx_Freeze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27" y="1445741"/>
            <a:ext cx="7122449" cy="425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6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89698"/>
            <a:ext cx="7886700" cy="1053499"/>
          </a:xfrm>
        </p:spPr>
        <p:txBody>
          <a:bodyPr/>
          <a:lstStyle/>
          <a:p>
            <a:r>
              <a:rPr lang="en-US"/>
              <a:t>Use cx_Freeze to create an executable and installer for the Invaders game.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The Invaders Game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789" y="2801619"/>
            <a:ext cx="4856205" cy="3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08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cx_Freeze uses a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setup.py</a:t>
            </a:r>
            <a:r>
              <a:rPr lang="en-US"/>
              <a:t> file to combine all of the game parts (code, images, music, fonts), pygame, and python into an executable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you must write setup.py</a:t>
            </a:r>
          </a:p>
          <a:p>
            <a:pPr lvl="1"/>
            <a:endParaRPr lang="en-US"/>
          </a:p>
          <a:p>
            <a:r>
              <a:rPr lang="en-US"/>
              <a:t>The contents of setup.py can vary a lot depending on what python modules you are using</a:t>
            </a:r>
          </a:p>
          <a:p>
            <a:pPr lvl="1"/>
            <a:r>
              <a:rPr lang="en-US" b="1">
                <a:solidFill>
                  <a:srgbClr val="0070C0"/>
                </a:solidFill>
              </a:rPr>
              <a:t>use my setup.py</a:t>
            </a:r>
            <a:r>
              <a:rPr lang="en-US"/>
              <a:t> in the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Invaders/</a:t>
            </a:r>
            <a:r>
              <a:rPr lang="en-US"/>
              <a:t> folder as a starting point for your own games</a:t>
            </a:r>
          </a:p>
          <a:p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 setup.py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2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latin typeface="Courier New" pitchFamily="49" charset="0"/>
                <a:cs typeface="Courier New" pitchFamily="49" charset="0"/>
              </a:rPr>
              <a:t>python setup.py build</a:t>
            </a:r>
          </a:p>
          <a:p>
            <a:pPr lvl="1"/>
            <a:r>
              <a:rPr lang="en-US"/>
              <a:t>this creates the </a:t>
            </a:r>
            <a:r>
              <a:rPr lang="en-US" b="1">
                <a:solidFill>
                  <a:srgbClr val="0070C0"/>
                </a:solidFill>
              </a:rPr>
              <a:t>executable</a:t>
            </a:r>
            <a:endParaRPr lang="en-US"/>
          </a:p>
          <a:p>
            <a:pPr lvl="1"/>
            <a:r>
              <a:rPr lang="en-US"/>
              <a:t>it prints lots of information and error messages</a:t>
            </a:r>
          </a:p>
          <a:p>
            <a:pPr lvl="1"/>
            <a:endParaRPr lang="en-US"/>
          </a:p>
          <a:p>
            <a:r>
              <a:rPr lang="en-US" sz="2400">
                <a:latin typeface="Courier New" pitchFamily="49" charset="0"/>
                <a:cs typeface="Courier New" pitchFamily="49" charset="0"/>
              </a:rPr>
              <a:t>python setup.py bdist_msi</a:t>
            </a:r>
          </a:p>
          <a:p>
            <a:pPr lvl="1"/>
            <a:r>
              <a:rPr lang="en-US"/>
              <a:t>this creates the </a:t>
            </a:r>
            <a:r>
              <a:rPr lang="en-US" b="1">
                <a:solidFill>
                  <a:srgbClr val="0070C0"/>
                </a:solidFill>
              </a:rPr>
              <a:t>installer</a:t>
            </a:r>
            <a:r>
              <a:rPr lang="en-US"/>
              <a:t> from the executable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setup.py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0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1081</Words>
  <Application>Microsoft Office PowerPoint</Application>
  <PresentationFormat>화면 슬라이드 쇼(4:3)</PresentationFormat>
  <Paragraphs>164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微软雅黑</vt:lpstr>
      <vt:lpstr>SimSun-ExtB</vt:lpstr>
      <vt:lpstr>굴림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13. Packaging a Game </vt:lpstr>
      <vt:lpstr>Outline</vt:lpstr>
      <vt:lpstr>1. What does Packaging Mean?</vt:lpstr>
      <vt:lpstr>2. cx_Freeze</vt:lpstr>
      <vt:lpstr>Installing cx_Freeze</vt:lpstr>
      <vt:lpstr>PowerPoint 프레젠테이션</vt:lpstr>
      <vt:lpstr>3. The Invaders Game Again</vt:lpstr>
      <vt:lpstr>Create a setup.py File</vt:lpstr>
      <vt:lpstr>Using setup.py</vt:lpstr>
      <vt:lpstr>Building the Executable</vt:lpstr>
      <vt:lpstr>Building the Installer</vt:lpstr>
      <vt:lpstr>Installing the Game</vt:lpstr>
      <vt:lpstr>PowerPoint 프레젠테이션</vt:lpstr>
      <vt:lpstr>PowerPoint 프레젠테이션</vt:lpstr>
      <vt:lpstr>Uninstalling the Game</vt:lpstr>
      <vt:lpstr>4. setup.py for Invaders</vt:lpstr>
      <vt:lpstr>PowerPoint 프레젠테이션</vt:lpstr>
      <vt:lpstr>Folder Contents for Invaders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2022-09-17T12:04:17Z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