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7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71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8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5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5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4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E737F-1925-4309-BD7D-4148DDDC5918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C206A-341A-4962-A71B-8168C00E7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1200" y="2667000"/>
            <a:ext cx="38100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Ad\Desktop\barr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779" y="4215710"/>
            <a:ext cx="2331562" cy="71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/>
          <p:cNvSpPr/>
          <p:nvPr/>
        </p:nvSpPr>
        <p:spPr>
          <a:xfrm>
            <a:off x="3844615" y="4533299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2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</dc:creator>
  <cp:lastModifiedBy>Ad</cp:lastModifiedBy>
  <cp:revision>1</cp:revision>
  <dcterms:created xsi:type="dcterms:W3CDTF">2016-05-19T09:41:09Z</dcterms:created>
  <dcterms:modified xsi:type="dcterms:W3CDTF">2016-05-19T09:49:20Z</dcterms:modified>
</cp:coreProperties>
</file>