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3" r:id="rId1"/>
    <p:sldMasterId id="2147483814" r:id="rId2"/>
    <p:sldMasterId id="2147483815" r:id="rId3"/>
    <p:sldMasterId id="2147483816" r:id="rId4"/>
    <p:sldMasterId id="214748381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6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17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6" cy="4509273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27925" y="2272754"/>
            <a:ext cx="3663853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"/>
          <p:cNvGraphicFramePr/>
          <p:nvPr/>
        </p:nvGraphicFramePr>
        <p:xfrm>
          <a:off x="249169" y="1336403"/>
          <a:ext cx="8639212" cy="473554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74520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4520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7590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1233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8193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399" y="2272570"/>
            <a:ext cx="3601351" cy="295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2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0" y="2344781"/>
            <a:ext cx="3601350" cy="288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6" cy="4880683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01" y="2344781"/>
            <a:ext cx="3631643" cy="2809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"/>
          <p:cNvGraphicFramePr/>
          <p:nvPr/>
        </p:nvGraphicFramePr>
        <p:xfrm>
          <a:off x="246374" y="1336404"/>
          <a:ext cx="8641206" cy="4825808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5317"/>
              </a:tblGrid>
              <a:tr h="312319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xmlns:mc="http://schemas.openxmlformats.org/markup-compatibility/2006" xmlns:hp="http://schemas.haansoft.com/office/presentation/8.0" kumimoji="0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5572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3312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</a:b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2319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18401" y="2308767"/>
            <a:ext cx="3673377" cy="277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6" cy="5110817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08" y="2225048"/>
            <a:ext cx="3703670" cy="300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192349"/>
            <a:ext cx="2232837" cy="2429629"/>
          </a:xfrm>
          <a:prstGeom prst="rect">
            <a:avLst/>
          </a:prstGeom>
        </p:spPr>
      </p:pic>
      <p:pic>
        <p:nvPicPr>
          <p:cNvPr id="635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13294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"/>
          <p:cNvGraphicFramePr/>
          <p:nvPr/>
        </p:nvGraphicFramePr>
        <p:xfrm>
          <a:off x="249169" y="1289429"/>
          <a:ext cx="8639156" cy="48727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51539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4894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691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192349"/>
          <a:ext cx="7994997" cy="5113918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31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18469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8469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8469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8469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8469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8469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476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8598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8598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476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475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"/>
          <p:cNvPicPr>
            <a:picLocks noChangeAspect="1"/>
          </p:cNvPicPr>
          <p:nvPr/>
        </p:nvPicPr>
        <p:blipFill rotWithShape="1">
          <a:blip r:embed="rId5"/>
          <a:srcRect r="1980"/>
          <a:stretch>
            <a:fillRect/>
          </a:stretch>
        </p:blipFill>
        <p:spPr>
          <a:xfrm>
            <a:off x="815557" y="2184787"/>
            <a:ext cx="7497841" cy="4265532"/>
          </a:xfrm>
          <a:prstGeom prst="rect">
            <a:avLst/>
          </a:prstGeom>
        </p:spPr>
      </p:pic>
      <p:sp>
        <p:nvSpPr>
          <p:cNvPr id="30765" name=""/>
          <p:cNvSpPr/>
          <p:nvPr/>
        </p:nvSpPr>
        <p:spPr>
          <a:xfrm>
            <a:off x="1398806" y="3641267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187514"/>
          <a:ext cx="8502690" cy="5199341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162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75066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5066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5066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5066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5066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5066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6253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78182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753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6252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6253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1743</ep:Words>
  <ep:PresentationFormat>화면 슬라이드 쇼(4:3)</ep:PresentationFormat>
  <ep:Paragraphs>103</ep:Paragraphs>
  <ep:Slides>28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ep:HeadingPairs>
  <ep:TitlesOfParts>
    <vt:vector size="33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2023-08-16T03:48:01.791</dcterms:modified>
  <cp:revision>67</cp:revision>
  <dc:title>PowerPoint 프레젠테이션</dc:title>
  <cp:version>1000.0000.01</cp:version>
</cp:coreProperties>
</file>