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7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8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1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4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17</a:t>
            </a: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417374"/>
          <a:ext cx="8639156" cy="4509273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71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59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06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27925" y="2272754"/>
            <a:ext cx="3663853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36403"/>
          <a:ext cx="8639212" cy="4719206"/>
        </p:xfrm>
        <a:graphic>
          <a:graphicData uri="http://schemas.openxmlformats.org/drawingml/2006/table">
            <a:tbl>
              <a:tblPr firstRow="1" bandRow="1"/>
              <a:tblGrid>
                <a:gridCol w="374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520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0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0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33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3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399" y="2272570"/>
            <a:ext cx="3601351" cy="295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8" cy="5217262"/>
        </p:xfrm>
        <a:graphic>
          <a:graphicData uri="http://schemas.openxmlformats.org/drawingml/2006/table">
            <a:tbl>
              <a:tblPr firstRow="1" bandRow="1"/>
              <a:tblGrid>
                <a:gridCol w="374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48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4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4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06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5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0" y="2344781"/>
            <a:ext cx="3601350" cy="288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79281"/>
          <a:ext cx="8639156" cy="4880683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71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59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478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7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1" y="2344781"/>
            <a:ext cx="3631643" cy="2809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6374" y="1336404"/>
          <a:ext cx="8641206" cy="4825806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5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31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19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72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12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19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401" y="2308767"/>
            <a:ext cx="3673377" cy="277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9169" y="1193601"/>
          <a:ext cx="8639156" cy="5110817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01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1504" name="그림 615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08" y="2225048"/>
            <a:ext cx="3703670" cy="300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7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614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192349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13294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289429"/>
          <a:ext cx="8639156" cy="4866425"/>
        </p:xfrm>
        <a:graphic>
          <a:graphicData uri="http://schemas.openxmlformats.org/drawingml/2006/table">
            <a:tbl>
              <a:tblPr firstRow="1" bandRow="1"/>
              <a:tblGrid>
                <a:gridCol w="38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539">
                <a:tc rowSpan="5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45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917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12">
                <a:tc vMerge="1"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788"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2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94">
                <a:tc rowSpan="3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94">
                <a:tc row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27">
                <a:tc rowSpan="4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994">
                <a:tc rowSpan="7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994">
                <a:tc rowSpan="3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994">
                <a:tc vMerge="1"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13913"/>
        </p:xfrm>
        <a:graphic>
          <a:graphicData uri="http://schemas.openxmlformats.org/drawingml/2006/table">
            <a:tbl>
              <a:tblPr firstRow="1" bandRow="1"/>
              <a:tblGrid>
                <a:gridCol w="207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76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9">
                <a:tc row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9">
                <a:tc row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9"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59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59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47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475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/>
          <a:stretch>
            <a:fillRect/>
          </a:stretch>
        </p:blipFill>
        <p:spPr>
          <a:xfrm>
            <a:off x="819110" y="2214127"/>
            <a:ext cx="7497841" cy="4265532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641267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A07F47-1B76-2F69-39D8-4E0431DD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200570"/>
            <a:ext cx="7518577" cy="4257279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BAF7EF7-F3FD-3AF3-7F42-A4E054D9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90707"/>
            <a:ext cx="7518577" cy="4267142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40335F-A334-5758-7DC1-24D59AF5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71223"/>
            <a:ext cx="7518577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523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A9EB67-85EC-0385-71E6-7BB5FCDC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3" y="2171223"/>
            <a:ext cx="7518577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1543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20616" y="1187514"/>
          <a:ext cx="8502690" cy="5199341"/>
        </p:xfrm>
        <a:graphic>
          <a:graphicData uri="http://schemas.openxmlformats.org/drawingml/2006/table">
            <a:tbl>
              <a:tblPr firstRow="1" bandRow="1"/>
              <a:tblGrid>
                <a:gridCol w="64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253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66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6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66"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5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182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252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6253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TextBox 53258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kumimoji="0" lang="ko-KR" altLang="en-US" sz="1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kumimoji="0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4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ahLst/>
            <a:cxnLst/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그룹 68637"/>
          <p:cNvGrpSpPr/>
          <p:nvPr/>
        </p:nvGrpSpPr>
        <p:grpSpPr>
          <a:xfrm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1868</ep:Words>
  <ep:PresentationFormat>사용자 지정</ep:PresentationFormat>
  <ep:Paragraphs>136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ep:HeadingPairs>
  <ep:TitlesOfParts>
    <vt:vector size="39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2023-08-17T06:32:41.311</dcterms:modified>
  <cp:revision>69</cp:revision>
  <dc:title>PowerPoint 프레젠테이션</dc:title>
  <cp:version>1000.0000.01</cp:version>
</cp:coreProperties>
</file>