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8" r:id="rId1"/>
    <p:sldMasterId id="2147483789" r:id="rId2"/>
    <p:sldMasterId id="2147483790" r:id="rId3"/>
    <p:sldMasterId id="2147483791" r:id="rId4"/>
    <p:sldMasterId id="21474837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35988" cy="68503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>
        <p:scale>
          <a:sx n="100" d="100"/>
          <a:sy n="100" d="100"/>
        </p:scale>
        <p:origin x="0" y="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2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14.png"  /><Relationship Id="rId4" Type="http://schemas.openxmlformats.org/officeDocument/2006/relationships/image" Target="../media/image15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xmlns:mc="http://schemas.openxmlformats.org/markup-compatibility/2006" xmlns:hp="http://schemas.haansoft.com/office/presentation/8.0" sz="2100" b="0" i="0" u="none" strike="noStrike" mc:Ignorable="hp" hp:hslEmbossed="0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모디텍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735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735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735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7356" name=""/>
          <p:cNvGraphicFramePr/>
          <p:nvPr/>
        </p:nvGraphicFramePr>
        <p:xfrm>
          <a:off x="249169" y="1417374"/>
          <a:ext cx="8639157" cy="450927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506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6071"/>
            <a:ext cx="3744239" cy="2806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837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837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837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8380" name=""/>
          <p:cNvGraphicFramePr/>
          <p:nvPr/>
        </p:nvGraphicFramePr>
        <p:xfrm>
          <a:off x="249169" y="1226924"/>
          <a:ext cx="8639212" cy="5020337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1706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265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092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∎원하는 시간대의 정보 출력 기능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 조절 기능을 통해 원하는 시간대의 서버 상세 정보를 확인 가능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최대 2달 전까지의 서버 상세 정보를 확인 가능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1268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6855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939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9399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940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9404" name=""/>
          <p:cNvGraphicFramePr/>
          <p:nvPr/>
        </p:nvGraphicFramePr>
        <p:xfrm>
          <a:off x="249169" y="1166586"/>
          <a:ext cx="8642338" cy="5217263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3269"/>
                <a:gridCol w="3964830"/>
              </a:tblGrid>
              <a:tr h="282548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1406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555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712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39157" cy="488068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7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4452"/>
            <a:ext cx="3815686" cy="2799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"/>
          <p:cNvGraphicFramePr/>
          <p:nvPr/>
        </p:nvGraphicFramePr>
        <p:xfrm>
          <a:off x="249169" y="1193601"/>
          <a:ext cx="8639157" cy="5110819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5220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744239" cy="2688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247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247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247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2476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‘+에이전트’버튼 클릭시 에이전트를 위 단계별로 추가할 수 있음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액세스 키 확인 -&gt; 에이전트 다운로드 -&gt; JVM 옵션 추가 -&gt; 모니터링 시작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단계를 거쳐 에이전트를 등록하고 모니터링을 시작할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49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349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349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349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3500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창을 통해 프로젝트를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이름, 데이터 서버 지역, 타임 존을 선택해서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∎데이터 서버 지역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데이터 서버 지역은 서비스를 제공하기 위해 설치한 데이터 센터의 묶음을 의미함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특정 지역을 선택하면 해당 지역에 속해있는 데이터 센서에 사용자의 데이터가 저장됨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∎타임 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타임 존은 알림, 보고서를 생성할 시 기준 시간이 되며, 이를 설정할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17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"/>
          <p:cNvGraphicFramePr/>
          <p:nvPr/>
        </p:nvGraphicFramePr>
        <p:xfrm>
          <a:off x="570495" y="1264376"/>
          <a:ext cx="7994997" cy="4769862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7467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534482" y="1272534"/>
            <a:ext cx="7994997" cy="1792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  <p:sp>
        <p:nvSpPr>
          <p:cNvPr id="30751" name="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형상관리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90" name="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"/>
          <p:cNvSpPr txBox="1"/>
          <p:nvPr/>
        </p:nvSpPr>
        <p:spPr>
          <a:xfrm>
            <a:off x="4014061" y="1182637"/>
            <a:ext cx="1107866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이슈관리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7890" name="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  <a:endParaRPr lang="ko-KR" altLang="en-US" sz="1400" b="1"/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  <p:pic>
        <p:nvPicPr>
          <p:cNvPr id="61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  <a:endParaRPr lang="ko-KR" altLang="en-US"/>
          </a:p>
        </p:txBody>
      </p:sp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"/>
          <p:cNvGraphicFramePr/>
          <p:nvPr/>
        </p:nvGraphicFramePr>
        <p:xfrm>
          <a:off x="320616" y="1264376"/>
          <a:ext cx="8502690" cy="496986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47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8634" name="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1666</ep:Words>
  <ep:PresentationFormat>화면 슬라이드 쇼(4:3)</ep:PresentationFormat>
  <ep:Paragraphs>97</ep:Paragraphs>
  <ep:Slides>26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26</vt:i4>
      </vt:variant>
    </vt:vector>
  </ep:HeadingPairs>
  <ep:TitlesOfParts>
    <vt:vector size="31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2023-07-07T12:00:49.906</dcterms:modified>
  <cp:revision>52</cp:revision>
  <dc:title>PowerPoint 프레젠테이션</dc:title>
  <cp:version>1000.0100.01</cp:version>
</cp:coreProperties>
</file>