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8" r:id="rId1"/>
    <p:sldMasterId id="2147483779" r:id="rId2"/>
    <p:sldMasterId id="2147483780" r:id="rId3"/>
    <p:sldMasterId id="2147483781" r:id="rId4"/>
    <p:sldMasterId id="21474837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36063" cy="68500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100" d="100"/>
          <a:sy n="100" d="100"/>
        </p:scale>
        <p:origin x="1238" y="72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6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9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7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2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.png"  /><Relationship Id="rId5" Type="http://schemas.openxmlformats.org/officeDocument/2006/relationships/image" Target="../media/image3.emf"  /><Relationship Id="rId6" Type="http://schemas.openxmlformats.org/officeDocument/2006/relationships/image" Target="../media/image3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5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그림 4098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sz="2100" b="0" i="0" u="none" strike="noStrike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직선 연결선 4107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그림 4106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TextBox 4103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8</a:t>
            </a: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modetec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그림 410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Box 68611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직선 연결선 68612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직선 연결선 68613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TextBox 68614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그림 6861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자유형: 도형 68616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TextBox 68617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그림 686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38" name="그룹 68637"/>
          <p:cNvGrpSpPr/>
          <p:nvPr/>
        </p:nvGrpSpPr>
        <p:grpSpPr>
          <a:xfrm rot="0">
            <a:off x="102320" y="1336403"/>
            <a:ext cx="8931348" cy="4177566"/>
            <a:chOff x="102320" y="1336403"/>
            <a:chExt cx="8931348" cy="4177566"/>
          </a:xfrm>
        </p:grpSpPr>
        <p:sp>
          <p:nvSpPr>
            <p:cNvPr id="68637" name="직사각형 68636"/>
            <p:cNvSpPr/>
            <p:nvPr/>
          </p:nvSpPr>
          <p:spPr>
            <a:xfrm>
              <a:off x="102320" y="1336403"/>
              <a:ext cx="8931348" cy="4177566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cxnSp>
          <p:nvCxnSpPr>
            <p:cNvPr id="68634" name="직선 연결선 68633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직선 연결선 68631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직사각형 68620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직사각형 68621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직사각형 68622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직사각형 68623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직사각형 68624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직사각형 68625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직사각형 68626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직사각형 68627"/>
            <p:cNvSpPr/>
            <p:nvPr/>
          </p:nvSpPr>
          <p:spPr>
            <a:xfrm>
              <a:off x="6152588" y="3245119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직사각형 68628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직사각형 68629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직사각형 68630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연결선: 꺾임 68632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직선 연결선 68634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39" name="직사각형 68626"/>
          <p:cNvSpPr/>
          <p:nvPr/>
        </p:nvSpPr>
        <p:spPr>
          <a:xfrm>
            <a:off x="7665192" y="2560707"/>
            <a:ext cx="1224459" cy="50418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액세스 상세 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정보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HNC_GO_B_HINT_GS"/>
              <a:ea typeface="HNC_GO_B_HINT_GS"/>
              <a:cs typeface="HNC_GO_B_HINT_GS"/>
            </a:endParaRPr>
          </a:p>
        </p:txBody>
      </p:sp>
      <p:cxnSp>
        <p:nvCxnSpPr>
          <p:cNvPr id="68640" name="직선 연결선 68634"/>
          <p:cNvCxnSpPr/>
          <p:nvPr/>
        </p:nvCxnSpPr>
        <p:spPr>
          <a:xfrm>
            <a:off x="7377084" y="2776788"/>
            <a:ext cx="288108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Box 5734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직선 연결선 5734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직선 연결선 5734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TextBox 5735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그림 5735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자유형: 도형 5735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TextBox 5735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그림 573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표 57355"/>
          <p:cNvGraphicFramePr/>
          <p:nvPr/>
        </p:nvGraphicFramePr>
        <p:xfrm>
          <a:off x="249169" y="1417374"/>
          <a:ext cx="8639155" cy="4714217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31587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SIGNIN_SIGNUP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665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앱의 첫 화면으로 로그인 및 회원가입 기능을 갖음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506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로그인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(sign in)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사용자의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ID 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및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Password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 후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sign in 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버튼을 통해 서비스를 활성화 시킴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회원가입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(sign up)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사용자의 계정이 없을 경우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ID 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및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Password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 후 계정 생성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488680"/>
            <a:ext cx="3889457" cy="2376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Box 5734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직선 연결선 5734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직선 연결선 5734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TextBox 5735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그림 5735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자유형: 도형 5735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TextBox 5735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그림 573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표 57355"/>
          <p:cNvGraphicFramePr/>
          <p:nvPr/>
        </p:nvGraphicFramePr>
        <p:xfrm>
          <a:off x="249169" y="1417374"/>
          <a:ext cx="8639155" cy="4714217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31587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665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506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8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8" name="그림 57407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55898" y="2488835"/>
            <a:ext cx="3879971" cy="2376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Box 5837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직선 연결선 5837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8374" name="직선 연결선 5837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8375" name="TextBox 5837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그림 5837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8377" name="자유형: 도형 5837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TextBox 5837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그림 5837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8380" name="표 58379"/>
          <p:cNvGraphicFramePr/>
          <p:nvPr/>
        </p:nvGraphicFramePr>
        <p:xfrm>
          <a:off x="249169" y="1336403"/>
          <a:ext cx="8639211" cy="4774429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217"/>
                <a:gridCol w="3963267"/>
              </a:tblGrid>
              <a:tr h="274520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4520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7590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1233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8193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2" name="그림 5843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488680"/>
            <a:ext cx="3889458" cy="2232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Box 5939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직선 연결선 5939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9398" name="직선 연결선 5939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9399" name="TextBox 59398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그림 5939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9401" name="자유형: 도형 5940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TextBox 5940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그림 5940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9404" name="표 59403"/>
          <p:cNvGraphicFramePr/>
          <p:nvPr/>
        </p:nvGraphicFramePr>
        <p:xfrm>
          <a:off x="249169" y="1166586"/>
          <a:ext cx="8642337" cy="518710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8780"/>
                <a:gridCol w="3964830"/>
              </a:tblGrid>
              <a:tr h="273932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876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393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81821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0468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7" name="그림 594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488834"/>
            <a:ext cx="3928766" cy="2232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표 60427"/>
          <p:cNvGraphicFramePr/>
          <p:nvPr/>
        </p:nvGraphicFramePr>
        <p:xfrm>
          <a:off x="249169" y="1279281"/>
          <a:ext cx="8639155" cy="510124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500754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065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2824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4393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그래프 아래의 축소된 바를 통해 원하는 시점으로 이동 가능 (최대 2달)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075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그림 604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560862"/>
            <a:ext cx="3961522" cy="2304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0428" name="표 60427"/>
          <p:cNvGraphicFramePr/>
          <p:nvPr/>
        </p:nvGraphicFramePr>
        <p:xfrm>
          <a:off x="246374" y="1336404"/>
          <a:ext cx="8641205" cy="5034301"/>
        </p:xfrm>
        <a:graphic>
          <a:graphicData uri="http://schemas.openxmlformats.org/drawingml/2006/table">
            <a:tbl>
              <a:tblPr firstRow="1" bandRow="1"/>
              <a:tblGrid>
                <a:gridCol w="3961522"/>
                <a:gridCol w="714366"/>
                <a:gridCol w="3965317"/>
              </a:tblGrid>
              <a:tr h="312319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REPORT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231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5572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 사용자가 요청하는 정보에 맞는 서버 형환에 대한 보고서를 생성하여 제공하는 기능 </a:t>
                      </a: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3312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일간 서버 보고서 : 사용자가 요청하는 일자의 서버 현황에 대한 보고서 제공</a:t>
                      </a:r>
                      <a:b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</a:b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이상 탐지 보고서 : 사용자가 요청하는 이상 탐지가 발생하는 시간대의 서버 현황에 대한 보고서 제공 </a:t>
                      </a: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231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그림 60479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560707"/>
            <a:ext cx="3889458" cy="2232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Box 61443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직선 연결선 61444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직선 연결선 61445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TextBox 61446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그림 61447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자유형: 도형 61448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TextBox 61449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그림 61450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표 61451"/>
          <p:cNvGraphicFramePr/>
          <p:nvPr/>
        </p:nvGraphicFramePr>
        <p:xfrm>
          <a:off x="249169" y="1193601"/>
          <a:ext cx="8639155" cy="5309175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272218">
                <a:tc rowSpan="5">
                  <a:txBody>
                    <a:bodyPr vert="horz" lIns="63371" tIns="17520" rIns="63371" bIns="17520" anchor="ctr" anchorCtr="0"/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ㅇ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221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3999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2655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overview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웹 취약점 스캐닝의 성공 여부를 보여주는 파이차트 (모든 스캔이 성공 시, Success 100%)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가장 최근 스캐닝이 진행된 시간과 발견된 취약점의 개수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Process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스캐닝이 진행되는 목록을 플로우차트 형태로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오른쪽 상단의 restart 버튼을 통해 새롭게 스캐닝 진행이 가능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스캐닝이 진행될 경우 완료된 카테고리는 체크 표시, 진행되고 있는 카테고리에는 로딩 표시가 뜰 것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152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504" name="그림 6150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108" y="2513156"/>
            <a:ext cx="3847761" cy="2208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Box 6349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직선 연결선 6349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3494" name="직선 연결선 6349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3495" name="TextBox 6349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그림 634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3497" name="자유형: 도형 6349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TextBox 6349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그림 6349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3500" name="표 63499"/>
          <p:cNvGraphicFramePr/>
          <p:nvPr/>
        </p:nvGraphicFramePr>
        <p:xfrm>
          <a:off x="249169" y="1193601"/>
          <a:ext cx="8639156" cy="5009230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7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0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‘프로젝트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614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이름과 프로젝트에 대한 설명을 기재하도록 함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에이전트 등록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다음 버튼을 통해 프로젝트에 해당하는 에이전트를 등록하는 화면으로 이어짐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3553" name="그림 635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8671" y="1192349"/>
            <a:ext cx="2232837" cy="2429629"/>
          </a:xfrm>
          <a:prstGeom prst="rect">
            <a:avLst/>
          </a:prstGeom>
        </p:spPr>
      </p:pic>
      <p:pic>
        <p:nvPicPr>
          <p:cNvPr id="63554" name="그림 6355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6349" y="3713294"/>
            <a:ext cx="2245158" cy="245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Box 6246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직선 연결선 6246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2470" name="직선 연결선 6246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2471" name="TextBox 6247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그림 624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473" name="자유형: 도형 6247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TextBox 6247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그림 624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2476" name="표 62475"/>
          <p:cNvGraphicFramePr/>
          <p:nvPr/>
        </p:nvGraphicFramePr>
        <p:xfrm>
          <a:off x="249169" y="1289429"/>
          <a:ext cx="8639156" cy="4866425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539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1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94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‘에이전트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91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에이전트를 추가하고자하는 프로젝트를 선택한 뒤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등록하려는 에이전트의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1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2529" name="그림 625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713" y="1635651"/>
            <a:ext cx="3612446" cy="3950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직선 연결선 51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직선 연결선 51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그림 51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자유형: 도형 51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표 5127"/>
          <p:cNvGraphicFramePr/>
          <p:nvPr/>
        </p:nvGraphicFramePr>
        <p:xfrm>
          <a:off x="1562649" y="1286315"/>
          <a:ext cx="6010764" cy="5091826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kumimoji="0" lang="ko-KR" altLang="en-US" sz="9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TextBox 5245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kumimoji="0" lang="ko-KR" altLang="en-US" sz="1500" b="0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그림 524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48" name=""/>
          <p:cNvSpPr/>
          <p:nvPr/>
        </p:nvSpPr>
        <p:spPr>
          <a:xfrm>
            <a:off x="4784112" y="1120167"/>
            <a:ext cx="1152432" cy="54740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직선 연결선 2355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직선 연결선 2355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그림 2355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자유형: 도형 2355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TextBox 23560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그림 2356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그림 235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6963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직선 연결선 6963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직선 연결선 6963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TextBox 69638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그림 6963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자유형: 도형 6964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그림 6964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TextBox 69642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그림 6964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직선 연결선 2867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직선 연결선 2867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그림 2867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자유형: 도형 2867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그림 28729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표 28731"/>
          <p:cNvGraphicFramePr/>
          <p:nvPr/>
        </p:nvGraphicFramePr>
        <p:xfrm>
          <a:off x="570495" y="1192349"/>
          <a:ext cx="7994997" cy="5185789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일간 서버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직선 연결선 29698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직선 연결선 29699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그림 2970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자유형: 도형 29702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TextBox 29704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그림 2971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그림 297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그림 30746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그림 30747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직사각형 30748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30751" name="TextBox 30750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그림 30751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직사각형 30752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직선 화살표 연결선 30753"/>
          <p:cNvCxnSpPr/>
          <p:nvPr/>
        </p:nvCxnSpPr>
        <p:spPr>
          <a:xfrm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직선 화살표 연결선 30754"/>
          <p:cNvCxnSpPr/>
          <p:nvPr/>
        </p:nvCxnSpPr>
        <p:spPr>
          <a:xfrm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TextBox 30755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그림 30756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직사각형 30757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직선 화살표 연결선 30758"/>
          <p:cNvCxnSpPr/>
          <p:nvPr/>
        </p:nvCxnSpPr>
        <p:spPr>
          <a:xfrm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TextBox 30759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534482" y="1272534"/>
            <a:ext cx="7994997" cy="20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 b="1"/>
              <a:t>Metricbeat</a:t>
            </a:r>
            <a:r>
              <a:rPr lang="ko-KR" altLang="en-US" sz="1600" b="1"/>
              <a:t>와</a:t>
            </a:r>
            <a:r>
              <a:rPr lang="en-US" altLang="ko-KR" sz="1600" b="1"/>
              <a:t> Filebeat</a:t>
            </a:r>
            <a:r>
              <a:rPr lang="ko-KR" altLang="en-US" sz="1600" b="1"/>
              <a:t>를 활용하여 데이터를 수집</a:t>
            </a:r>
            <a:r>
              <a:rPr lang="ko-KR" altLang="en-US" sz="1600"/>
              <a:t>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 b="1"/>
              <a:t>Kibana</a:t>
            </a:r>
            <a:r>
              <a:rPr lang="ko-KR" altLang="en-US" sz="1600" b="1"/>
              <a:t>와 연동하는 과정</a:t>
            </a:r>
            <a:r>
              <a:rPr lang="ko-KR" altLang="en-US" sz="1600"/>
              <a:t>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그림 30740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그림 30741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그림 30742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그림 30743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8640"/>
          <a:stretch>
            <a:fillRect/>
          </a:stretch>
        </p:blipFill>
        <p:spPr>
          <a:xfrm>
            <a:off x="995752" y="2175480"/>
            <a:ext cx="7029575" cy="3636493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(4)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MlService.saveAllDifferenceInMetricData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641112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>
            <a:off x="4075690" y="5249872"/>
            <a:ext cx="120076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2623302" y="5850254"/>
            <a:ext cx="4105540" cy="520066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서버 리소스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(3)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1262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AnomalyDetection.js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axios</a:t>
            </a:r>
            <a:r>
              <a:rPr lang="ko-KR" altLang="en-US" sz="1600"/>
              <a:t> 라이브러리를 사용하여 서버에 저장된 실시간 이상탐지 결과를 </a:t>
            </a:r>
            <a:r>
              <a:rPr lang="en-US" altLang="ko-KR" sz="1600"/>
              <a:t>URL</a:t>
            </a:r>
            <a:r>
              <a:rPr lang="ko-KR" altLang="en-US" sz="1600"/>
              <a:t>을 통해 가져와 테이블 형태로 출력한다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0764" name="그림 30763"/>
          <p:cNvPicPr>
            <a:picLocks noChangeAspect="1"/>
          </p:cNvPicPr>
          <p:nvPr/>
        </p:nvPicPr>
        <p:blipFill rotWithShape="1">
          <a:blip r:embed="rId5"/>
          <a:srcRect r="1980" b="12540"/>
          <a:stretch>
            <a:fillRect/>
          </a:stretch>
        </p:blipFill>
        <p:spPr>
          <a:xfrm>
            <a:off x="894654" y="2214127"/>
            <a:ext cx="7066176" cy="3515768"/>
          </a:xfrm>
          <a:prstGeom prst="rect">
            <a:avLst/>
          </a:prstGeom>
        </p:spPr>
      </p:pic>
      <p:sp>
        <p:nvSpPr>
          <p:cNvPr id="30765" name="직사각형 30764"/>
          <p:cNvSpPr/>
          <p:nvPr/>
        </p:nvSpPr>
        <p:spPr>
          <a:xfrm>
            <a:off x="1398806" y="3569085"/>
            <a:ext cx="5402025" cy="42360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6" name=""/>
          <p:cNvCxnSpPr/>
          <p:nvPr/>
        </p:nvCxnSpPr>
        <p:spPr>
          <a:xfrm rot="5400000">
            <a:off x="3141202" y="4915333"/>
            <a:ext cx="1881256" cy="35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7" name="TextBox 30750"/>
          <p:cNvSpPr txBox="1"/>
          <p:nvPr/>
        </p:nvSpPr>
        <p:spPr>
          <a:xfrm>
            <a:off x="2767356" y="5933094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이상탐지 결과가 포함된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과 연동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b="10310"/>
          <a:stretch>
            <a:fillRect/>
          </a:stretch>
        </p:blipFill>
        <p:spPr>
          <a:xfrm>
            <a:off x="808743" y="2190707"/>
            <a:ext cx="7518577" cy="382729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(5)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MlService.saveAllDifferenceInLogData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497058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 flipV="1">
            <a:off x="3875075" y="5306432"/>
            <a:ext cx="160199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1903032" y="6107430"/>
            <a:ext cx="5546078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액세스 로그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클라이언트에서 받아온 요청을 토대로 </a:t>
            </a:r>
            <a:r>
              <a:rPr lang="en-US" altLang="ko-KR" sz="1600"/>
              <a:t>Agent</a:t>
            </a:r>
            <a:r>
              <a:rPr lang="ko-KR" altLang="en-US" sz="1600"/>
              <a:t>를 등록하는 코드 모음 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755ED8-1E1A-E3D0-BBA7-7841AFE8D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06" y="2190707"/>
            <a:ext cx="5487972" cy="2026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B30F54-1BB4-B9BF-3925-04C1FCF3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05" y="4328594"/>
            <a:ext cx="5487973" cy="20266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93794-989C-516E-021A-B5FA05964B28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371F23-6446-DBF0-1EB3-66221617AFEE}"/>
              </a:ext>
            </a:extLst>
          </p:cNvPr>
          <p:cNvSpPr/>
          <p:nvPr/>
        </p:nvSpPr>
        <p:spPr>
          <a:xfrm>
            <a:off x="964172" y="5443269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7D41CD-EAF7-3E3A-001E-816D8706A83E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BD628C-D89C-C8BB-EA3F-2CEC4E2F46EB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2569F9-D0FD-110E-D76F-B887C1C3CC85}"/>
              </a:ext>
            </a:extLst>
          </p:cNvPr>
          <p:cNvSpPr txBox="1"/>
          <p:nvPr/>
        </p:nvSpPr>
        <p:spPr>
          <a:xfrm>
            <a:off x="7372137" y="5538707"/>
            <a:ext cx="1609906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Agent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정보 등록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83246-9CD2-DE25-178B-9165A6CE4586}"/>
              </a:ext>
            </a:extLst>
          </p:cNvPr>
          <p:cNvSpPr txBox="1"/>
          <p:nvPr/>
        </p:nvSpPr>
        <p:spPr>
          <a:xfrm>
            <a:off x="7339510" y="33795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63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그림 6160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TextBox 6161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pic>
        <p:nvPicPr>
          <p:cNvPr id="6164" name="그림 61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그림 616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그림 616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그림 616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그림 616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그림 615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5819" y="1875431"/>
            <a:ext cx="6784423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에이전트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32C9AF0-054E-CAF6-24FE-E164529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4" y="4328594"/>
            <a:ext cx="5487972" cy="20266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3E7346-23B1-8ADA-1CB4-4EBD6476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3" y="2190706"/>
            <a:ext cx="5487973" cy="2026617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클라이언트에서 받아온 요청을 토대로 </a:t>
            </a:r>
            <a:r>
              <a:rPr lang="en-US" altLang="ko-KR" sz="1600"/>
              <a:t>Project</a:t>
            </a:r>
            <a:r>
              <a:rPr lang="ko-KR" altLang="en-US" sz="1600"/>
              <a:t>를 등록하는 코드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CFA6DC-84EB-A6E5-7E1A-FA5FF3C6C3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21C519-6850-B0EB-2021-0347E24A79E7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75E26-EC24-3F34-45F1-330DCD77B5AC}"/>
              </a:ext>
            </a:extLst>
          </p:cNvPr>
          <p:cNvSpPr/>
          <p:nvPr/>
        </p:nvSpPr>
        <p:spPr>
          <a:xfrm>
            <a:off x="964170" y="5437460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2D2960-AAC6-F241-35AF-8F3C442E4084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CF2C46-5EDB-ACB7-F1D7-565970FCADA0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D4A9DA-2A2E-58AC-A40A-D43EDEEFF192}"/>
              </a:ext>
            </a:extLst>
          </p:cNvPr>
          <p:cNvSpPr txBox="1"/>
          <p:nvPr/>
        </p:nvSpPr>
        <p:spPr>
          <a:xfrm>
            <a:off x="7489486" y="5443269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0253D-5B96-8D3F-CDEF-8252CB7FD17D}"/>
              </a:ext>
            </a:extLst>
          </p:cNvPr>
          <p:cNvSpPr txBox="1"/>
          <p:nvPr/>
        </p:nvSpPr>
        <p:spPr>
          <a:xfrm>
            <a:off x="7489486" y="33684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77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1833" y="2019485"/>
            <a:ext cx="6712395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프로젝트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kumimoji="1" lang="ko-KR" altLang="en-US" sz="1800" b="1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그림 368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직사각형 36886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TextBox 36888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6891" name=""/>
          <p:cNvCxnSpPr/>
          <p:nvPr/>
        </p:nvCxnSpPr>
        <p:spPr>
          <a:xfrm rot="10800000" flipV="1">
            <a:off x="5216274" y="5297893"/>
            <a:ext cx="1440539" cy="6480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그림 368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TextBox 36888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</a:p>
        </p:txBody>
      </p:sp>
      <p:sp>
        <p:nvSpPr>
          <p:cNvPr id="36890" name="직사각형 36889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TextBox 36877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그림 368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TextBox 36886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pic>
        <p:nvPicPr>
          <p:cNvPr id="37890" name="그림 37889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직선 연결선 37896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그림 37895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그림 37893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</a:p>
        </p:txBody>
      </p:sp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264221"/>
          <a:ext cx="8502690" cy="4927277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3596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7519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8031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309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15240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자세히 보고 싶은 로그 데이터에 대해 필터링된 상세 정보 대시보드 출력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496964"/>
          <a:ext cx="8502690" cy="3856133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70601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718237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4568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탐지된 이상 결과를 사용자에게 경고창을 통해 알림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1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0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일간 서버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일자의 일간 서버 상태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5833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시간대에 발생한 이상 탐지에 대한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직선 연결선 12290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직선 연결선 12291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그림 12293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자유형: 도형 12294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그림 1230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Box 5325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직선 연결선 5325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직선 연결선 5325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TextBox 53254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kumimoji="0" lang="ko-KR" altLang="en-US" sz="1000" b="1" i="0" baseline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그림 5325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자유형: 도형 5325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TextBox 53257"/>
          <p:cNvSpPr txBox="1"/>
          <p:nvPr/>
        </p:nvSpPr>
        <p:spPr>
          <a:xfrm>
            <a:off x="220646" y="1152431"/>
            <a:ext cx="8669006" cy="3313242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그림 5325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TextBox 53260"/>
          <p:cNvSpPr txBox="1"/>
          <p:nvPr/>
        </p:nvSpPr>
        <p:spPr>
          <a:xfrm>
            <a:off x="320653" y="4537700"/>
            <a:ext cx="4247378" cy="22005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그림 53261"/>
          <p:cNvPicPr>
            <a:picLocks noChangeAspect="1"/>
          </p:cNvPicPr>
          <p:nvPr/>
        </p:nvPicPr>
        <p:blipFill rotWithShape="1">
          <a:blip r:embed="rId4">
            <a:lum/>
          </a:blip>
          <a:srcRect t="5160" b="2010"/>
          <a:stretch>
            <a:fillRect/>
          </a:stretch>
        </p:blipFill>
        <p:spPr>
          <a:xfrm>
            <a:off x="1362829" y="1224458"/>
            <a:ext cx="6410403" cy="3236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3" name="TextBox 53257"/>
          <p:cNvSpPr txBox="1"/>
          <p:nvPr/>
        </p:nvSpPr>
        <p:spPr>
          <a:xfrm>
            <a:off x="233528" y="4537700"/>
            <a:ext cx="8669006" cy="2160810"/>
          </a:xfrm>
          <a:prstGeom prst="rect">
            <a:avLst/>
          </a:prstGeom>
          <a:noFill/>
          <a:ln w="9544" cap="flat" cmpd="sng" algn="ctr">
            <a:solidFill>
              <a:srgbClr val="4f81bd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4" name="TextBox 53260"/>
          <p:cNvSpPr txBox="1"/>
          <p:nvPr/>
        </p:nvSpPr>
        <p:spPr>
          <a:xfrm>
            <a:off x="4568031" y="4537700"/>
            <a:ext cx="4247378" cy="16566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7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Box 5427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직선 연결선 5427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직선 연결선 5427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TextBox 54278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그림 5427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자유형: 도형 5428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TextBox 54282"/>
          <p:cNvSpPr txBox="1"/>
          <p:nvPr/>
        </p:nvSpPr>
        <p:spPr>
          <a:xfrm>
            <a:off x="220646" y="1472912"/>
            <a:ext cx="4995628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TextBox 54283"/>
          <p:cNvSpPr txBox="1"/>
          <p:nvPr/>
        </p:nvSpPr>
        <p:spPr>
          <a:xfrm>
            <a:off x="5360329" y="1472912"/>
            <a:ext cx="349794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그림 5428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TextBox 54285"/>
          <p:cNvSpPr txBox="1"/>
          <p:nvPr/>
        </p:nvSpPr>
        <p:spPr>
          <a:xfrm>
            <a:off x="5432355" y="1553904"/>
            <a:ext cx="3456607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그림 54286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t="2370" r="4950"/>
          <a:stretch>
            <a:fillRect/>
          </a:stretch>
        </p:blipFill>
        <p:spPr>
          <a:xfrm>
            <a:off x="246411" y="1596684"/>
            <a:ext cx="4952823" cy="41332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2042</ep:Words>
  <ep:PresentationFormat>사용자 지정</ep:PresentationFormat>
  <ep:Paragraphs>152</ep:Paragraphs>
  <ep:Slides>36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36</vt:i4>
      </vt:variant>
    </vt:vector>
  </ep:HeadingPairs>
  <ep:TitlesOfParts>
    <vt:vector size="41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2023-08-20T07:40:05.295</dcterms:modified>
  <cp:revision>85</cp:revision>
  <dc:title>PowerPoint 프레젠테이션</dc:title>
  <cp:version>1000.0000.01</cp:version>
</cp:coreProperties>
</file>