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8" r:id="rId1"/>
    <p:sldMasterId id="2147483789" r:id="rId2"/>
    <p:sldMasterId id="2147483790" r:id="rId3"/>
    <p:sldMasterId id="2147483791" r:id="rId4"/>
    <p:sldMasterId id="21474837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1238" y="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6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9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2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5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8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그룹 68637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39" name="직사각형 68626"/>
          <p:cNvSpPr/>
          <p:nvPr/>
        </p:nvSpPr>
        <p:spPr>
          <a:xfrm>
            <a:off x="7665192" y="2560707"/>
            <a:ext cx="1224459" cy="50418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액세스 상세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정보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68640" name="직선 연결선 68634"/>
          <p:cNvCxnSpPr/>
          <p:nvPr/>
        </p:nvCxnSpPr>
        <p:spPr>
          <a:xfrm>
            <a:off x="7377084" y="2776788"/>
            <a:ext cx="288108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417374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SIGNIN_SIGNUP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화면으로 로그인 및 회원가입 기능을 갖음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로그인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(sign in)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사용자의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및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Password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 후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sign in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버튼을 통해 서비스를 활성화 시킴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회원가입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(sign up)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사용자의 계정이 없을 경우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및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Password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 후 계정 생성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488680"/>
            <a:ext cx="3889457" cy="2376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417374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488835"/>
            <a:ext cx="3879971" cy="252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36403"/>
          <a:ext cx="8639211" cy="4774429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217"/>
                <a:gridCol w="3963267"/>
              </a:tblGrid>
              <a:tr h="274520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452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590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1233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8193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488680"/>
            <a:ext cx="3889458" cy="2376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7" cy="518710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8780"/>
                <a:gridCol w="3964830"/>
              </a:tblGrid>
              <a:tr h="273932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76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393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1821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468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488834"/>
            <a:ext cx="3928766" cy="230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79281"/>
          <a:ext cx="8639155" cy="510124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500754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65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2824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4393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075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560862"/>
            <a:ext cx="3961522" cy="2376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6374" y="1336404"/>
          <a:ext cx="8641206" cy="5034301"/>
        </p:xfrm>
        <a:graphic>
          <a:graphicData uri="http://schemas.openxmlformats.org/drawingml/2006/table">
            <a:tbl>
              <a:tblPr firstRow="1" bandRow="1"/>
              <a:tblGrid>
                <a:gridCol w="3961522"/>
                <a:gridCol w="714366"/>
                <a:gridCol w="3965317"/>
              </a:tblGrid>
              <a:tr h="312319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231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5572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3312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231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542777"/>
            <a:ext cx="3889458" cy="2466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9169" y="1193601"/>
          <a:ext cx="8639155" cy="5309175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272218">
                <a:tc rowSpan="5">
                  <a:txBody>
                    <a:bodyPr vert="horz" lIns="63371" tIns="17520" rIns="63371" bIns="17520" anchor="ctr" anchorCtr="0"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221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999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2655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152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4" name="그림 615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08" y="2513156"/>
            <a:ext cx="3847761" cy="2280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7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61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192349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13294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289429"/>
          <a:ext cx="8639156" cy="4866425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539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4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91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562649" y="1286315"/>
          <a:ext cx="6010764" cy="5091826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kumimoji="0" lang="ko-KR" altLang="en-US" sz="9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kumimoji="0" lang="ko-KR" altLang="en-US" sz="1500" b="0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/>
          <p:nvPr/>
        </p:nvSpPr>
        <p:spPr>
          <a:xfrm>
            <a:off x="4784112" y="1120167"/>
            <a:ext cx="1152432" cy="5474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85789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일간 서버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 b="1"/>
              <a:t>Metricbeat</a:t>
            </a:r>
            <a:r>
              <a:rPr lang="ko-KR" altLang="en-US" sz="1600" b="1"/>
              <a:t>와</a:t>
            </a:r>
            <a:r>
              <a:rPr lang="en-US" altLang="ko-KR" sz="1600" b="1"/>
              <a:t> Filebeat</a:t>
            </a:r>
            <a:r>
              <a:rPr lang="ko-KR" altLang="en-US" sz="1600" b="1"/>
              <a:t>를 활용하여 데이터를 수집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 b="1"/>
              <a:t>Kibana</a:t>
            </a:r>
            <a:r>
              <a:rPr lang="ko-KR" altLang="en-US" sz="1600" b="1"/>
              <a:t>와 연동하는 과정</a:t>
            </a:r>
            <a:r>
              <a:rPr lang="ko-KR" altLang="en-US" sz="1600"/>
              <a:t>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640"/>
          <a:stretch>
            <a:fillRect/>
          </a:stretch>
        </p:blipFill>
        <p:spPr>
          <a:xfrm>
            <a:off x="995752" y="2175480"/>
            <a:ext cx="7029575" cy="3636493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641112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>
            <a:off x="4075690" y="5249872"/>
            <a:ext cx="12007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2623302" y="5850254"/>
            <a:ext cx="4105540" cy="520066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서버 리소스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 b="12540"/>
          <a:stretch>
            <a:fillRect/>
          </a:stretch>
        </p:blipFill>
        <p:spPr>
          <a:xfrm>
            <a:off x="894654" y="2214127"/>
            <a:ext cx="7066176" cy="3515768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569085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6" name=""/>
          <p:cNvCxnSpPr/>
          <p:nvPr/>
        </p:nvCxnSpPr>
        <p:spPr>
          <a:xfrm rot="5400000">
            <a:off x="3141202" y="4915333"/>
            <a:ext cx="1881256" cy="3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30750"/>
          <p:cNvSpPr txBox="1"/>
          <p:nvPr/>
        </p:nvSpPr>
        <p:spPr>
          <a:xfrm>
            <a:off x="2767356" y="5933094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이상탐지 결과가 포함된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연동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10310"/>
          <a:stretch>
            <a:fillRect/>
          </a:stretch>
        </p:blipFill>
        <p:spPr>
          <a:xfrm>
            <a:off x="808743" y="2190707"/>
            <a:ext cx="7518577" cy="382729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497058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 flipV="1">
            <a:off x="3875075" y="5306432"/>
            <a:ext cx="160199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1903032" y="6107430"/>
            <a:ext cx="5546078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액세스 로그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5819" y="1875431"/>
            <a:ext cx="6784423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에이전트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1833" y="2019485"/>
            <a:ext cx="6712395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프로젝트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891" name=""/>
          <p:cNvCxnSpPr/>
          <p:nvPr/>
        </p:nvCxnSpPr>
        <p:spPr>
          <a:xfrm rot="10800000" flipV="1">
            <a:off x="5216274" y="5297893"/>
            <a:ext cx="1440539" cy="6480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264221"/>
          <a:ext cx="8502690" cy="4927277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3596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7519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8031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09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5240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자세히 보고 싶은 로그 데이터에 대해 필터링된 상세 정보 대시보드 출력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496964"/>
          <a:ext cx="8502690" cy="385613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7060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718237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4568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1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0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일간 서버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5833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시간대에 발생한 이상 탐지에 대한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kumimoji="0" lang="ko-KR" altLang="en-US" sz="1000" b="1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152431"/>
            <a:ext cx="8669006" cy="3313242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320653" y="4537700"/>
            <a:ext cx="4247378" cy="2200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rcRect t="5160" b="2010"/>
          <a:stretch>
            <a:fillRect/>
          </a:stretch>
        </p:blipFill>
        <p:spPr>
          <a:xfrm>
            <a:off x="1362829" y="1224458"/>
            <a:ext cx="6410403" cy="3236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3" name="TextBox 53257"/>
          <p:cNvSpPr txBox="1"/>
          <p:nvPr/>
        </p:nvSpPr>
        <p:spPr>
          <a:xfrm>
            <a:off x="233528" y="4537700"/>
            <a:ext cx="8669006" cy="2160810"/>
          </a:xfrm>
          <a:prstGeom prst="rect">
            <a:avLst/>
          </a:prstGeom>
          <a:noFill/>
          <a:ln w="9544" cap="flat" cmpd="sng" algn="ctr">
            <a:solidFill>
              <a:srgbClr val="4f81bd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4" name="TextBox 53260"/>
          <p:cNvSpPr txBox="1"/>
          <p:nvPr/>
        </p:nvSpPr>
        <p:spPr>
          <a:xfrm>
            <a:off x="4568031" y="4537700"/>
            <a:ext cx="4247378" cy="16566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7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995628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5360329" y="1472912"/>
            <a:ext cx="349794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5432355" y="1553904"/>
            <a:ext cx="3456607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t="2370" r="4950"/>
          <a:stretch>
            <a:fillRect/>
          </a:stretch>
        </p:blipFill>
        <p:spPr>
          <a:xfrm>
            <a:off x="246411" y="1596684"/>
            <a:ext cx="4952823" cy="41332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2042</ep:Words>
  <ep:PresentationFormat>사용자 지정</ep:PresentationFormat>
  <ep:Paragraphs>152</ep:Paragraphs>
  <ep:Slides>36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36</vt:i4>
      </vt:variant>
    </vt:vector>
  </ep:HeadingPairs>
  <ep:TitlesOfParts>
    <vt:vector size="41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2023-08-20T06:52:38.862</dcterms:modified>
  <cp:revision>84</cp:revision>
  <dc:title>PowerPoint 프레젠테이션</dc:title>
  <cp:version>1000.0000.01</cp:version>
</cp:coreProperties>
</file>