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3" r:id="rId1"/>
    <p:sldMasterId id="2147483794" r:id="rId2"/>
    <p:sldMasterId id="2147483795" r:id="rId3"/>
    <p:sldMasterId id="2147483796" r:id="rId4"/>
    <p:sldMasterId id="21474837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>
        <p:scale>
          <a:sx n="100" d="100"/>
          <a:sy n="100" d="100"/>
        </p:scale>
        <p:origin x="0" y="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2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모디텍</a:t>
            </a:r>
            <a:endParaRPr xmlns:mc="http://schemas.openxmlformats.org/markup-compatibility/2006" xmlns:hp="http://schemas.haansoft.com/office/presentation/8.0" kumimoji="0" lang="ko-KR" altLang="en-US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7" cy="450927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6071"/>
            <a:ext cx="3744239" cy="2806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8380" name=""/>
          <p:cNvGraphicFramePr/>
          <p:nvPr/>
        </p:nvGraphicFramePr>
        <p:xfrm>
          <a:off x="249169" y="1226924"/>
          <a:ext cx="8639212" cy="502033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65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092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∎원하는 시간대의 정보 출력 기능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 조절 기능을 통해 원하는 시간대의 서버 상세 정보를 확인 가능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최대 2달 전까지의 서버 상세 정보를 확인 가능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68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6855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3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712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7" cy="48806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7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4452"/>
            <a:ext cx="3815686" cy="2799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7" cy="5110819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74423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2476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액세스 키 확인 -&gt; 에이전트 다운로드 -&gt; JVM 옵션 추가 -&gt; 모니터링 시작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단계를 거쳐 에이전트를 등록하고 모니터링을 시작할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49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창을 통해 프로젝트를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이름, 데이터 서버 지역, 타임 존을 선택해서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∎데이터 서버 지역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 서버 지역은 서비스를 제공하기 위해 설치한 데이터 센터의 묶음을 의미함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특정 지역을 선택하면 해당 지역에 속해있는 데이터 센서에 사용자의 데이터가 저장됨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∎타임 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타임 존은 알림, 보고서를 생성할 시 기준 시간이 되며, 이를 설정할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17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264376"/>
          <a:ext cx="7994997" cy="4769862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7467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534482" y="1272534"/>
            <a:ext cx="7994997" cy="1792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  <p:sp>
        <p:nvSpPr>
          <p:cNvPr id="30751" name="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90" name="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264376"/>
          <a:ext cx="8502690" cy="496986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47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1668</ep:Words>
  <ep:PresentationFormat>화면 슬라이드 쇼(4:3)</ep:PresentationFormat>
  <ep:Paragraphs>97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26</vt:i4>
      </vt:variant>
    </vt:vector>
  </ep:HeadingPairs>
  <ep:TitlesOfParts>
    <vt:vector size="31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2023-07-07T12:02:59.140</dcterms:modified>
  <cp:revision>53</cp:revision>
  <dc:title>PowerPoint 프레젠테이션</dc:title>
  <cp:version>1000.0100.01</cp:version>
</cp:coreProperties>
</file>