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8" r:id="rId1"/>
    <p:sldMasterId id="2147483789" r:id="rId2"/>
    <p:sldMasterId id="2147483790" r:id="rId3"/>
    <p:sldMasterId id="2147483791" r:id="rId4"/>
    <p:sldMasterId id="21474837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모디텍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7" cy="450927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6071"/>
            <a:ext cx="3744239" cy="2806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8380" name=""/>
          <p:cNvGraphicFramePr/>
          <p:nvPr/>
        </p:nvGraphicFramePr>
        <p:xfrm>
          <a:off x="249169" y="1226924"/>
          <a:ext cx="8639212" cy="502033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65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092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∎원하는 시간대의 정보 출력 기능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 조절 기능을 통해 원하는 시간대의 서버 상세 정보를 확인 가능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최대 2달 전까지의 서버 상세 정보를 확인 가능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68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6855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3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712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7" cy="48806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7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4452"/>
            <a:ext cx="3815686" cy="2799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7" cy="5110819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74423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2476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액세스 키 확인 -&gt; 에이전트 다운로드 -&gt; JVM 옵션 추가 -&gt; 모니터링 시작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단계를 거쳐 에이전트를 등록하고 모니터링을 시작할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49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창을 통해 프로젝트를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이름, 데이터 서버 지역, 타임 존을 선택해서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∎데이터 서버 지역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 서버 지역은 서비스를 제공하기 위해 설치한 데이터 센터의 묶음을 의미함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특정 지역을 선택하면 해당 지역에 속해있는 데이터 센서에 사용자의 데이터가 저장됨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∎타임 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타임 존은 알림, 보고서를 생성할 시 기준 시간이 되며, 이를 설정할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17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264376"/>
          <a:ext cx="7994997" cy="4769862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7467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30739" name=""/>
          <p:cNvGrpSpPr/>
          <p:nvPr/>
        </p:nvGrpSpPr>
        <p:grpSpPr>
          <a:xfrm rot="0">
            <a:off x="1378117" y="2848970"/>
            <a:ext cx="6379753" cy="3529323"/>
            <a:chOff x="1342104" y="1336403"/>
            <a:chExt cx="5731510" cy="9005920"/>
          </a:xfrm>
        </p:grpSpPr>
        <p:pic>
          <p:nvPicPr>
            <p:cNvPr id="30735" name=""/>
            <p:cNvPicPr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42104" y="1336403"/>
              <a:ext cx="5731510" cy="2012950"/>
            </a:xfrm>
            <a:prstGeom prst="rect">
              <a:avLst/>
            </a:prstGeom>
          </p:spPr>
        </p:pic>
        <p:pic>
          <p:nvPicPr>
            <p:cNvPr id="30736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342104" y="3356965"/>
              <a:ext cx="5731510" cy="2012950"/>
            </a:xfrm>
            <a:prstGeom prst="rect">
              <a:avLst/>
            </a:prstGeom>
          </p:spPr>
        </p:pic>
        <p:pic>
          <p:nvPicPr>
            <p:cNvPr id="30737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342104" y="5369915"/>
              <a:ext cx="5731510" cy="2421890"/>
            </a:xfrm>
            <a:prstGeom prst="rect">
              <a:avLst/>
            </a:prstGeom>
          </p:spPr>
        </p:pic>
        <p:pic>
          <p:nvPicPr>
            <p:cNvPr id="30738" name=""/>
            <p:cNvPicPr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342104" y="7818833"/>
              <a:ext cx="5731510" cy="2523490"/>
            </a:xfrm>
            <a:prstGeom prst="rect">
              <a:avLst/>
            </a:prstGeom>
          </p:spPr>
        </p:pic>
      </p:grpSp>
      <p:sp>
        <p:nvSpPr>
          <p:cNvPr id="30740" name=""/>
          <p:cNvSpPr txBox="1"/>
          <p:nvPr/>
        </p:nvSpPr>
        <p:spPr>
          <a:xfrm>
            <a:off x="534482" y="1272534"/>
            <a:ext cx="7994997" cy="1792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192349"/>
            <a:ext cx="7706889" cy="815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grpSp>
        <p:nvGrpSpPr>
          <p:cNvPr id="30745" name=""/>
          <p:cNvGrpSpPr/>
          <p:nvPr/>
        </p:nvGrpSpPr>
        <p:grpSpPr>
          <a:xfrm rot="0">
            <a:off x="1137707" y="1624512"/>
            <a:ext cx="6878578" cy="4465673"/>
            <a:chOff x="1550129" y="2056673"/>
            <a:chExt cx="5553850" cy="6770537"/>
          </a:xfrm>
        </p:grpSpPr>
        <p:pic>
          <p:nvPicPr>
            <p:cNvPr id="30741" name=""/>
            <p:cNvPicPr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550129" y="2056673"/>
              <a:ext cx="5553850" cy="2086266"/>
            </a:xfrm>
            <a:prstGeom prst="rect">
              <a:avLst/>
            </a:prstGeom>
          </p:spPr>
        </p:pic>
        <p:pic>
          <p:nvPicPr>
            <p:cNvPr id="30742" name=""/>
            <p:cNvPicPr/>
            <p:nvPr/>
          </p:nvPicPr>
          <p:blipFill rotWithShape="1">
            <a:blip r:embed="rId5"/>
            <a:srcRect b="8550"/>
            <a:stretch>
              <a:fillRect/>
            </a:stretch>
          </p:blipFill>
          <p:spPr>
            <a:xfrm>
              <a:off x="1552465" y="4169689"/>
              <a:ext cx="5549178" cy="1656621"/>
            </a:xfrm>
            <a:prstGeom prst="rect">
              <a:avLst/>
            </a:prstGeom>
          </p:spPr>
        </p:pic>
        <p:pic>
          <p:nvPicPr>
            <p:cNvPr id="30743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552464" y="5853060"/>
              <a:ext cx="5549179" cy="827591"/>
            </a:xfrm>
            <a:prstGeom prst="rect">
              <a:avLst/>
            </a:prstGeom>
          </p:spPr>
        </p:pic>
        <p:pic>
          <p:nvPicPr>
            <p:cNvPr id="30744" name=""/>
            <p:cNvPicPr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552464" y="6707400"/>
              <a:ext cx="5549179" cy="2119811"/>
            </a:xfrm>
            <a:prstGeom prst="rect">
              <a:avLst/>
            </a:prstGeom>
          </p:spPr>
        </p:pic>
      </p:grp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4" name="직사각형 12"/>
          <p:cNvSpPr/>
          <p:nvPr/>
        </p:nvSpPr>
        <p:spPr>
          <a:xfrm>
            <a:off x="150229" y="1473901"/>
            <a:ext cx="4201684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76" name=""/>
          <p:cNvSpPr txBox="1"/>
          <p:nvPr/>
        </p:nvSpPr>
        <p:spPr>
          <a:xfrm>
            <a:off x="4423940" y="1484020"/>
            <a:ext cx="4496548" cy="4618788"/>
          </a:xfrm>
          <a:prstGeom prst="rect">
            <a:avLst/>
          </a:prstGeom>
          <a:noFill/>
          <a:ln w="9544" cap="flat" cmpd="sng" algn="ctr">
            <a:solidFill>
              <a:schemeClr val="accent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6096501" y="1542773"/>
            <a:ext cx="1107866" cy="36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1398806" y="1542773"/>
            <a:ext cx="1650691" cy="3698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347" y="2128700"/>
            <a:ext cx="4105539" cy="3673376"/>
          </a:xfrm>
          <a:prstGeom prst="rect">
            <a:avLst/>
          </a:prstGeom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95967" y="2128700"/>
            <a:ext cx="4393647" cy="3731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264376"/>
          <a:ext cx="8502690" cy="496986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47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1592</ep:Words>
  <ep:PresentationFormat>화면 슬라이드 쇼(4:3)</ep:PresentationFormat>
  <ep:Paragraphs>85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ep:HeadingPairs>
  <ep:TitlesOfParts>
    <vt:vector size="29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2023-07-03T13:08:33.397</dcterms:modified>
  <cp:revision>49</cp:revision>
  <dc:title>PowerPoint 프레젠테이션</dc:title>
  <cp:version>1000.0100.01</cp:version>
</cp:coreProperties>
</file>