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27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4.png"/><Relationship Id="rId21" Type="http://schemas.openxmlformats.org/officeDocument/2006/relationships/image" Target="../media/image70.png"/><Relationship Id="rId7" Type="http://schemas.openxmlformats.org/officeDocument/2006/relationships/image" Target="../media/image40.png"/><Relationship Id="rId12" Type="http://schemas.openxmlformats.org/officeDocument/2006/relationships/image" Target="../media/image62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3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61.png"/><Relationship Id="rId24" Type="http://schemas.openxmlformats.org/officeDocument/2006/relationships/image" Target="../media/image73.png"/><Relationship Id="rId5" Type="http://schemas.openxmlformats.org/officeDocument/2006/relationships/image" Target="../media/image18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60.png"/><Relationship Id="rId19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44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4.pn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9" Type="http://schemas.openxmlformats.org/officeDocument/2006/relationships/image" Target="../media/image108.png"/><Relationship Id="rId3" Type="http://schemas.openxmlformats.org/officeDocument/2006/relationships/image" Target="../media/image4.png"/><Relationship Id="rId21" Type="http://schemas.openxmlformats.org/officeDocument/2006/relationships/image" Target="../media/image90.png"/><Relationship Id="rId34" Type="http://schemas.openxmlformats.org/officeDocument/2006/relationships/image" Target="../media/image103.png"/><Relationship Id="rId7" Type="http://schemas.openxmlformats.org/officeDocument/2006/relationships/image" Target="../media/image40.png"/><Relationship Id="rId12" Type="http://schemas.openxmlformats.org/officeDocument/2006/relationships/image" Target="../media/image83.png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33" Type="http://schemas.openxmlformats.org/officeDocument/2006/relationships/image" Target="../media/image102.png"/><Relationship Id="rId38" Type="http://schemas.openxmlformats.org/officeDocument/2006/relationships/image" Target="../media/image107.png"/><Relationship Id="rId2" Type="http://schemas.openxmlformats.org/officeDocument/2006/relationships/image" Target="../media/image3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82.png"/><Relationship Id="rId24" Type="http://schemas.openxmlformats.org/officeDocument/2006/relationships/image" Target="../media/image93.png"/><Relationship Id="rId32" Type="http://schemas.openxmlformats.org/officeDocument/2006/relationships/image" Target="../media/image101.png"/><Relationship Id="rId37" Type="http://schemas.openxmlformats.org/officeDocument/2006/relationships/image" Target="../media/image106.png"/><Relationship Id="rId40" Type="http://schemas.openxmlformats.org/officeDocument/2006/relationships/image" Target="../media/image109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92.png"/><Relationship Id="rId28" Type="http://schemas.openxmlformats.org/officeDocument/2006/relationships/image" Target="../media/image97.png"/><Relationship Id="rId36" Type="http://schemas.openxmlformats.org/officeDocument/2006/relationships/image" Target="../media/image105.png"/><Relationship Id="rId10" Type="http://schemas.openxmlformats.org/officeDocument/2006/relationships/image" Target="../media/image69.png"/><Relationship Id="rId19" Type="http://schemas.openxmlformats.org/officeDocument/2006/relationships/image" Target="../media/image88.png"/><Relationship Id="rId31" Type="http://schemas.openxmlformats.org/officeDocument/2006/relationships/image" Target="../media/image100.png"/><Relationship Id="rId4" Type="http://schemas.openxmlformats.org/officeDocument/2006/relationships/image" Target="../media/image5.png"/><Relationship Id="rId9" Type="http://schemas.openxmlformats.org/officeDocument/2006/relationships/image" Target="../media/image81.png"/><Relationship Id="rId14" Type="http://schemas.openxmlformats.org/officeDocument/2006/relationships/image" Target="../media/image27.png"/><Relationship Id="rId22" Type="http://schemas.openxmlformats.org/officeDocument/2006/relationships/image" Target="../media/image91.png"/><Relationship Id="rId27" Type="http://schemas.openxmlformats.org/officeDocument/2006/relationships/image" Target="../media/image96.png"/><Relationship Id="rId30" Type="http://schemas.openxmlformats.org/officeDocument/2006/relationships/image" Target="../media/image99.png"/><Relationship Id="rId35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18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17.png"/><Relationship Id="rId17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11" Type="http://schemas.openxmlformats.org/officeDocument/2006/relationships/image" Target="../media/image66.png"/><Relationship Id="rId5" Type="http://schemas.openxmlformats.org/officeDocument/2006/relationships/image" Target="../media/image113.png"/><Relationship Id="rId1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112.png"/><Relationship Id="rId9" Type="http://schemas.openxmlformats.org/officeDocument/2006/relationships/image" Target="../media/image45.png"/><Relationship Id="rId1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43.png"/><Relationship Id="rId3" Type="http://schemas.openxmlformats.org/officeDocument/2006/relationships/image" Target="../media/image4.png"/><Relationship Id="rId21" Type="http://schemas.openxmlformats.org/officeDocument/2006/relationships/image" Target="../media/image133.png"/><Relationship Id="rId7" Type="http://schemas.openxmlformats.org/officeDocument/2006/relationships/image" Target="../media/image122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3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11" Type="http://schemas.openxmlformats.org/officeDocument/2006/relationships/image" Target="../media/image29.png"/><Relationship Id="rId24" Type="http://schemas.openxmlformats.org/officeDocument/2006/relationships/image" Target="../media/image136.png"/><Relationship Id="rId5" Type="http://schemas.openxmlformats.org/officeDocument/2006/relationships/image" Target="../media/image19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39.png"/><Relationship Id="rId10" Type="http://schemas.openxmlformats.org/officeDocument/2006/relationships/image" Target="../media/image28.png"/><Relationship Id="rId19" Type="http://schemas.openxmlformats.org/officeDocument/2006/relationships/image" Target="../media/image131.png"/><Relationship Id="rId4" Type="http://schemas.openxmlformats.org/officeDocument/2006/relationships/image" Target="../media/image5.png"/><Relationship Id="rId9" Type="http://schemas.openxmlformats.org/officeDocument/2006/relationships/image" Target="../media/image123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2.png"/><Relationship Id="rId18" Type="http://schemas.openxmlformats.org/officeDocument/2006/relationships/image" Target="../media/image83.png"/><Relationship Id="rId26" Type="http://schemas.openxmlformats.org/officeDocument/2006/relationships/image" Target="../media/image153.png"/><Relationship Id="rId39" Type="http://schemas.openxmlformats.org/officeDocument/2006/relationships/image" Target="../media/image105.pn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34" Type="http://schemas.openxmlformats.org/officeDocument/2006/relationships/image" Target="../media/image92.png"/><Relationship Id="rId42" Type="http://schemas.openxmlformats.org/officeDocument/2006/relationships/image" Target="../media/image108.png"/><Relationship Id="rId7" Type="http://schemas.openxmlformats.org/officeDocument/2006/relationships/image" Target="../media/image40.png"/><Relationship Id="rId12" Type="http://schemas.openxmlformats.org/officeDocument/2006/relationships/image" Target="../media/image145.png"/><Relationship Id="rId17" Type="http://schemas.openxmlformats.org/officeDocument/2006/relationships/image" Target="../media/image148.png"/><Relationship Id="rId25" Type="http://schemas.openxmlformats.org/officeDocument/2006/relationships/image" Target="../media/image152.png"/><Relationship Id="rId33" Type="http://schemas.openxmlformats.org/officeDocument/2006/relationships/image" Target="../media/image91.png"/><Relationship Id="rId38" Type="http://schemas.openxmlformats.org/officeDocument/2006/relationships/image" Target="../media/image160.png"/><Relationship Id="rId2" Type="http://schemas.openxmlformats.org/officeDocument/2006/relationships/image" Target="../media/image3.png"/><Relationship Id="rId16" Type="http://schemas.openxmlformats.org/officeDocument/2006/relationships/image" Target="../media/image69.png"/><Relationship Id="rId20" Type="http://schemas.openxmlformats.org/officeDocument/2006/relationships/image" Target="../media/image44.png"/><Relationship Id="rId29" Type="http://schemas.openxmlformats.org/officeDocument/2006/relationships/image" Target="../media/image156.png"/><Relationship Id="rId41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144.png"/><Relationship Id="rId24" Type="http://schemas.openxmlformats.org/officeDocument/2006/relationships/image" Target="../media/image151.png"/><Relationship Id="rId32" Type="http://schemas.openxmlformats.org/officeDocument/2006/relationships/image" Target="../media/image90.png"/><Relationship Id="rId37" Type="http://schemas.openxmlformats.org/officeDocument/2006/relationships/image" Target="../media/image159.png"/><Relationship Id="rId40" Type="http://schemas.openxmlformats.org/officeDocument/2006/relationships/image" Target="../media/image106.png"/><Relationship Id="rId5" Type="http://schemas.openxmlformats.org/officeDocument/2006/relationships/image" Target="../media/image19.png"/><Relationship Id="rId15" Type="http://schemas.openxmlformats.org/officeDocument/2006/relationships/image" Target="../media/image147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36" Type="http://schemas.openxmlformats.org/officeDocument/2006/relationships/image" Target="../media/image102.png"/><Relationship Id="rId10" Type="http://schemas.openxmlformats.org/officeDocument/2006/relationships/image" Target="../media/image143.png"/><Relationship Id="rId19" Type="http://schemas.openxmlformats.org/officeDocument/2006/relationships/image" Target="../media/image78.png"/><Relationship Id="rId31" Type="http://schemas.openxmlformats.org/officeDocument/2006/relationships/image" Target="../media/image158.png"/><Relationship Id="rId4" Type="http://schemas.openxmlformats.org/officeDocument/2006/relationships/image" Target="../media/image5.png"/><Relationship Id="rId9" Type="http://schemas.openxmlformats.org/officeDocument/2006/relationships/image" Target="../media/image142.png"/><Relationship Id="rId14" Type="http://schemas.openxmlformats.org/officeDocument/2006/relationships/image" Target="../media/image146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Relationship Id="rId35" Type="http://schemas.openxmlformats.org/officeDocument/2006/relationships/image" Target="../media/image95.png"/><Relationship Id="rId43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29.png"/><Relationship Id="rId18" Type="http://schemas.openxmlformats.org/officeDocument/2006/relationships/image" Target="../media/image171.png"/><Relationship Id="rId26" Type="http://schemas.openxmlformats.org/officeDocument/2006/relationships/image" Target="../media/image177.png"/><Relationship Id="rId39" Type="http://schemas.openxmlformats.org/officeDocument/2006/relationships/image" Target="../media/image188.png"/><Relationship Id="rId3" Type="http://schemas.openxmlformats.org/officeDocument/2006/relationships/image" Target="../media/image163.png"/><Relationship Id="rId21" Type="http://schemas.openxmlformats.org/officeDocument/2006/relationships/image" Target="../media/image174.png"/><Relationship Id="rId34" Type="http://schemas.openxmlformats.org/officeDocument/2006/relationships/image" Target="../media/image43.png"/><Relationship Id="rId7" Type="http://schemas.openxmlformats.org/officeDocument/2006/relationships/image" Target="../media/image165.png"/><Relationship Id="rId12" Type="http://schemas.openxmlformats.org/officeDocument/2006/relationships/image" Target="../media/image28.png"/><Relationship Id="rId17" Type="http://schemas.openxmlformats.org/officeDocument/2006/relationships/image" Target="../media/image170.png"/><Relationship Id="rId25" Type="http://schemas.openxmlformats.org/officeDocument/2006/relationships/image" Target="../media/image78.png"/><Relationship Id="rId33" Type="http://schemas.openxmlformats.org/officeDocument/2006/relationships/image" Target="../media/image183.png"/><Relationship Id="rId38" Type="http://schemas.openxmlformats.org/officeDocument/2006/relationships/image" Target="../media/image187.png"/><Relationship Id="rId2" Type="http://schemas.openxmlformats.org/officeDocument/2006/relationships/image" Target="../media/image162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35.png"/><Relationship Id="rId24" Type="http://schemas.openxmlformats.org/officeDocument/2006/relationships/image" Target="../media/image176.png"/><Relationship Id="rId32" Type="http://schemas.openxmlformats.org/officeDocument/2006/relationships/image" Target="../media/image182.png"/><Relationship Id="rId37" Type="http://schemas.openxmlformats.org/officeDocument/2006/relationships/image" Target="../media/image186.png"/><Relationship Id="rId5" Type="http://schemas.openxmlformats.org/officeDocument/2006/relationships/image" Target="../media/image8.png"/><Relationship Id="rId15" Type="http://schemas.openxmlformats.org/officeDocument/2006/relationships/image" Target="../media/image168.png"/><Relationship Id="rId23" Type="http://schemas.openxmlformats.org/officeDocument/2006/relationships/image" Target="../media/image69.png"/><Relationship Id="rId28" Type="http://schemas.openxmlformats.org/officeDocument/2006/relationships/image" Target="../media/image154.png"/><Relationship Id="rId36" Type="http://schemas.openxmlformats.org/officeDocument/2006/relationships/image" Target="../media/image185.png"/><Relationship Id="rId10" Type="http://schemas.openxmlformats.org/officeDocument/2006/relationships/image" Target="../media/image167.png"/><Relationship Id="rId19" Type="http://schemas.openxmlformats.org/officeDocument/2006/relationships/image" Target="../media/image172.png"/><Relationship Id="rId31" Type="http://schemas.openxmlformats.org/officeDocument/2006/relationships/image" Target="../media/image181.png"/><Relationship Id="rId4" Type="http://schemas.openxmlformats.org/officeDocument/2006/relationships/image" Target="../media/image164.png"/><Relationship Id="rId9" Type="http://schemas.openxmlformats.org/officeDocument/2006/relationships/image" Target="../media/image113.png"/><Relationship Id="rId14" Type="http://schemas.openxmlformats.org/officeDocument/2006/relationships/image" Target="../media/image21.png"/><Relationship Id="rId22" Type="http://schemas.openxmlformats.org/officeDocument/2006/relationships/image" Target="../media/image175.png"/><Relationship Id="rId27" Type="http://schemas.openxmlformats.org/officeDocument/2006/relationships/image" Target="../media/image178.png"/><Relationship Id="rId30" Type="http://schemas.openxmlformats.org/officeDocument/2006/relationships/image" Target="../media/image180.png"/><Relationship Id="rId35" Type="http://schemas.openxmlformats.org/officeDocument/2006/relationships/image" Target="../media/image1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92.png"/><Relationship Id="rId18" Type="http://schemas.openxmlformats.org/officeDocument/2006/relationships/image" Target="../media/image195.png"/><Relationship Id="rId26" Type="http://schemas.openxmlformats.org/officeDocument/2006/relationships/image" Target="../media/image78.png"/><Relationship Id="rId39" Type="http://schemas.openxmlformats.org/officeDocument/2006/relationships/image" Target="../media/image187.png"/><Relationship Id="rId3" Type="http://schemas.openxmlformats.org/officeDocument/2006/relationships/image" Target="../media/image163.png"/><Relationship Id="rId21" Type="http://schemas.openxmlformats.org/officeDocument/2006/relationships/image" Target="../media/image198.png"/><Relationship Id="rId34" Type="http://schemas.openxmlformats.org/officeDocument/2006/relationships/image" Target="../media/image183.png"/><Relationship Id="rId7" Type="http://schemas.openxmlformats.org/officeDocument/2006/relationships/image" Target="../media/image165.png"/><Relationship Id="rId12" Type="http://schemas.openxmlformats.org/officeDocument/2006/relationships/image" Target="../media/image191.png"/><Relationship Id="rId17" Type="http://schemas.openxmlformats.org/officeDocument/2006/relationships/image" Target="../media/image194.png"/><Relationship Id="rId25" Type="http://schemas.openxmlformats.org/officeDocument/2006/relationships/image" Target="../media/image176.png"/><Relationship Id="rId33" Type="http://schemas.openxmlformats.org/officeDocument/2006/relationships/image" Target="../media/image182.png"/><Relationship Id="rId38" Type="http://schemas.openxmlformats.org/officeDocument/2006/relationships/image" Target="../media/image186.png"/><Relationship Id="rId2" Type="http://schemas.openxmlformats.org/officeDocument/2006/relationships/image" Target="../media/image162.png"/><Relationship Id="rId16" Type="http://schemas.openxmlformats.org/officeDocument/2006/relationships/image" Target="../media/image168.png"/><Relationship Id="rId20" Type="http://schemas.openxmlformats.org/officeDocument/2006/relationships/image" Target="../media/image197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90.png"/><Relationship Id="rId24" Type="http://schemas.openxmlformats.org/officeDocument/2006/relationships/image" Target="../media/image69.png"/><Relationship Id="rId32" Type="http://schemas.openxmlformats.org/officeDocument/2006/relationships/image" Target="../media/image181.png"/><Relationship Id="rId37" Type="http://schemas.openxmlformats.org/officeDocument/2006/relationships/image" Target="../media/image185.png"/><Relationship Id="rId40" Type="http://schemas.openxmlformats.org/officeDocument/2006/relationships/image" Target="../media/image188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175.png"/><Relationship Id="rId28" Type="http://schemas.openxmlformats.org/officeDocument/2006/relationships/image" Target="../media/image178.png"/><Relationship Id="rId36" Type="http://schemas.openxmlformats.org/officeDocument/2006/relationships/image" Target="../media/image184.png"/><Relationship Id="rId10" Type="http://schemas.openxmlformats.org/officeDocument/2006/relationships/image" Target="../media/image189.png"/><Relationship Id="rId19" Type="http://schemas.openxmlformats.org/officeDocument/2006/relationships/image" Target="../media/image196.png"/><Relationship Id="rId31" Type="http://schemas.openxmlformats.org/officeDocument/2006/relationships/image" Target="../media/image180.png"/><Relationship Id="rId4" Type="http://schemas.openxmlformats.org/officeDocument/2006/relationships/image" Target="../media/image164.png"/><Relationship Id="rId9" Type="http://schemas.openxmlformats.org/officeDocument/2006/relationships/image" Target="../media/image113.png"/><Relationship Id="rId14" Type="http://schemas.openxmlformats.org/officeDocument/2006/relationships/image" Target="../media/image193.png"/><Relationship Id="rId22" Type="http://schemas.openxmlformats.org/officeDocument/2006/relationships/image" Target="../media/image174.png"/><Relationship Id="rId27" Type="http://schemas.openxmlformats.org/officeDocument/2006/relationships/image" Target="../media/image177.png"/><Relationship Id="rId30" Type="http://schemas.openxmlformats.org/officeDocument/2006/relationships/image" Target="../media/image179.png"/><Relationship Id="rId35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202.png"/><Relationship Id="rId18" Type="http://schemas.openxmlformats.org/officeDocument/2006/relationships/image" Target="../media/image207.png"/><Relationship Id="rId3" Type="http://schemas.openxmlformats.org/officeDocument/2006/relationships/image" Target="../media/image163.png"/><Relationship Id="rId21" Type="http://schemas.openxmlformats.org/officeDocument/2006/relationships/image" Target="../media/image209.png"/><Relationship Id="rId7" Type="http://schemas.openxmlformats.org/officeDocument/2006/relationships/image" Target="../media/image200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" Type="http://schemas.openxmlformats.org/officeDocument/2006/relationships/image" Target="../media/image162.png"/><Relationship Id="rId16" Type="http://schemas.openxmlformats.org/officeDocument/2006/relationships/image" Target="../media/image205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9.png"/><Relationship Id="rId11" Type="http://schemas.openxmlformats.org/officeDocument/2006/relationships/image" Target="../media/image188.png"/><Relationship Id="rId5" Type="http://schemas.openxmlformats.org/officeDocument/2006/relationships/image" Target="../media/image8.png"/><Relationship Id="rId15" Type="http://schemas.openxmlformats.org/officeDocument/2006/relationships/image" Target="../media/image204.png"/><Relationship Id="rId10" Type="http://schemas.openxmlformats.org/officeDocument/2006/relationships/image" Target="../media/image187.png"/><Relationship Id="rId19" Type="http://schemas.openxmlformats.org/officeDocument/2006/relationships/image" Target="../media/image125.png"/><Relationship Id="rId4" Type="http://schemas.openxmlformats.org/officeDocument/2006/relationships/image" Target="../media/image164.png"/><Relationship Id="rId9" Type="http://schemas.openxmlformats.org/officeDocument/2006/relationships/image" Target="../media/image186.png"/><Relationship Id="rId14" Type="http://schemas.openxmlformats.org/officeDocument/2006/relationships/image" Target="../media/image203.png"/><Relationship Id="rId22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26" Type="http://schemas.openxmlformats.org/officeDocument/2006/relationships/image" Target="../media/image229.png"/><Relationship Id="rId3" Type="http://schemas.openxmlformats.org/officeDocument/2006/relationships/image" Target="../media/image163.png"/><Relationship Id="rId21" Type="http://schemas.openxmlformats.org/officeDocument/2006/relationships/image" Target="../media/image224.png"/><Relationship Id="rId7" Type="http://schemas.openxmlformats.org/officeDocument/2006/relationships/image" Target="../media/image138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5" Type="http://schemas.openxmlformats.org/officeDocument/2006/relationships/image" Target="../media/image228.png"/><Relationship Id="rId2" Type="http://schemas.openxmlformats.org/officeDocument/2006/relationships/image" Target="../media/image162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1.png"/><Relationship Id="rId11" Type="http://schemas.openxmlformats.org/officeDocument/2006/relationships/image" Target="../media/image214.png"/><Relationship Id="rId24" Type="http://schemas.openxmlformats.org/officeDocument/2006/relationships/image" Target="../media/image227.png"/><Relationship Id="rId5" Type="http://schemas.openxmlformats.org/officeDocument/2006/relationships/image" Target="../media/image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28" Type="http://schemas.openxmlformats.org/officeDocument/2006/relationships/image" Target="../media/image231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164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Relationship Id="rId27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26" Type="http://schemas.openxmlformats.org/officeDocument/2006/relationships/image" Target="../media/image101.png"/><Relationship Id="rId3" Type="http://schemas.openxmlformats.org/officeDocument/2006/relationships/image" Target="../media/image119.png"/><Relationship Id="rId21" Type="http://schemas.openxmlformats.org/officeDocument/2006/relationships/image" Target="../media/image96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5" Type="http://schemas.openxmlformats.org/officeDocument/2006/relationships/image" Target="../media/image100.png"/><Relationship Id="rId2" Type="http://schemas.openxmlformats.org/officeDocument/2006/relationships/image" Target="../media/image9.png"/><Relationship Id="rId16" Type="http://schemas.openxmlformats.org/officeDocument/2006/relationships/image" Target="../media/image244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24" Type="http://schemas.openxmlformats.org/officeDocument/2006/relationships/image" Target="../media/image249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23" Type="http://schemas.openxmlformats.org/officeDocument/2006/relationships/image" Target="../media/image248.png"/><Relationship Id="rId10" Type="http://schemas.openxmlformats.org/officeDocument/2006/relationships/image" Target="../media/image238.png"/><Relationship Id="rId19" Type="http://schemas.openxmlformats.org/officeDocument/2006/relationships/image" Target="../media/image247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Relationship Id="rId22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3" Type="http://schemas.openxmlformats.org/officeDocument/2006/relationships/image" Target="../media/image119.png"/><Relationship Id="rId7" Type="http://schemas.openxmlformats.org/officeDocument/2006/relationships/image" Target="../media/image2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1.png"/><Relationship Id="rId11" Type="http://schemas.openxmlformats.org/officeDocument/2006/relationships/image" Target="../media/image255.png"/><Relationship Id="rId5" Type="http://schemas.openxmlformats.org/officeDocument/2006/relationships/image" Target="../media/image10.png"/><Relationship Id="rId10" Type="http://schemas.openxmlformats.org/officeDocument/2006/relationships/image" Target="../media/image254.png"/><Relationship Id="rId4" Type="http://schemas.openxmlformats.org/officeDocument/2006/relationships/image" Target="../media/image250.png"/><Relationship Id="rId9" Type="http://schemas.openxmlformats.org/officeDocument/2006/relationships/image" Target="../media/image1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260.png"/><Relationship Id="rId3" Type="http://schemas.openxmlformats.org/officeDocument/2006/relationships/image" Target="../media/image119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7" Type="http://schemas.openxmlformats.org/officeDocument/2006/relationships/image" Target="../media/image252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38" Type="http://schemas.openxmlformats.org/officeDocument/2006/relationships/image" Target="../media/image109.png"/><Relationship Id="rId2" Type="http://schemas.openxmlformats.org/officeDocument/2006/relationships/image" Target="../media/image9.png"/><Relationship Id="rId16" Type="http://schemas.openxmlformats.org/officeDocument/2006/relationships/image" Target="../media/image89.png"/><Relationship Id="rId20" Type="http://schemas.openxmlformats.org/officeDocument/2006/relationships/image" Target="../media/image259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1.png"/><Relationship Id="rId11" Type="http://schemas.openxmlformats.org/officeDocument/2006/relationships/image" Target="../media/image257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37" Type="http://schemas.openxmlformats.org/officeDocument/2006/relationships/image" Target="../media/image108.png"/><Relationship Id="rId5" Type="http://schemas.openxmlformats.org/officeDocument/2006/relationships/image" Target="../media/image10.png"/><Relationship Id="rId15" Type="http://schemas.openxmlformats.org/officeDocument/2006/relationships/image" Target="../media/image258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36" Type="http://schemas.openxmlformats.org/officeDocument/2006/relationships/image" Target="../media/image107.png"/><Relationship Id="rId10" Type="http://schemas.openxmlformats.org/officeDocument/2006/relationships/image" Target="../media/image256.png"/><Relationship Id="rId19" Type="http://schemas.openxmlformats.org/officeDocument/2006/relationships/image" Target="../media/image28.png"/><Relationship Id="rId31" Type="http://schemas.openxmlformats.org/officeDocument/2006/relationships/image" Target="../media/image102.png"/><Relationship Id="rId4" Type="http://schemas.openxmlformats.org/officeDocument/2006/relationships/image" Target="../media/image250.png"/><Relationship Id="rId9" Type="http://schemas.openxmlformats.org/officeDocument/2006/relationships/image" Target="../media/image113.png"/><Relationship Id="rId14" Type="http://schemas.openxmlformats.org/officeDocument/2006/relationships/image" Target="../media/image87.png"/><Relationship Id="rId22" Type="http://schemas.openxmlformats.org/officeDocument/2006/relationships/image" Target="../media/image93.png"/><Relationship Id="rId27" Type="http://schemas.openxmlformats.org/officeDocument/2006/relationships/image" Target="../media/image248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13" Type="http://schemas.openxmlformats.org/officeDocument/2006/relationships/image" Target="../media/image268.png"/><Relationship Id="rId3" Type="http://schemas.openxmlformats.org/officeDocument/2006/relationships/image" Target="../media/image119.png"/><Relationship Id="rId7" Type="http://schemas.openxmlformats.org/officeDocument/2006/relationships/image" Target="../media/image263.png"/><Relationship Id="rId12" Type="http://schemas.openxmlformats.org/officeDocument/2006/relationships/image" Target="../media/image83.png"/><Relationship Id="rId2" Type="http://schemas.openxmlformats.org/officeDocument/2006/relationships/image" Target="../media/image9.png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2.png"/><Relationship Id="rId11" Type="http://schemas.openxmlformats.org/officeDocument/2006/relationships/image" Target="../media/image267.png"/><Relationship Id="rId5" Type="http://schemas.openxmlformats.org/officeDocument/2006/relationships/image" Target="../media/image261.png"/><Relationship Id="rId15" Type="http://schemas.openxmlformats.org/officeDocument/2006/relationships/image" Target="../media/image270.jpg"/><Relationship Id="rId10" Type="http://schemas.openxmlformats.org/officeDocument/2006/relationships/image" Target="../media/image266.png"/><Relationship Id="rId4" Type="http://schemas.openxmlformats.org/officeDocument/2006/relationships/image" Target="../media/image250.png"/><Relationship Id="rId9" Type="http://schemas.openxmlformats.org/officeDocument/2006/relationships/image" Target="../media/image265.png"/><Relationship Id="rId14" Type="http://schemas.openxmlformats.org/officeDocument/2006/relationships/image" Target="../media/image2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74.png"/><Relationship Id="rId18" Type="http://schemas.openxmlformats.org/officeDocument/2006/relationships/image" Target="../media/image88.png"/><Relationship Id="rId3" Type="http://schemas.openxmlformats.org/officeDocument/2006/relationships/image" Target="../media/image119.png"/><Relationship Id="rId21" Type="http://schemas.openxmlformats.org/officeDocument/2006/relationships/image" Target="../media/image91.png"/><Relationship Id="rId7" Type="http://schemas.openxmlformats.org/officeDocument/2006/relationships/image" Target="../media/image255.png"/><Relationship Id="rId12" Type="http://schemas.openxmlformats.org/officeDocument/2006/relationships/image" Target="../media/image273.png"/><Relationship Id="rId17" Type="http://schemas.openxmlformats.org/officeDocument/2006/relationships/image" Target="../media/image87.png"/><Relationship Id="rId25" Type="http://schemas.openxmlformats.org/officeDocument/2006/relationships/image" Target="../media/image276.jpg"/><Relationship Id="rId2" Type="http://schemas.openxmlformats.org/officeDocument/2006/relationships/image" Target="../media/image9.png"/><Relationship Id="rId16" Type="http://schemas.openxmlformats.org/officeDocument/2006/relationships/image" Target="../media/image275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1.png"/><Relationship Id="rId11" Type="http://schemas.openxmlformats.org/officeDocument/2006/relationships/image" Target="../media/image272.png"/><Relationship Id="rId24" Type="http://schemas.openxmlformats.org/officeDocument/2006/relationships/image" Target="../media/image92.png"/><Relationship Id="rId5" Type="http://schemas.openxmlformats.org/officeDocument/2006/relationships/image" Target="../media/image10.png"/><Relationship Id="rId15" Type="http://schemas.openxmlformats.org/officeDocument/2006/relationships/image" Target="../media/image154.png"/><Relationship Id="rId23" Type="http://schemas.openxmlformats.org/officeDocument/2006/relationships/image" Target="../media/image259.png"/><Relationship Id="rId10" Type="http://schemas.openxmlformats.org/officeDocument/2006/relationships/image" Target="../media/image257.png"/><Relationship Id="rId19" Type="http://schemas.openxmlformats.org/officeDocument/2006/relationships/image" Target="../media/image89.png"/><Relationship Id="rId4" Type="http://schemas.openxmlformats.org/officeDocument/2006/relationships/image" Target="../media/image254.png"/><Relationship Id="rId9" Type="http://schemas.openxmlformats.org/officeDocument/2006/relationships/image" Target="../media/image113.png"/><Relationship Id="rId14" Type="http://schemas.openxmlformats.org/officeDocument/2006/relationships/image" Target="../media/image153.png"/><Relationship Id="rId2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79.png"/><Relationship Id="rId18" Type="http://schemas.openxmlformats.org/officeDocument/2006/relationships/image" Target="../media/image282.png"/><Relationship Id="rId3" Type="http://schemas.openxmlformats.org/officeDocument/2006/relationships/image" Target="../media/image162.png"/><Relationship Id="rId21" Type="http://schemas.openxmlformats.org/officeDocument/2006/relationships/image" Target="../media/image9.png"/><Relationship Id="rId7" Type="http://schemas.openxmlformats.org/officeDocument/2006/relationships/image" Target="../media/image33.png"/><Relationship Id="rId12" Type="http://schemas.openxmlformats.org/officeDocument/2006/relationships/image" Target="../media/image278.png"/><Relationship Id="rId17" Type="http://schemas.openxmlformats.org/officeDocument/2006/relationships/image" Target="../media/image91.png"/><Relationship Id="rId2" Type="http://schemas.openxmlformats.org/officeDocument/2006/relationships/image" Target="../media/image1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275.png"/><Relationship Id="rId5" Type="http://schemas.openxmlformats.org/officeDocument/2006/relationships/image" Target="../media/image115.png"/><Relationship Id="rId15" Type="http://schemas.openxmlformats.org/officeDocument/2006/relationships/image" Target="../media/image281.png"/><Relationship Id="rId10" Type="http://schemas.openxmlformats.org/officeDocument/2006/relationships/image" Target="../media/image277.png"/><Relationship Id="rId19" Type="http://schemas.openxmlformats.org/officeDocument/2006/relationships/image" Target="../media/image93.png"/><Relationship Id="rId4" Type="http://schemas.openxmlformats.org/officeDocument/2006/relationships/image" Target="../media/image114.png"/><Relationship Id="rId9" Type="http://schemas.openxmlformats.org/officeDocument/2006/relationships/image" Target="../media/image29.png"/><Relationship Id="rId14" Type="http://schemas.openxmlformats.org/officeDocument/2006/relationships/image" Target="../media/image280.png"/><Relationship Id="rId22" Type="http://schemas.openxmlformats.org/officeDocument/2006/relationships/image" Target="../media/image1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13" Type="http://schemas.openxmlformats.org/officeDocument/2006/relationships/image" Target="../media/image291.png"/><Relationship Id="rId18" Type="http://schemas.openxmlformats.org/officeDocument/2006/relationships/image" Target="../media/image292.png"/><Relationship Id="rId26" Type="http://schemas.openxmlformats.org/officeDocument/2006/relationships/image" Target="../media/image300.png"/><Relationship Id="rId3" Type="http://schemas.openxmlformats.org/officeDocument/2006/relationships/image" Target="../media/image284.png"/><Relationship Id="rId21" Type="http://schemas.openxmlformats.org/officeDocument/2006/relationships/image" Target="../media/image295.png"/><Relationship Id="rId7" Type="http://schemas.openxmlformats.org/officeDocument/2006/relationships/image" Target="../media/image286.png"/><Relationship Id="rId12" Type="http://schemas.openxmlformats.org/officeDocument/2006/relationships/image" Target="../media/image290.png"/><Relationship Id="rId17" Type="http://schemas.openxmlformats.org/officeDocument/2006/relationships/image" Target="../media/image222.png"/><Relationship Id="rId25" Type="http://schemas.openxmlformats.org/officeDocument/2006/relationships/image" Target="../media/image299.png"/><Relationship Id="rId2" Type="http://schemas.openxmlformats.org/officeDocument/2006/relationships/image" Target="../media/image283.png"/><Relationship Id="rId16" Type="http://schemas.openxmlformats.org/officeDocument/2006/relationships/image" Target="../media/image221.png"/><Relationship Id="rId20" Type="http://schemas.openxmlformats.org/officeDocument/2006/relationships/image" Target="../media/image294.png"/><Relationship Id="rId29" Type="http://schemas.openxmlformats.org/officeDocument/2006/relationships/image" Target="../media/image3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3.png"/><Relationship Id="rId11" Type="http://schemas.openxmlformats.org/officeDocument/2006/relationships/image" Target="../media/image289.png"/><Relationship Id="rId24" Type="http://schemas.openxmlformats.org/officeDocument/2006/relationships/image" Target="../media/image298.png"/><Relationship Id="rId5" Type="http://schemas.openxmlformats.org/officeDocument/2006/relationships/image" Target="../media/image81.png"/><Relationship Id="rId15" Type="http://schemas.openxmlformats.org/officeDocument/2006/relationships/image" Target="../media/image220.png"/><Relationship Id="rId23" Type="http://schemas.openxmlformats.org/officeDocument/2006/relationships/image" Target="../media/image297.png"/><Relationship Id="rId28" Type="http://schemas.openxmlformats.org/officeDocument/2006/relationships/image" Target="../media/image302.png"/><Relationship Id="rId10" Type="http://schemas.openxmlformats.org/officeDocument/2006/relationships/image" Target="../media/image216.png"/><Relationship Id="rId19" Type="http://schemas.openxmlformats.org/officeDocument/2006/relationships/image" Target="../media/image293.png"/><Relationship Id="rId31" Type="http://schemas.openxmlformats.org/officeDocument/2006/relationships/image" Target="../media/image119.png"/><Relationship Id="rId4" Type="http://schemas.openxmlformats.org/officeDocument/2006/relationships/image" Target="../media/image285.png"/><Relationship Id="rId9" Type="http://schemas.openxmlformats.org/officeDocument/2006/relationships/image" Target="../media/image288.png"/><Relationship Id="rId14" Type="http://schemas.openxmlformats.org/officeDocument/2006/relationships/image" Target="../media/image219.png"/><Relationship Id="rId22" Type="http://schemas.openxmlformats.org/officeDocument/2006/relationships/image" Target="../media/image296.png"/><Relationship Id="rId27" Type="http://schemas.openxmlformats.org/officeDocument/2006/relationships/image" Target="../media/image301.png"/><Relationship Id="rId30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9.png"/><Relationship Id="rId18" Type="http://schemas.openxmlformats.org/officeDocument/2006/relationships/image" Target="../media/image219.png"/><Relationship Id="rId26" Type="http://schemas.openxmlformats.org/officeDocument/2006/relationships/image" Target="../media/image320.png"/><Relationship Id="rId39" Type="http://schemas.openxmlformats.org/officeDocument/2006/relationships/image" Target="../media/image332.png"/><Relationship Id="rId21" Type="http://schemas.openxmlformats.org/officeDocument/2006/relationships/image" Target="../media/image315.png"/><Relationship Id="rId34" Type="http://schemas.openxmlformats.org/officeDocument/2006/relationships/image" Target="../media/image327.png"/><Relationship Id="rId42" Type="http://schemas.openxmlformats.org/officeDocument/2006/relationships/image" Target="../media/image335.png"/><Relationship Id="rId47" Type="http://schemas.openxmlformats.org/officeDocument/2006/relationships/image" Target="../media/image340.png"/><Relationship Id="rId50" Type="http://schemas.openxmlformats.org/officeDocument/2006/relationships/image" Target="../media/image343.png"/><Relationship Id="rId55" Type="http://schemas.openxmlformats.org/officeDocument/2006/relationships/image" Target="../media/image348.png"/><Relationship Id="rId7" Type="http://schemas.openxmlformats.org/officeDocument/2006/relationships/image" Target="../media/image213.png"/><Relationship Id="rId12" Type="http://schemas.openxmlformats.org/officeDocument/2006/relationships/image" Target="../media/image308.png"/><Relationship Id="rId17" Type="http://schemas.openxmlformats.org/officeDocument/2006/relationships/image" Target="../media/image313.png"/><Relationship Id="rId25" Type="http://schemas.openxmlformats.org/officeDocument/2006/relationships/image" Target="../media/image319.png"/><Relationship Id="rId33" Type="http://schemas.openxmlformats.org/officeDocument/2006/relationships/image" Target="../media/image326.png"/><Relationship Id="rId38" Type="http://schemas.openxmlformats.org/officeDocument/2006/relationships/image" Target="../media/image331.png"/><Relationship Id="rId46" Type="http://schemas.openxmlformats.org/officeDocument/2006/relationships/image" Target="../media/image339.png"/><Relationship Id="rId59" Type="http://schemas.openxmlformats.org/officeDocument/2006/relationships/image" Target="../media/image9.png"/><Relationship Id="rId2" Type="http://schemas.openxmlformats.org/officeDocument/2006/relationships/image" Target="../media/image283.png"/><Relationship Id="rId16" Type="http://schemas.openxmlformats.org/officeDocument/2006/relationships/image" Target="../media/image312.png"/><Relationship Id="rId20" Type="http://schemas.openxmlformats.org/officeDocument/2006/relationships/image" Target="../media/image314.png"/><Relationship Id="rId29" Type="http://schemas.openxmlformats.org/officeDocument/2006/relationships/image" Target="../media/image323.png"/><Relationship Id="rId41" Type="http://schemas.openxmlformats.org/officeDocument/2006/relationships/image" Target="../media/image334.png"/><Relationship Id="rId54" Type="http://schemas.openxmlformats.org/officeDocument/2006/relationships/image" Target="../media/image3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11" Type="http://schemas.openxmlformats.org/officeDocument/2006/relationships/image" Target="../media/image216.png"/><Relationship Id="rId24" Type="http://schemas.openxmlformats.org/officeDocument/2006/relationships/image" Target="../media/image318.png"/><Relationship Id="rId32" Type="http://schemas.openxmlformats.org/officeDocument/2006/relationships/image" Target="../media/image325.png"/><Relationship Id="rId37" Type="http://schemas.openxmlformats.org/officeDocument/2006/relationships/image" Target="../media/image330.png"/><Relationship Id="rId40" Type="http://schemas.openxmlformats.org/officeDocument/2006/relationships/image" Target="../media/image333.png"/><Relationship Id="rId45" Type="http://schemas.openxmlformats.org/officeDocument/2006/relationships/image" Target="../media/image338.png"/><Relationship Id="rId53" Type="http://schemas.openxmlformats.org/officeDocument/2006/relationships/image" Target="../media/image346.png"/><Relationship Id="rId58" Type="http://schemas.openxmlformats.org/officeDocument/2006/relationships/image" Target="../media/image351.png"/><Relationship Id="rId5" Type="http://schemas.openxmlformats.org/officeDocument/2006/relationships/image" Target="../media/image306.png"/><Relationship Id="rId15" Type="http://schemas.openxmlformats.org/officeDocument/2006/relationships/image" Target="../media/image311.png"/><Relationship Id="rId23" Type="http://schemas.openxmlformats.org/officeDocument/2006/relationships/image" Target="../media/image317.png"/><Relationship Id="rId28" Type="http://schemas.openxmlformats.org/officeDocument/2006/relationships/image" Target="../media/image322.png"/><Relationship Id="rId36" Type="http://schemas.openxmlformats.org/officeDocument/2006/relationships/image" Target="../media/image329.png"/><Relationship Id="rId49" Type="http://schemas.openxmlformats.org/officeDocument/2006/relationships/image" Target="../media/image342.png"/><Relationship Id="rId57" Type="http://schemas.openxmlformats.org/officeDocument/2006/relationships/image" Target="../media/image350.png"/><Relationship Id="rId10" Type="http://schemas.openxmlformats.org/officeDocument/2006/relationships/image" Target="../media/image288.png"/><Relationship Id="rId19" Type="http://schemas.openxmlformats.org/officeDocument/2006/relationships/image" Target="../media/image220.png"/><Relationship Id="rId31" Type="http://schemas.openxmlformats.org/officeDocument/2006/relationships/image" Target="../media/image224.png"/><Relationship Id="rId44" Type="http://schemas.openxmlformats.org/officeDocument/2006/relationships/image" Target="../media/image337.png"/><Relationship Id="rId52" Type="http://schemas.openxmlformats.org/officeDocument/2006/relationships/image" Target="../media/image345.png"/><Relationship Id="rId60" Type="http://schemas.openxmlformats.org/officeDocument/2006/relationships/image" Target="../media/image119.png"/><Relationship Id="rId4" Type="http://schemas.openxmlformats.org/officeDocument/2006/relationships/image" Target="../media/image305.png"/><Relationship Id="rId9" Type="http://schemas.openxmlformats.org/officeDocument/2006/relationships/image" Target="../media/image307.png"/><Relationship Id="rId14" Type="http://schemas.openxmlformats.org/officeDocument/2006/relationships/image" Target="../media/image310.png"/><Relationship Id="rId22" Type="http://schemas.openxmlformats.org/officeDocument/2006/relationships/image" Target="../media/image316.png"/><Relationship Id="rId27" Type="http://schemas.openxmlformats.org/officeDocument/2006/relationships/image" Target="../media/image321.png"/><Relationship Id="rId30" Type="http://schemas.openxmlformats.org/officeDocument/2006/relationships/image" Target="../media/image324.png"/><Relationship Id="rId35" Type="http://schemas.openxmlformats.org/officeDocument/2006/relationships/image" Target="../media/image328.png"/><Relationship Id="rId43" Type="http://schemas.openxmlformats.org/officeDocument/2006/relationships/image" Target="../media/image336.png"/><Relationship Id="rId48" Type="http://schemas.openxmlformats.org/officeDocument/2006/relationships/image" Target="../media/image341.png"/><Relationship Id="rId56" Type="http://schemas.openxmlformats.org/officeDocument/2006/relationships/image" Target="../media/image349.png"/><Relationship Id="rId8" Type="http://schemas.openxmlformats.org/officeDocument/2006/relationships/image" Target="../media/image286.png"/><Relationship Id="rId51" Type="http://schemas.openxmlformats.org/officeDocument/2006/relationships/image" Target="../media/image344.png"/><Relationship Id="rId3" Type="http://schemas.openxmlformats.org/officeDocument/2006/relationships/image" Target="../media/image30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png"/><Relationship Id="rId13" Type="http://schemas.openxmlformats.org/officeDocument/2006/relationships/image" Target="../media/image21.png"/><Relationship Id="rId18" Type="http://schemas.openxmlformats.org/officeDocument/2006/relationships/image" Target="../media/image361.png"/><Relationship Id="rId26" Type="http://schemas.openxmlformats.org/officeDocument/2006/relationships/image" Target="../media/image368.png"/><Relationship Id="rId3" Type="http://schemas.openxmlformats.org/officeDocument/2006/relationships/image" Target="../media/image352.png"/><Relationship Id="rId21" Type="http://schemas.openxmlformats.org/officeDocument/2006/relationships/image" Target="../media/image33.png"/><Relationship Id="rId7" Type="http://schemas.openxmlformats.org/officeDocument/2006/relationships/image" Target="../media/image353.png"/><Relationship Id="rId12" Type="http://schemas.openxmlformats.org/officeDocument/2006/relationships/image" Target="../media/image356.png"/><Relationship Id="rId17" Type="http://schemas.openxmlformats.org/officeDocument/2006/relationships/image" Target="../media/image360.png"/><Relationship Id="rId25" Type="http://schemas.openxmlformats.org/officeDocument/2006/relationships/image" Target="../media/image367.png"/><Relationship Id="rId2" Type="http://schemas.openxmlformats.org/officeDocument/2006/relationships/image" Target="../media/image11.png"/><Relationship Id="rId16" Type="http://schemas.openxmlformats.org/officeDocument/2006/relationships/image" Target="../media/image359.png"/><Relationship Id="rId20" Type="http://schemas.openxmlformats.org/officeDocument/2006/relationships/image" Target="../media/image3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11" Type="http://schemas.openxmlformats.org/officeDocument/2006/relationships/image" Target="../media/image12.png"/><Relationship Id="rId24" Type="http://schemas.openxmlformats.org/officeDocument/2006/relationships/image" Target="../media/image366.png"/><Relationship Id="rId5" Type="http://schemas.openxmlformats.org/officeDocument/2006/relationships/image" Target="../media/image14.png"/><Relationship Id="rId15" Type="http://schemas.openxmlformats.org/officeDocument/2006/relationships/image" Target="../media/image358.png"/><Relationship Id="rId23" Type="http://schemas.openxmlformats.org/officeDocument/2006/relationships/image" Target="../media/image365.png"/><Relationship Id="rId28" Type="http://schemas.openxmlformats.org/officeDocument/2006/relationships/image" Target="../media/image369.png"/><Relationship Id="rId10" Type="http://schemas.openxmlformats.org/officeDocument/2006/relationships/image" Target="../media/image142.png"/><Relationship Id="rId19" Type="http://schemas.openxmlformats.org/officeDocument/2006/relationships/image" Target="../media/image362.png"/><Relationship Id="rId4" Type="http://schemas.openxmlformats.org/officeDocument/2006/relationships/image" Target="../media/image13.png"/><Relationship Id="rId9" Type="http://schemas.openxmlformats.org/officeDocument/2006/relationships/image" Target="../media/image355.png"/><Relationship Id="rId14" Type="http://schemas.openxmlformats.org/officeDocument/2006/relationships/image" Target="../media/image357.png"/><Relationship Id="rId22" Type="http://schemas.openxmlformats.org/officeDocument/2006/relationships/image" Target="../media/image364.png"/><Relationship Id="rId27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375.png"/><Relationship Id="rId18" Type="http://schemas.openxmlformats.org/officeDocument/2006/relationships/image" Target="../media/image380.png"/><Relationship Id="rId3" Type="http://schemas.openxmlformats.org/officeDocument/2006/relationships/image" Target="../media/image352.png"/><Relationship Id="rId21" Type="http://schemas.openxmlformats.org/officeDocument/2006/relationships/image" Target="../media/image382.png"/><Relationship Id="rId7" Type="http://schemas.openxmlformats.org/officeDocument/2006/relationships/image" Target="../media/image356.png"/><Relationship Id="rId12" Type="http://schemas.openxmlformats.org/officeDocument/2006/relationships/image" Target="../media/image374.png"/><Relationship Id="rId17" Type="http://schemas.openxmlformats.org/officeDocument/2006/relationships/image" Target="../media/image379.png"/><Relationship Id="rId2" Type="http://schemas.openxmlformats.org/officeDocument/2006/relationships/image" Target="../media/image11.png"/><Relationship Id="rId16" Type="http://schemas.openxmlformats.org/officeDocument/2006/relationships/image" Target="../media/image378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373.png"/><Relationship Id="rId5" Type="http://schemas.openxmlformats.org/officeDocument/2006/relationships/image" Target="../media/image14.png"/><Relationship Id="rId15" Type="http://schemas.openxmlformats.org/officeDocument/2006/relationships/image" Target="../media/image377.png"/><Relationship Id="rId10" Type="http://schemas.openxmlformats.org/officeDocument/2006/relationships/image" Target="../media/image372.png"/><Relationship Id="rId19" Type="http://schemas.openxmlformats.org/officeDocument/2006/relationships/image" Target="../media/image381.png"/><Relationship Id="rId4" Type="http://schemas.openxmlformats.org/officeDocument/2006/relationships/image" Target="../media/image13.png"/><Relationship Id="rId9" Type="http://schemas.openxmlformats.org/officeDocument/2006/relationships/image" Target="../media/image371.png"/><Relationship Id="rId14" Type="http://schemas.openxmlformats.org/officeDocument/2006/relationships/image" Target="../media/image376.png"/><Relationship Id="rId22" Type="http://schemas.openxmlformats.org/officeDocument/2006/relationships/image" Target="../media/image38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390.png"/><Relationship Id="rId18" Type="http://schemas.openxmlformats.org/officeDocument/2006/relationships/image" Target="../media/image394.png"/><Relationship Id="rId26" Type="http://schemas.openxmlformats.org/officeDocument/2006/relationships/image" Target="../media/image42.png"/><Relationship Id="rId3" Type="http://schemas.openxmlformats.org/officeDocument/2006/relationships/image" Target="../media/image352.png"/><Relationship Id="rId21" Type="http://schemas.openxmlformats.org/officeDocument/2006/relationships/image" Target="../media/image33.png"/><Relationship Id="rId7" Type="http://schemas.openxmlformats.org/officeDocument/2006/relationships/image" Target="../media/image385.png"/><Relationship Id="rId12" Type="http://schemas.openxmlformats.org/officeDocument/2006/relationships/image" Target="../media/image389.png"/><Relationship Id="rId17" Type="http://schemas.openxmlformats.org/officeDocument/2006/relationships/image" Target="../media/image393.png"/><Relationship Id="rId25" Type="http://schemas.openxmlformats.org/officeDocument/2006/relationships/image" Target="../media/image357.png"/><Relationship Id="rId33" Type="http://schemas.openxmlformats.org/officeDocument/2006/relationships/image" Target="../media/image402.png"/><Relationship Id="rId2" Type="http://schemas.openxmlformats.org/officeDocument/2006/relationships/image" Target="../media/image11.png"/><Relationship Id="rId16" Type="http://schemas.openxmlformats.org/officeDocument/2006/relationships/image" Target="../media/image392.png"/><Relationship Id="rId20" Type="http://schemas.openxmlformats.org/officeDocument/2006/relationships/image" Target="../media/image396.png"/><Relationship Id="rId29" Type="http://schemas.openxmlformats.org/officeDocument/2006/relationships/image" Target="../media/image3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4.png"/><Relationship Id="rId11" Type="http://schemas.openxmlformats.org/officeDocument/2006/relationships/image" Target="../media/image388.png"/><Relationship Id="rId24" Type="http://schemas.openxmlformats.org/officeDocument/2006/relationships/image" Target="../media/image399.png"/><Relationship Id="rId32" Type="http://schemas.openxmlformats.org/officeDocument/2006/relationships/image" Target="../media/image401.png"/><Relationship Id="rId5" Type="http://schemas.openxmlformats.org/officeDocument/2006/relationships/image" Target="../media/image14.png"/><Relationship Id="rId15" Type="http://schemas.openxmlformats.org/officeDocument/2006/relationships/image" Target="../media/image391.png"/><Relationship Id="rId23" Type="http://schemas.openxmlformats.org/officeDocument/2006/relationships/image" Target="../media/image398.png"/><Relationship Id="rId28" Type="http://schemas.openxmlformats.org/officeDocument/2006/relationships/image" Target="../media/image32.png"/><Relationship Id="rId10" Type="http://schemas.openxmlformats.org/officeDocument/2006/relationships/image" Target="../media/image387.png"/><Relationship Id="rId19" Type="http://schemas.openxmlformats.org/officeDocument/2006/relationships/image" Target="../media/image395.png"/><Relationship Id="rId31" Type="http://schemas.openxmlformats.org/officeDocument/2006/relationships/image" Target="../media/image182.png"/><Relationship Id="rId4" Type="http://schemas.openxmlformats.org/officeDocument/2006/relationships/image" Target="../media/image13.png"/><Relationship Id="rId9" Type="http://schemas.openxmlformats.org/officeDocument/2006/relationships/image" Target="../media/image386.png"/><Relationship Id="rId14" Type="http://schemas.openxmlformats.org/officeDocument/2006/relationships/image" Target="../media/image142.png"/><Relationship Id="rId22" Type="http://schemas.openxmlformats.org/officeDocument/2006/relationships/image" Target="../media/image397.png"/><Relationship Id="rId27" Type="http://schemas.openxmlformats.org/officeDocument/2006/relationships/image" Target="../media/image400.png"/><Relationship Id="rId30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404.png"/><Relationship Id="rId3" Type="http://schemas.openxmlformats.org/officeDocument/2006/relationships/image" Target="../media/image352.png"/><Relationship Id="rId7" Type="http://schemas.openxmlformats.org/officeDocument/2006/relationships/image" Target="../media/image385.png"/><Relationship Id="rId12" Type="http://schemas.openxmlformats.org/officeDocument/2006/relationships/image" Target="../media/image2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4.png"/><Relationship Id="rId11" Type="http://schemas.openxmlformats.org/officeDocument/2006/relationships/image" Target="../media/image381.png"/><Relationship Id="rId5" Type="http://schemas.openxmlformats.org/officeDocument/2006/relationships/image" Target="../media/image14.png"/><Relationship Id="rId10" Type="http://schemas.openxmlformats.org/officeDocument/2006/relationships/image" Target="../media/image380.png"/><Relationship Id="rId4" Type="http://schemas.openxmlformats.org/officeDocument/2006/relationships/image" Target="../media/image13.png"/><Relationship Id="rId9" Type="http://schemas.openxmlformats.org/officeDocument/2006/relationships/image" Target="../media/image403.png"/><Relationship Id="rId14" Type="http://schemas.openxmlformats.org/officeDocument/2006/relationships/image" Target="../media/image40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image" Target="../media/image405.png"/><Relationship Id="rId18" Type="http://schemas.openxmlformats.org/officeDocument/2006/relationships/image" Target="../media/image410.png"/><Relationship Id="rId3" Type="http://schemas.openxmlformats.org/officeDocument/2006/relationships/image" Target="../media/image406.png"/><Relationship Id="rId21" Type="http://schemas.openxmlformats.org/officeDocument/2006/relationships/image" Target="../media/image138.png"/><Relationship Id="rId7" Type="http://schemas.openxmlformats.org/officeDocument/2006/relationships/image" Target="../media/image14.png"/><Relationship Id="rId12" Type="http://schemas.openxmlformats.org/officeDocument/2006/relationships/image" Target="../media/image404.png"/><Relationship Id="rId17" Type="http://schemas.openxmlformats.org/officeDocument/2006/relationships/image" Target="../media/image409.png"/><Relationship Id="rId2" Type="http://schemas.openxmlformats.org/officeDocument/2006/relationships/image" Target="../media/image110.png"/><Relationship Id="rId16" Type="http://schemas.openxmlformats.org/officeDocument/2006/relationships/image" Target="../media/image259.png"/><Relationship Id="rId20" Type="http://schemas.openxmlformats.org/officeDocument/2006/relationships/image" Target="../media/image4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230.png"/><Relationship Id="rId5" Type="http://schemas.openxmlformats.org/officeDocument/2006/relationships/image" Target="../media/image352.png"/><Relationship Id="rId15" Type="http://schemas.openxmlformats.org/officeDocument/2006/relationships/image" Target="../media/image408.png"/><Relationship Id="rId23" Type="http://schemas.openxmlformats.org/officeDocument/2006/relationships/image" Target="../media/image413.png"/><Relationship Id="rId10" Type="http://schemas.openxmlformats.org/officeDocument/2006/relationships/image" Target="../media/image381.png"/><Relationship Id="rId19" Type="http://schemas.openxmlformats.org/officeDocument/2006/relationships/image" Target="../media/image411.png"/><Relationship Id="rId4" Type="http://schemas.openxmlformats.org/officeDocument/2006/relationships/image" Target="../media/image11.png"/><Relationship Id="rId9" Type="http://schemas.openxmlformats.org/officeDocument/2006/relationships/image" Target="../media/image380.png"/><Relationship Id="rId14" Type="http://schemas.openxmlformats.org/officeDocument/2006/relationships/image" Target="../media/image407.png"/><Relationship Id="rId22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13" Type="http://schemas.openxmlformats.org/officeDocument/2006/relationships/image" Target="../media/image193.png"/><Relationship Id="rId18" Type="http://schemas.openxmlformats.org/officeDocument/2006/relationships/image" Target="../media/image399.png"/><Relationship Id="rId26" Type="http://schemas.openxmlformats.org/officeDocument/2006/relationships/image" Target="../media/image154.png"/><Relationship Id="rId3" Type="http://schemas.openxmlformats.org/officeDocument/2006/relationships/image" Target="../media/image352.png"/><Relationship Id="rId21" Type="http://schemas.openxmlformats.org/officeDocument/2006/relationships/image" Target="../media/image423.png"/><Relationship Id="rId34" Type="http://schemas.openxmlformats.org/officeDocument/2006/relationships/image" Target="../media/image402.png"/><Relationship Id="rId7" Type="http://schemas.openxmlformats.org/officeDocument/2006/relationships/image" Target="../media/image199.png"/><Relationship Id="rId12" Type="http://schemas.openxmlformats.org/officeDocument/2006/relationships/image" Target="../media/image419.png"/><Relationship Id="rId17" Type="http://schemas.openxmlformats.org/officeDocument/2006/relationships/image" Target="../media/image422.png"/><Relationship Id="rId25" Type="http://schemas.openxmlformats.org/officeDocument/2006/relationships/image" Target="../media/image426.png"/><Relationship Id="rId33" Type="http://schemas.openxmlformats.org/officeDocument/2006/relationships/image" Target="../media/image429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179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4.png"/><Relationship Id="rId11" Type="http://schemas.openxmlformats.org/officeDocument/2006/relationships/image" Target="../media/image418.png"/><Relationship Id="rId24" Type="http://schemas.openxmlformats.org/officeDocument/2006/relationships/image" Target="../media/image425.png"/><Relationship Id="rId32" Type="http://schemas.openxmlformats.org/officeDocument/2006/relationships/image" Target="../media/image428.png"/><Relationship Id="rId5" Type="http://schemas.openxmlformats.org/officeDocument/2006/relationships/image" Target="../media/image14.png"/><Relationship Id="rId15" Type="http://schemas.openxmlformats.org/officeDocument/2006/relationships/image" Target="../media/image421.png"/><Relationship Id="rId23" Type="http://schemas.openxmlformats.org/officeDocument/2006/relationships/image" Target="../media/image424.png"/><Relationship Id="rId28" Type="http://schemas.openxmlformats.org/officeDocument/2006/relationships/image" Target="../media/image390.png"/><Relationship Id="rId10" Type="http://schemas.openxmlformats.org/officeDocument/2006/relationships/image" Target="../media/image417.png"/><Relationship Id="rId19" Type="http://schemas.openxmlformats.org/officeDocument/2006/relationships/image" Target="../media/image357.png"/><Relationship Id="rId31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416.png"/><Relationship Id="rId14" Type="http://schemas.openxmlformats.org/officeDocument/2006/relationships/image" Target="../media/image420.png"/><Relationship Id="rId22" Type="http://schemas.openxmlformats.org/officeDocument/2006/relationships/image" Target="../media/image158.png"/><Relationship Id="rId27" Type="http://schemas.openxmlformats.org/officeDocument/2006/relationships/image" Target="../media/image427.png"/><Relationship Id="rId30" Type="http://schemas.openxmlformats.org/officeDocument/2006/relationships/image" Target="../media/image28.png"/><Relationship Id="rId35" Type="http://schemas.openxmlformats.org/officeDocument/2006/relationships/image" Target="../media/image430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image" Target="../media/image436.png"/><Relationship Id="rId3" Type="http://schemas.openxmlformats.org/officeDocument/2006/relationships/image" Target="../media/image352.png"/><Relationship Id="rId7" Type="http://schemas.openxmlformats.org/officeDocument/2006/relationships/image" Target="../media/image199.png"/><Relationship Id="rId12" Type="http://schemas.openxmlformats.org/officeDocument/2006/relationships/image" Target="../media/image4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4.png"/><Relationship Id="rId11" Type="http://schemas.openxmlformats.org/officeDocument/2006/relationships/image" Target="../media/image434.png"/><Relationship Id="rId5" Type="http://schemas.openxmlformats.org/officeDocument/2006/relationships/image" Target="../media/image14.png"/><Relationship Id="rId10" Type="http://schemas.openxmlformats.org/officeDocument/2006/relationships/image" Target="../media/image433.png"/><Relationship Id="rId4" Type="http://schemas.openxmlformats.org/officeDocument/2006/relationships/image" Target="../media/image13.png"/><Relationship Id="rId9" Type="http://schemas.openxmlformats.org/officeDocument/2006/relationships/image" Target="../media/image4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13" Type="http://schemas.openxmlformats.org/officeDocument/2006/relationships/image" Target="../media/image443.png"/><Relationship Id="rId18" Type="http://schemas.openxmlformats.org/officeDocument/2006/relationships/image" Target="../media/image444.png"/><Relationship Id="rId3" Type="http://schemas.openxmlformats.org/officeDocument/2006/relationships/image" Target="../media/image437.png"/><Relationship Id="rId21" Type="http://schemas.openxmlformats.org/officeDocument/2006/relationships/image" Target="../media/image119.png"/><Relationship Id="rId7" Type="http://schemas.openxmlformats.org/officeDocument/2006/relationships/image" Target="../media/image213.png"/><Relationship Id="rId12" Type="http://schemas.openxmlformats.org/officeDocument/2006/relationships/image" Target="../media/image442.png"/><Relationship Id="rId17" Type="http://schemas.openxmlformats.org/officeDocument/2006/relationships/image" Target="../media/image222.png"/><Relationship Id="rId2" Type="http://schemas.openxmlformats.org/officeDocument/2006/relationships/image" Target="../media/image283.png"/><Relationship Id="rId16" Type="http://schemas.openxmlformats.org/officeDocument/2006/relationships/image" Target="../media/image221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0.png"/><Relationship Id="rId11" Type="http://schemas.openxmlformats.org/officeDocument/2006/relationships/image" Target="../media/image216.png"/><Relationship Id="rId5" Type="http://schemas.openxmlformats.org/officeDocument/2006/relationships/image" Target="../media/image439.png"/><Relationship Id="rId15" Type="http://schemas.openxmlformats.org/officeDocument/2006/relationships/image" Target="../media/image220.png"/><Relationship Id="rId10" Type="http://schemas.openxmlformats.org/officeDocument/2006/relationships/image" Target="../media/image215.png"/><Relationship Id="rId19" Type="http://schemas.openxmlformats.org/officeDocument/2006/relationships/image" Target="../media/image445.png"/><Relationship Id="rId4" Type="http://schemas.openxmlformats.org/officeDocument/2006/relationships/image" Target="../media/image438.png"/><Relationship Id="rId9" Type="http://schemas.openxmlformats.org/officeDocument/2006/relationships/image" Target="../media/image441.png"/><Relationship Id="rId14" Type="http://schemas.openxmlformats.org/officeDocument/2006/relationships/image" Target="../media/image2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png"/><Relationship Id="rId13" Type="http://schemas.openxmlformats.org/officeDocument/2006/relationships/image" Target="../media/image450.png"/><Relationship Id="rId18" Type="http://schemas.openxmlformats.org/officeDocument/2006/relationships/image" Target="../media/image454.png"/><Relationship Id="rId3" Type="http://schemas.openxmlformats.org/officeDocument/2006/relationships/image" Target="../media/image352.png"/><Relationship Id="rId7" Type="http://schemas.openxmlformats.org/officeDocument/2006/relationships/image" Target="../media/image199.png"/><Relationship Id="rId12" Type="http://schemas.openxmlformats.org/officeDocument/2006/relationships/image" Target="../media/image77.png"/><Relationship Id="rId17" Type="http://schemas.openxmlformats.org/officeDocument/2006/relationships/image" Target="../media/image453.png"/><Relationship Id="rId2" Type="http://schemas.openxmlformats.org/officeDocument/2006/relationships/image" Target="../media/image11.png"/><Relationship Id="rId16" Type="http://schemas.openxmlformats.org/officeDocument/2006/relationships/image" Target="../media/image452.png"/><Relationship Id="rId20" Type="http://schemas.openxmlformats.org/officeDocument/2006/relationships/image" Target="../media/image4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6.png"/><Relationship Id="rId11" Type="http://schemas.openxmlformats.org/officeDocument/2006/relationships/image" Target="../media/image449.png"/><Relationship Id="rId5" Type="http://schemas.openxmlformats.org/officeDocument/2006/relationships/image" Target="../media/image14.png"/><Relationship Id="rId15" Type="http://schemas.openxmlformats.org/officeDocument/2006/relationships/image" Target="../media/image451.png"/><Relationship Id="rId10" Type="http://schemas.openxmlformats.org/officeDocument/2006/relationships/image" Target="../media/image392.png"/><Relationship Id="rId19" Type="http://schemas.openxmlformats.org/officeDocument/2006/relationships/image" Target="../media/image402.png"/><Relationship Id="rId4" Type="http://schemas.openxmlformats.org/officeDocument/2006/relationships/image" Target="../media/image13.png"/><Relationship Id="rId9" Type="http://schemas.openxmlformats.org/officeDocument/2006/relationships/image" Target="../media/image448.png"/><Relationship Id="rId14" Type="http://schemas.openxmlformats.org/officeDocument/2006/relationships/image" Target="../media/image1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png"/><Relationship Id="rId13" Type="http://schemas.openxmlformats.org/officeDocument/2006/relationships/image" Target="../media/image459.png"/><Relationship Id="rId18" Type="http://schemas.openxmlformats.org/officeDocument/2006/relationships/image" Target="../media/image464.png"/><Relationship Id="rId3" Type="http://schemas.openxmlformats.org/officeDocument/2006/relationships/image" Target="../media/image352.png"/><Relationship Id="rId7" Type="http://schemas.openxmlformats.org/officeDocument/2006/relationships/image" Target="../media/image455.png"/><Relationship Id="rId12" Type="http://schemas.openxmlformats.org/officeDocument/2006/relationships/image" Target="../media/image458.png"/><Relationship Id="rId17" Type="http://schemas.openxmlformats.org/officeDocument/2006/relationships/image" Target="../media/image463.png"/><Relationship Id="rId2" Type="http://schemas.openxmlformats.org/officeDocument/2006/relationships/image" Target="../media/image11.png"/><Relationship Id="rId16" Type="http://schemas.openxmlformats.org/officeDocument/2006/relationships/image" Target="../media/image462.png"/><Relationship Id="rId20" Type="http://schemas.openxmlformats.org/officeDocument/2006/relationships/image" Target="../media/image46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6.png"/><Relationship Id="rId11" Type="http://schemas.openxmlformats.org/officeDocument/2006/relationships/image" Target="../media/image457.png"/><Relationship Id="rId5" Type="http://schemas.openxmlformats.org/officeDocument/2006/relationships/image" Target="../media/image14.png"/><Relationship Id="rId15" Type="http://schemas.openxmlformats.org/officeDocument/2006/relationships/image" Target="../media/image461.png"/><Relationship Id="rId10" Type="http://schemas.openxmlformats.org/officeDocument/2006/relationships/image" Target="../media/image386.png"/><Relationship Id="rId19" Type="http://schemas.openxmlformats.org/officeDocument/2006/relationships/image" Target="../media/image465.png"/><Relationship Id="rId4" Type="http://schemas.openxmlformats.org/officeDocument/2006/relationships/image" Target="../media/image13.png"/><Relationship Id="rId9" Type="http://schemas.openxmlformats.org/officeDocument/2006/relationships/image" Target="../media/image456.png"/><Relationship Id="rId14" Type="http://schemas.openxmlformats.org/officeDocument/2006/relationships/image" Target="../media/image4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7.png"/><Relationship Id="rId3" Type="http://schemas.openxmlformats.org/officeDocument/2006/relationships/image" Target="../media/image352.png"/><Relationship Id="rId7" Type="http://schemas.openxmlformats.org/officeDocument/2006/relationships/image" Target="../media/image199.png"/><Relationship Id="rId12" Type="http://schemas.openxmlformats.org/officeDocument/2006/relationships/image" Target="../media/image4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6.png"/><Relationship Id="rId11" Type="http://schemas.openxmlformats.org/officeDocument/2006/relationships/image" Target="../media/image404.png"/><Relationship Id="rId5" Type="http://schemas.openxmlformats.org/officeDocument/2006/relationships/image" Target="../media/image14.png"/><Relationship Id="rId10" Type="http://schemas.openxmlformats.org/officeDocument/2006/relationships/image" Target="../media/image230.png"/><Relationship Id="rId4" Type="http://schemas.openxmlformats.org/officeDocument/2006/relationships/image" Target="../media/image13.png"/><Relationship Id="rId9" Type="http://schemas.openxmlformats.org/officeDocument/2006/relationships/image" Target="../media/image38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png"/><Relationship Id="rId13" Type="http://schemas.openxmlformats.org/officeDocument/2006/relationships/image" Target="../media/image407.png"/><Relationship Id="rId18" Type="http://schemas.openxmlformats.org/officeDocument/2006/relationships/image" Target="../media/image412.png"/><Relationship Id="rId3" Type="http://schemas.openxmlformats.org/officeDocument/2006/relationships/image" Target="../media/image383.png"/><Relationship Id="rId21" Type="http://schemas.openxmlformats.org/officeDocument/2006/relationships/image" Target="../media/image469.png"/><Relationship Id="rId7" Type="http://schemas.openxmlformats.org/officeDocument/2006/relationships/image" Target="../media/image110.png"/><Relationship Id="rId12" Type="http://schemas.openxmlformats.org/officeDocument/2006/relationships/image" Target="../media/image14.png"/><Relationship Id="rId17" Type="http://schemas.openxmlformats.org/officeDocument/2006/relationships/image" Target="../media/image411.png"/><Relationship Id="rId2" Type="http://schemas.openxmlformats.org/officeDocument/2006/relationships/image" Target="../media/image467.png"/><Relationship Id="rId16" Type="http://schemas.openxmlformats.org/officeDocument/2006/relationships/image" Target="../media/image41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5.png"/><Relationship Id="rId11" Type="http://schemas.openxmlformats.org/officeDocument/2006/relationships/image" Target="../media/image13.png"/><Relationship Id="rId5" Type="http://schemas.openxmlformats.org/officeDocument/2006/relationships/image" Target="../media/image404.png"/><Relationship Id="rId15" Type="http://schemas.openxmlformats.org/officeDocument/2006/relationships/image" Target="../media/image409.png"/><Relationship Id="rId10" Type="http://schemas.openxmlformats.org/officeDocument/2006/relationships/image" Target="../media/image352.png"/><Relationship Id="rId19" Type="http://schemas.openxmlformats.org/officeDocument/2006/relationships/image" Target="../media/image138.png"/><Relationship Id="rId4" Type="http://schemas.openxmlformats.org/officeDocument/2006/relationships/image" Target="../media/image230.png"/><Relationship Id="rId9" Type="http://schemas.openxmlformats.org/officeDocument/2006/relationships/image" Target="../media/image11.png"/><Relationship Id="rId14" Type="http://schemas.openxmlformats.org/officeDocument/2006/relationships/image" Target="../media/image44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13" Type="http://schemas.openxmlformats.org/officeDocument/2006/relationships/image" Target="../media/image443.png"/><Relationship Id="rId18" Type="http://schemas.openxmlformats.org/officeDocument/2006/relationships/image" Target="../media/image477.png"/><Relationship Id="rId26" Type="http://schemas.openxmlformats.org/officeDocument/2006/relationships/image" Target="../media/image483.png"/><Relationship Id="rId3" Type="http://schemas.openxmlformats.org/officeDocument/2006/relationships/image" Target="../media/image470.png"/><Relationship Id="rId21" Type="http://schemas.openxmlformats.org/officeDocument/2006/relationships/image" Target="../media/image479.png"/><Relationship Id="rId7" Type="http://schemas.openxmlformats.org/officeDocument/2006/relationships/image" Target="../media/image213.png"/><Relationship Id="rId12" Type="http://schemas.openxmlformats.org/officeDocument/2006/relationships/image" Target="../media/image475.png"/><Relationship Id="rId17" Type="http://schemas.openxmlformats.org/officeDocument/2006/relationships/image" Target="../media/image445.png"/><Relationship Id="rId25" Type="http://schemas.openxmlformats.org/officeDocument/2006/relationships/image" Target="../media/image381.png"/><Relationship Id="rId2" Type="http://schemas.openxmlformats.org/officeDocument/2006/relationships/image" Target="../media/image283.png"/><Relationship Id="rId16" Type="http://schemas.openxmlformats.org/officeDocument/2006/relationships/image" Target="../media/image230.png"/><Relationship Id="rId20" Type="http://schemas.openxmlformats.org/officeDocument/2006/relationships/image" Target="../media/image383.png"/><Relationship Id="rId29" Type="http://schemas.openxmlformats.org/officeDocument/2006/relationships/image" Target="../media/image4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1.png"/><Relationship Id="rId11" Type="http://schemas.openxmlformats.org/officeDocument/2006/relationships/image" Target="../media/image474.png"/><Relationship Id="rId24" Type="http://schemas.openxmlformats.org/officeDocument/2006/relationships/image" Target="../media/image482.png"/><Relationship Id="rId5" Type="http://schemas.openxmlformats.org/officeDocument/2006/relationships/image" Target="../media/image409.png"/><Relationship Id="rId15" Type="http://schemas.openxmlformats.org/officeDocument/2006/relationships/image" Target="../media/image220.png"/><Relationship Id="rId23" Type="http://schemas.openxmlformats.org/officeDocument/2006/relationships/image" Target="../media/image481.png"/><Relationship Id="rId28" Type="http://schemas.openxmlformats.org/officeDocument/2006/relationships/image" Target="../media/image228.png"/><Relationship Id="rId10" Type="http://schemas.openxmlformats.org/officeDocument/2006/relationships/image" Target="../media/image473.png"/><Relationship Id="rId19" Type="http://schemas.openxmlformats.org/officeDocument/2006/relationships/image" Target="../media/image478.png"/><Relationship Id="rId31" Type="http://schemas.openxmlformats.org/officeDocument/2006/relationships/image" Target="../media/image119.png"/><Relationship Id="rId4" Type="http://schemas.openxmlformats.org/officeDocument/2006/relationships/image" Target="../media/image448.png"/><Relationship Id="rId9" Type="http://schemas.openxmlformats.org/officeDocument/2006/relationships/image" Target="../media/image472.png"/><Relationship Id="rId14" Type="http://schemas.openxmlformats.org/officeDocument/2006/relationships/image" Target="../media/image476.png"/><Relationship Id="rId22" Type="http://schemas.openxmlformats.org/officeDocument/2006/relationships/image" Target="../media/image480.png"/><Relationship Id="rId27" Type="http://schemas.openxmlformats.org/officeDocument/2006/relationships/image" Target="../media/image484.png"/><Relationship Id="rId30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13" Type="http://schemas.openxmlformats.org/officeDocument/2006/relationships/image" Target="../media/image311.png"/><Relationship Id="rId18" Type="http://schemas.openxmlformats.org/officeDocument/2006/relationships/image" Target="../media/image220.png"/><Relationship Id="rId26" Type="http://schemas.openxmlformats.org/officeDocument/2006/relationships/image" Target="../media/image383.png"/><Relationship Id="rId3" Type="http://schemas.openxmlformats.org/officeDocument/2006/relationships/image" Target="../media/image486.png"/><Relationship Id="rId21" Type="http://schemas.openxmlformats.org/officeDocument/2006/relationships/image" Target="../media/image494.png"/><Relationship Id="rId7" Type="http://schemas.openxmlformats.org/officeDocument/2006/relationships/image" Target="../media/image213.png"/><Relationship Id="rId12" Type="http://schemas.openxmlformats.org/officeDocument/2006/relationships/image" Target="../media/image442.png"/><Relationship Id="rId17" Type="http://schemas.openxmlformats.org/officeDocument/2006/relationships/image" Target="../media/image491.png"/><Relationship Id="rId25" Type="http://schemas.openxmlformats.org/officeDocument/2006/relationships/image" Target="../media/image224.png"/><Relationship Id="rId2" Type="http://schemas.openxmlformats.org/officeDocument/2006/relationships/image" Target="../media/image283.png"/><Relationship Id="rId16" Type="http://schemas.openxmlformats.org/officeDocument/2006/relationships/image" Target="../media/image490.png"/><Relationship Id="rId20" Type="http://schemas.openxmlformats.org/officeDocument/2006/relationships/image" Target="../media/image493.png"/><Relationship Id="rId29" Type="http://schemas.openxmlformats.org/officeDocument/2006/relationships/image" Target="../media/image4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0.png"/><Relationship Id="rId11" Type="http://schemas.openxmlformats.org/officeDocument/2006/relationships/image" Target="../media/image216.png"/><Relationship Id="rId24" Type="http://schemas.openxmlformats.org/officeDocument/2006/relationships/image" Target="../media/image496.png"/><Relationship Id="rId32" Type="http://schemas.openxmlformats.org/officeDocument/2006/relationships/image" Target="../media/image119.png"/><Relationship Id="rId5" Type="http://schemas.openxmlformats.org/officeDocument/2006/relationships/image" Target="../media/image409.png"/><Relationship Id="rId15" Type="http://schemas.openxmlformats.org/officeDocument/2006/relationships/image" Target="../media/image443.png"/><Relationship Id="rId23" Type="http://schemas.openxmlformats.org/officeDocument/2006/relationships/image" Target="../media/image445.png"/><Relationship Id="rId28" Type="http://schemas.openxmlformats.org/officeDocument/2006/relationships/image" Target="../media/image480.png"/><Relationship Id="rId10" Type="http://schemas.openxmlformats.org/officeDocument/2006/relationships/image" Target="../media/image488.png"/><Relationship Id="rId19" Type="http://schemas.openxmlformats.org/officeDocument/2006/relationships/image" Target="../media/image492.png"/><Relationship Id="rId31" Type="http://schemas.openxmlformats.org/officeDocument/2006/relationships/image" Target="../media/image9.png"/><Relationship Id="rId4" Type="http://schemas.openxmlformats.org/officeDocument/2006/relationships/image" Target="../media/image448.png"/><Relationship Id="rId9" Type="http://schemas.openxmlformats.org/officeDocument/2006/relationships/image" Target="../media/image487.png"/><Relationship Id="rId14" Type="http://schemas.openxmlformats.org/officeDocument/2006/relationships/image" Target="../media/image489.png"/><Relationship Id="rId22" Type="http://schemas.openxmlformats.org/officeDocument/2006/relationships/image" Target="../media/image495.png"/><Relationship Id="rId27" Type="http://schemas.openxmlformats.org/officeDocument/2006/relationships/image" Target="../media/image479.png"/><Relationship Id="rId30" Type="http://schemas.openxmlformats.org/officeDocument/2006/relationships/image" Target="../media/image49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image" Target="../media/image501.png"/><Relationship Id="rId18" Type="http://schemas.openxmlformats.org/officeDocument/2006/relationships/image" Target="../media/image506.png"/><Relationship Id="rId3" Type="http://schemas.openxmlformats.org/officeDocument/2006/relationships/image" Target="../media/image144.png"/><Relationship Id="rId7" Type="http://schemas.openxmlformats.org/officeDocument/2006/relationships/image" Target="../media/image11.png"/><Relationship Id="rId12" Type="http://schemas.openxmlformats.org/officeDocument/2006/relationships/image" Target="../media/image500.png"/><Relationship Id="rId17" Type="http://schemas.openxmlformats.org/officeDocument/2006/relationships/image" Target="../media/image505.png"/><Relationship Id="rId2" Type="http://schemas.openxmlformats.org/officeDocument/2006/relationships/image" Target="../media/image498.png"/><Relationship Id="rId16" Type="http://schemas.openxmlformats.org/officeDocument/2006/relationships/image" Target="../media/image504.png"/><Relationship Id="rId20" Type="http://schemas.openxmlformats.org/officeDocument/2006/relationships/image" Target="../media/image5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4.png"/><Relationship Id="rId11" Type="http://schemas.openxmlformats.org/officeDocument/2006/relationships/image" Target="../media/image499.png"/><Relationship Id="rId5" Type="http://schemas.openxmlformats.org/officeDocument/2006/relationships/image" Target="../media/image93.png"/><Relationship Id="rId15" Type="http://schemas.openxmlformats.org/officeDocument/2006/relationships/image" Target="../media/image503.png"/><Relationship Id="rId10" Type="http://schemas.openxmlformats.org/officeDocument/2006/relationships/image" Target="../media/image14.png"/><Relationship Id="rId19" Type="http://schemas.openxmlformats.org/officeDocument/2006/relationships/image" Target="../media/image507.png"/><Relationship Id="rId4" Type="http://schemas.openxmlformats.org/officeDocument/2006/relationships/image" Target="../media/image355.png"/><Relationship Id="rId9" Type="http://schemas.openxmlformats.org/officeDocument/2006/relationships/image" Target="../media/image13.png"/><Relationship Id="rId14" Type="http://schemas.openxmlformats.org/officeDocument/2006/relationships/image" Target="../media/image50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png"/><Relationship Id="rId13" Type="http://schemas.openxmlformats.org/officeDocument/2006/relationships/image" Target="../media/image412.png"/><Relationship Id="rId3" Type="http://schemas.openxmlformats.org/officeDocument/2006/relationships/image" Target="../media/image509.png"/><Relationship Id="rId7" Type="http://schemas.openxmlformats.org/officeDocument/2006/relationships/image" Target="../media/image14.png"/><Relationship Id="rId12" Type="http://schemas.openxmlformats.org/officeDocument/2006/relationships/image" Target="../media/image411.png"/><Relationship Id="rId2" Type="http://schemas.openxmlformats.org/officeDocument/2006/relationships/image" Target="../media/image110.png"/><Relationship Id="rId16" Type="http://schemas.openxmlformats.org/officeDocument/2006/relationships/image" Target="../media/image4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410.png"/><Relationship Id="rId5" Type="http://schemas.openxmlformats.org/officeDocument/2006/relationships/image" Target="../media/image352.png"/><Relationship Id="rId15" Type="http://schemas.openxmlformats.org/officeDocument/2006/relationships/image" Target="../media/image43.png"/><Relationship Id="rId10" Type="http://schemas.openxmlformats.org/officeDocument/2006/relationships/image" Target="../media/image409.png"/><Relationship Id="rId4" Type="http://schemas.openxmlformats.org/officeDocument/2006/relationships/image" Target="../media/image11.png"/><Relationship Id="rId9" Type="http://schemas.openxmlformats.org/officeDocument/2006/relationships/image" Target="../media/image144.png"/><Relationship Id="rId14" Type="http://schemas.openxmlformats.org/officeDocument/2006/relationships/image" Target="../media/image13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6.png"/><Relationship Id="rId13" Type="http://schemas.openxmlformats.org/officeDocument/2006/relationships/image" Target="../media/image520.png"/><Relationship Id="rId18" Type="http://schemas.openxmlformats.org/officeDocument/2006/relationships/image" Target="../media/image525.png"/><Relationship Id="rId26" Type="http://schemas.openxmlformats.org/officeDocument/2006/relationships/image" Target="../media/image532.png"/><Relationship Id="rId39" Type="http://schemas.openxmlformats.org/officeDocument/2006/relationships/image" Target="../media/image545.png"/><Relationship Id="rId3" Type="http://schemas.openxmlformats.org/officeDocument/2006/relationships/image" Target="../media/image511.png"/><Relationship Id="rId21" Type="http://schemas.openxmlformats.org/officeDocument/2006/relationships/image" Target="../media/image528.png"/><Relationship Id="rId34" Type="http://schemas.openxmlformats.org/officeDocument/2006/relationships/image" Target="../media/image540.png"/><Relationship Id="rId42" Type="http://schemas.openxmlformats.org/officeDocument/2006/relationships/image" Target="../media/image548.png"/><Relationship Id="rId7" Type="http://schemas.openxmlformats.org/officeDocument/2006/relationships/image" Target="../media/image515.png"/><Relationship Id="rId12" Type="http://schemas.openxmlformats.org/officeDocument/2006/relationships/image" Target="../media/image519.png"/><Relationship Id="rId17" Type="http://schemas.openxmlformats.org/officeDocument/2006/relationships/image" Target="../media/image524.png"/><Relationship Id="rId25" Type="http://schemas.openxmlformats.org/officeDocument/2006/relationships/image" Target="../media/image95.png"/><Relationship Id="rId33" Type="http://schemas.openxmlformats.org/officeDocument/2006/relationships/image" Target="../media/image539.png"/><Relationship Id="rId38" Type="http://schemas.openxmlformats.org/officeDocument/2006/relationships/image" Target="../media/image544.png"/><Relationship Id="rId2" Type="http://schemas.openxmlformats.org/officeDocument/2006/relationships/image" Target="../media/image510.png"/><Relationship Id="rId16" Type="http://schemas.openxmlformats.org/officeDocument/2006/relationships/image" Target="../media/image523.png"/><Relationship Id="rId20" Type="http://schemas.openxmlformats.org/officeDocument/2006/relationships/image" Target="../media/image527.png"/><Relationship Id="rId29" Type="http://schemas.openxmlformats.org/officeDocument/2006/relationships/image" Target="../media/image535.png"/><Relationship Id="rId41" Type="http://schemas.openxmlformats.org/officeDocument/2006/relationships/image" Target="../media/image5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4.png"/><Relationship Id="rId11" Type="http://schemas.openxmlformats.org/officeDocument/2006/relationships/image" Target="../media/image518.png"/><Relationship Id="rId24" Type="http://schemas.openxmlformats.org/officeDocument/2006/relationships/image" Target="../media/image531.png"/><Relationship Id="rId32" Type="http://schemas.openxmlformats.org/officeDocument/2006/relationships/image" Target="../media/image538.png"/><Relationship Id="rId37" Type="http://schemas.openxmlformats.org/officeDocument/2006/relationships/image" Target="../media/image543.png"/><Relationship Id="rId40" Type="http://schemas.openxmlformats.org/officeDocument/2006/relationships/image" Target="../media/image546.png"/><Relationship Id="rId45" Type="http://schemas.openxmlformats.org/officeDocument/2006/relationships/image" Target="../media/image551.png"/><Relationship Id="rId5" Type="http://schemas.openxmlformats.org/officeDocument/2006/relationships/image" Target="../media/image513.png"/><Relationship Id="rId15" Type="http://schemas.openxmlformats.org/officeDocument/2006/relationships/image" Target="../media/image522.png"/><Relationship Id="rId23" Type="http://schemas.openxmlformats.org/officeDocument/2006/relationships/image" Target="../media/image530.png"/><Relationship Id="rId28" Type="http://schemas.openxmlformats.org/officeDocument/2006/relationships/image" Target="../media/image534.png"/><Relationship Id="rId36" Type="http://schemas.openxmlformats.org/officeDocument/2006/relationships/image" Target="../media/image542.png"/><Relationship Id="rId10" Type="http://schemas.openxmlformats.org/officeDocument/2006/relationships/image" Target="../media/image517.png"/><Relationship Id="rId19" Type="http://schemas.openxmlformats.org/officeDocument/2006/relationships/image" Target="../media/image526.png"/><Relationship Id="rId31" Type="http://schemas.openxmlformats.org/officeDocument/2006/relationships/image" Target="../media/image537.png"/><Relationship Id="rId44" Type="http://schemas.openxmlformats.org/officeDocument/2006/relationships/image" Target="../media/image550.png"/><Relationship Id="rId4" Type="http://schemas.openxmlformats.org/officeDocument/2006/relationships/image" Target="../media/image512.png"/><Relationship Id="rId9" Type="http://schemas.openxmlformats.org/officeDocument/2006/relationships/image" Target="../media/image372.png"/><Relationship Id="rId14" Type="http://schemas.openxmlformats.org/officeDocument/2006/relationships/image" Target="../media/image521.png"/><Relationship Id="rId22" Type="http://schemas.openxmlformats.org/officeDocument/2006/relationships/image" Target="../media/image529.png"/><Relationship Id="rId27" Type="http://schemas.openxmlformats.org/officeDocument/2006/relationships/image" Target="../media/image533.png"/><Relationship Id="rId30" Type="http://schemas.openxmlformats.org/officeDocument/2006/relationships/image" Target="../media/image536.png"/><Relationship Id="rId35" Type="http://schemas.openxmlformats.org/officeDocument/2006/relationships/image" Target="../media/image541.png"/><Relationship Id="rId43" Type="http://schemas.openxmlformats.org/officeDocument/2006/relationships/image" Target="../media/image5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8.png"/><Relationship Id="rId13" Type="http://schemas.openxmlformats.org/officeDocument/2006/relationships/image" Target="../media/image563.png"/><Relationship Id="rId3" Type="http://schemas.openxmlformats.org/officeDocument/2006/relationships/image" Target="../media/image553.png"/><Relationship Id="rId7" Type="http://schemas.openxmlformats.org/officeDocument/2006/relationships/image" Target="../media/image557.png"/><Relationship Id="rId12" Type="http://schemas.openxmlformats.org/officeDocument/2006/relationships/image" Target="../media/image56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6.png"/><Relationship Id="rId11" Type="http://schemas.openxmlformats.org/officeDocument/2006/relationships/image" Target="../media/image561.png"/><Relationship Id="rId5" Type="http://schemas.openxmlformats.org/officeDocument/2006/relationships/image" Target="../media/image555.png"/><Relationship Id="rId10" Type="http://schemas.openxmlformats.org/officeDocument/2006/relationships/image" Target="../media/image560.png"/><Relationship Id="rId4" Type="http://schemas.openxmlformats.org/officeDocument/2006/relationships/image" Target="../media/image554.png"/><Relationship Id="rId9" Type="http://schemas.openxmlformats.org/officeDocument/2006/relationships/image" Target="../media/image5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4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3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8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jp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1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12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54.png"/><Relationship Id="rId5" Type="http://schemas.openxmlformats.org/officeDocument/2006/relationships/image" Target="../media/image18.png"/><Relationship Id="rId15" Type="http://schemas.openxmlformats.org/officeDocument/2006/relationships/image" Target="../media/image58.jp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977" y="1901850"/>
            <a:ext cx="1066413" cy="106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085264-9851-6452-74C7-AEB596545891}"/>
              </a:ext>
            </a:extLst>
          </p:cNvPr>
          <p:cNvSpPr txBox="1"/>
          <p:nvPr/>
        </p:nvSpPr>
        <p:spPr>
          <a:xfrm>
            <a:off x="3571110" y="3167390"/>
            <a:ext cx="5049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2023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로봇스터디 사전 교육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FDF1C-6F05-4F53-829B-D48F73117E1B}"/>
              </a:ext>
            </a:extLst>
          </p:cNvPr>
          <p:cNvSpPr txBox="1"/>
          <p:nvPr/>
        </p:nvSpPr>
        <p:spPr>
          <a:xfrm>
            <a:off x="5039995" y="381000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영상처리 기본</a:t>
            </a:r>
            <a:endParaRPr lang="ko-KR" altLang="en-US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061210" cy="547370"/>
            <a:chOff x="510540" y="302006"/>
            <a:chExt cx="206121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928573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26" y="302006"/>
              <a:ext cx="928115" cy="5471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133246" y="1107897"/>
            <a:ext cx="4127500" cy="548005"/>
            <a:chOff x="1133246" y="1107897"/>
            <a:chExt cx="4127500" cy="54800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5597" y="1107897"/>
              <a:ext cx="928115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7973" y="1107897"/>
              <a:ext cx="928115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0349" y="1107897"/>
              <a:ext cx="1237894" cy="547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2478" y="1107897"/>
              <a:ext cx="928115" cy="5474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33144" y="1817877"/>
            <a:ext cx="7914005" cy="391795"/>
            <a:chOff x="1533144" y="1817877"/>
            <a:chExt cx="7914005" cy="39179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144" y="1817877"/>
              <a:ext cx="1515999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010" y="1817877"/>
              <a:ext cx="230886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4933" y="1817877"/>
              <a:ext cx="667512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73094" y="1817877"/>
              <a:ext cx="1112520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4738" y="1817877"/>
              <a:ext cx="1112901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96763" y="1817877"/>
              <a:ext cx="445008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92419" y="1817877"/>
              <a:ext cx="890016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33083" y="1817877"/>
              <a:ext cx="999896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21828" y="1817877"/>
              <a:ext cx="667511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39988" y="1817877"/>
              <a:ext cx="890016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79128" y="1817877"/>
              <a:ext cx="667511" cy="39166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139694" y="2275077"/>
            <a:ext cx="4676775" cy="391795"/>
            <a:chOff x="3139694" y="2275077"/>
            <a:chExt cx="4676775" cy="391795"/>
          </a:xfrm>
        </p:grpSpPr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39694" y="2275077"/>
              <a:ext cx="667511" cy="3916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84702" y="2275077"/>
              <a:ext cx="158496" cy="3916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63950" y="2275077"/>
              <a:ext cx="890015" cy="3916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31461" y="2275077"/>
              <a:ext cx="226313" cy="3916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82338" y="2275077"/>
              <a:ext cx="1112901" cy="3916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45886" y="2275077"/>
              <a:ext cx="667512" cy="3916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62523" y="2275077"/>
              <a:ext cx="333755" cy="3916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85026" y="2275077"/>
              <a:ext cx="667511" cy="3916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03186" y="2275077"/>
              <a:ext cx="457200" cy="3916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04939" y="2275077"/>
              <a:ext cx="286511" cy="3916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48195" y="2275077"/>
              <a:ext cx="667969" cy="3916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93457" y="2275077"/>
              <a:ext cx="158496" cy="391667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020186" y="3358555"/>
            <a:ext cx="6105524" cy="24581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061210" cy="547370"/>
            <a:chOff x="510540" y="302006"/>
            <a:chExt cx="206121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928573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26" y="302006"/>
              <a:ext cx="928115" cy="5471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133246" y="1107897"/>
            <a:ext cx="4127500" cy="548005"/>
            <a:chOff x="1133246" y="1107897"/>
            <a:chExt cx="4127500" cy="54800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5597" y="1107897"/>
              <a:ext cx="928115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7973" y="1107897"/>
              <a:ext cx="928115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0349" y="1107897"/>
              <a:ext cx="1237894" cy="547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2478" y="1107897"/>
              <a:ext cx="928115" cy="5474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33144" y="1817877"/>
            <a:ext cx="8058784" cy="391795"/>
            <a:chOff x="1533144" y="1817877"/>
            <a:chExt cx="8058784" cy="39179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144" y="1817877"/>
              <a:ext cx="390144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5752" y="1817877"/>
              <a:ext cx="890422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5146" y="1817877"/>
              <a:ext cx="158495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4394" y="1817877"/>
              <a:ext cx="667511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62554" y="1817877"/>
              <a:ext cx="890016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30066" y="1817877"/>
              <a:ext cx="381762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34866" y="1817877"/>
              <a:ext cx="445008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30522" y="1817877"/>
              <a:ext cx="667969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49063" y="1817877"/>
              <a:ext cx="667512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65698" y="1817877"/>
              <a:ext cx="1335024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49847" y="1817877"/>
              <a:ext cx="890016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90765" y="1817877"/>
              <a:ext cx="388111" cy="391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81848" y="1817877"/>
              <a:ext cx="667512" cy="3916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00009" y="1817877"/>
              <a:ext cx="573024" cy="3916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29776" y="1817877"/>
              <a:ext cx="445007" cy="3916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23909" y="1817877"/>
              <a:ext cx="667512" cy="39166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504948" y="2907283"/>
            <a:ext cx="2562860" cy="2562860"/>
            <a:chOff x="2504948" y="2907283"/>
            <a:chExt cx="2562860" cy="2562860"/>
          </a:xfrm>
        </p:grpSpPr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17648" y="2919983"/>
              <a:ext cx="2537460" cy="253746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11298" y="2913633"/>
              <a:ext cx="2550160" cy="2550160"/>
            </a:xfrm>
            <a:custGeom>
              <a:avLst/>
              <a:gdLst/>
              <a:ahLst/>
              <a:cxnLst/>
              <a:rect l="l" t="t" r="r" b="b"/>
              <a:pathLst>
                <a:path w="2550160" h="2550160">
                  <a:moveTo>
                    <a:pt x="0" y="2550160"/>
                  </a:moveTo>
                  <a:lnTo>
                    <a:pt x="2550160" y="2550160"/>
                  </a:lnTo>
                  <a:lnTo>
                    <a:pt x="2550160" y="0"/>
                  </a:lnTo>
                  <a:lnTo>
                    <a:pt x="0" y="0"/>
                  </a:lnTo>
                  <a:lnTo>
                    <a:pt x="0" y="255016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124192" y="2907283"/>
            <a:ext cx="2562860" cy="2562860"/>
            <a:chOff x="7124192" y="2907283"/>
            <a:chExt cx="2562860" cy="2562860"/>
          </a:xfrm>
        </p:grpSpPr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36892" y="2919983"/>
              <a:ext cx="2537459" cy="253746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130542" y="2913633"/>
              <a:ext cx="2550160" cy="2550160"/>
            </a:xfrm>
            <a:custGeom>
              <a:avLst/>
              <a:gdLst/>
              <a:ahLst/>
              <a:cxnLst/>
              <a:rect l="l" t="t" r="r" b="b"/>
              <a:pathLst>
                <a:path w="2550159" h="2550160">
                  <a:moveTo>
                    <a:pt x="0" y="2550160"/>
                  </a:moveTo>
                  <a:lnTo>
                    <a:pt x="2550159" y="2550160"/>
                  </a:lnTo>
                  <a:lnTo>
                    <a:pt x="2550159" y="0"/>
                  </a:lnTo>
                  <a:lnTo>
                    <a:pt x="0" y="0"/>
                  </a:lnTo>
                  <a:lnTo>
                    <a:pt x="0" y="25501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671058" y="4076953"/>
            <a:ext cx="865505" cy="241935"/>
            <a:chOff x="5671058" y="4076953"/>
            <a:chExt cx="865505" cy="241935"/>
          </a:xfrm>
        </p:grpSpPr>
        <p:sp>
          <p:nvSpPr>
            <p:cNvPr id="36" name="object 36"/>
            <p:cNvSpPr/>
            <p:nvPr/>
          </p:nvSpPr>
          <p:spPr>
            <a:xfrm>
              <a:off x="5683758" y="4089653"/>
              <a:ext cx="840105" cy="216535"/>
            </a:xfrm>
            <a:custGeom>
              <a:avLst/>
              <a:gdLst/>
              <a:ahLst/>
              <a:cxnLst/>
              <a:rect l="l" t="t" r="r" b="b"/>
              <a:pathLst>
                <a:path w="840104" h="216535">
                  <a:moveTo>
                    <a:pt x="656716" y="0"/>
                  </a:moveTo>
                  <a:lnTo>
                    <a:pt x="656716" y="82296"/>
                  </a:lnTo>
                  <a:lnTo>
                    <a:pt x="0" y="82296"/>
                  </a:lnTo>
                  <a:lnTo>
                    <a:pt x="0" y="134112"/>
                  </a:lnTo>
                  <a:lnTo>
                    <a:pt x="656716" y="134112"/>
                  </a:lnTo>
                  <a:lnTo>
                    <a:pt x="656716" y="216408"/>
                  </a:lnTo>
                  <a:lnTo>
                    <a:pt x="839723" y="108204"/>
                  </a:lnTo>
                  <a:lnTo>
                    <a:pt x="656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83758" y="4089653"/>
              <a:ext cx="840105" cy="216535"/>
            </a:xfrm>
            <a:custGeom>
              <a:avLst/>
              <a:gdLst/>
              <a:ahLst/>
              <a:cxnLst/>
              <a:rect l="l" t="t" r="r" b="b"/>
              <a:pathLst>
                <a:path w="840104" h="216535">
                  <a:moveTo>
                    <a:pt x="0" y="82296"/>
                  </a:moveTo>
                  <a:lnTo>
                    <a:pt x="656716" y="82296"/>
                  </a:lnTo>
                  <a:lnTo>
                    <a:pt x="656716" y="0"/>
                  </a:lnTo>
                  <a:lnTo>
                    <a:pt x="839723" y="108204"/>
                  </a:lnTo>
                  <a:lnTo>
                    <a:pt x="656716" y="216408"/>
                  </a:lnTo>
                  <a:lnTo>
                    <a:pt x="656716" y="134112"/>
                  </a:lnTo>
                  <a:lnTo>
                    <a:pt x="0" y="134112"/>
                  </a:lnTo>
                  <a:lnTo>
                    <a:pt x="0" y="8229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6040501" y="2186685"/>
            <a:ext cx="3115945" cy="234950"/>
            <a:chOff x="6040501" y="2186685"/>
            <a:chExt cx="3115945" cy="234950"/>
          </a:xfrm>
        </p:grpSpPr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40501" y="2186685"/>
              <a:ext cx="169163" cy="23469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53277" y="2186685"/>
              <a:ext cx="530351" cy="2346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51041" y="2186685"/>
              <a:ext cx="935621" cy="2346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24293" y="2186685"/>
              <a:ext cx="663321" cy="2346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03794" y="2186685"/>
              <a:ext cx="397764" cy="23469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14690" y="2186685"/>
              <a:ext cx="397764" cy="23469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625586" y="2186685"/>
              <a:ext cx="530351" cy="234696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7174992" y="1606296"/>
            <a:ext cx="3100070" cy="234950"/>
            <a:chOff x="7174992" y="1606296"/>
            <a:chExt cx="3100070" cy="234950"/>
          </a:xfrm>
        </p:grpSpPr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74992" y="1606296"/>
              <a:ext cx="169164" cy="2346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287768" y="1606296"/>
              <a:ext cx="530351" cy="23469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732776" y="1606296"/>
              <a:ext cx="786384" cy="23469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386572" y="1606296"/>
              <a:ext cx="621792" cy="23469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946134" y="1606296"/>
              <a:ext cx="265175" cy="2346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125966" y="1606296"/>
              <a:ext cx="397764" cy="2346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436862" y="1606296"/>
              <a:ext cx="347472" cy="23469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698990" y="1606296"/>
              <a:ext cx="265175" cy="23469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877298" y="1606296"/>
              <a:ext cx="397764" cy="234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3246" y="1107897"/>
            <a:ext cx="2063750" cy="548005"/>
            <a:chOff x="1133246" y="1107897"/>
            <a:chExt cx="2063750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5597" y="1107897"/>
              <a:ext cx="550672" cy="547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8601" y="1107897"/>
              <a:ext cx="928115" cy="547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7344" y="1107897"/>
              <a:ext cx="219456" cy="5474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33144" y="1817877"/>
            <a:ext cx="5462905" cy="391795"/>
            <a:chOff x="1533144" y="1817877"/>
            <a:chExt cx="5462905" cy="39179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3144" y="1817877"/>
              <a:ext cx="478155" cy="391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5668" y="1817877"/>
              <a:ext cx="667969" cy="3916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4082" y="1817877"/>
              <a:ext cx="1112520" cy="3916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5726" y="1817877"/>
              <a:ext cx="667512" cy="3916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3886" y="1817877"/>
              <a:ext cx="667512" cy="391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32045" y="1817877"/>
              <a:ext cx="890422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71566" y="1817877"/>
              <a:ext cx="1112519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3210" y="1817877"/>
              <a:ext cx="862330" cy="39166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504948" y="2907283"/>
            <a:ext cx="2562860" cy="2562860"/>
            <a:chOff x="2504948" y="2907283"/>
            <a:chExt cx="2562860" cy="2562860"/>
          </a:xfrm>
        </p:grpSpPr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7648" y="2919983"/>
              <a:ext cx="2537460" cy="25374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11298" y="2913633"/>
              <a:ext cx="2550160" cy="2550160"/>
            </a:xfrm>
            <a:custGeom>
              <a:avLst/>
              <a:gdLst/>
              <a:ahLst/>
              <a:cxnLst/>
              <a:rect l="l" t="t" r="r" b="b"/>
              <a:pathLst>
                <a:path w="2550160" h="2550160">
                  <a:moveTo>
                    <a:pt x="0" y="2550160"/>
                  </a:moveTo>
                  <a:lnTo>
                    <a:pt x="2550160" y="2550160"/>
                  </a:lnTo>
                  <a:lnTo>
                    <a:pt x="2550160" y="0"/>
                  </a:lnTo>
                  <a:lnTo>
                    <a:pt x="0" y="0"/>
                  </a:lnTo>
                  <a:lnTo>
                    <a:pt x="0" y="255016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671058" y="4076953"/>
            <a:ext cx="865505" cy="241935"/>
            <a:chOff x="5671058" y="4076953"/>
            <a:chExt cx="865505" cy="241935"/>
          </a:xfrm>
        </p:grpSpPr>
        <p:sp>
          <p:nvSpPr>
            <p:cNvPr id="20" name="object 20"/>
            <p:cNvSpPr/>
            <p:nvPr/>
          </p:nvSpPr>
          <p:spPr>
            <a:xfrm>
              <a:off x="5683758" y="4089653"/>
              <a:ext cx="840105" cy="216535"/>
            </a:xfrm>
            <a:custGeom>
              <a:avLst/>
              <a:gdLst/>
              <a:ahLst/>
              <a:cxnLst/>
              <a:rect l="l" t="t" r="r" b="b"/>
              <a:pathLst>
                <a:path w="840104" h="216535">
                  <a:moveTo>
                    <a:pt x="656716" y="0"/>
                  </a:moveTo>
                  <a:lnTo>
                    <a:pt x="656716" y="82296"/>
                  </a:lnTo>
                  <a:lnTo>
                    <a:pt x="0" y="82296"/>
                  </a:lnTo>
                  <a:lnTo>
                    <a:pt x="0" y="134112"/>
                  </a:lnTo>
                  <a:lnTo>
                    <a:pt x="656716" y="134112"/>
                  </a:lnTo>
                  <a:lnTo>
                    <a:pt x="656716" y="216408"/>
                  </a:lnTo>
                  <a:lnTo>
                    <a:pt x="839723" y="108204"/>
                  </a:lnTo>
                  <a:lnTo>
                    <a:pt x="656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83758" y="4089653"/>
              <a:ext cx="840105" cy="216535"/>
            </a:xfrm>
            <a:custGeom>
              <a:avLst/>
              <a:gdLst/>
              <a:ahLst/>
              <a:cxnLst/>
              <a:rect l="l" t="t" r="r" b="b"/>
              <a:pathLst>
                <a:path w="840104" h="216535">
                  <a:moveTo>
                    <a:pt x="0" y="82296"/>
                  </a:moveTo>
                  <a:lnTo>
                    <a:pt x="656716" y="82296"/>
                  </a:lnTo>
                  <a:lnTo>
                    <a:pt x="656716" y="0"/>
                  </a:lnTo>
                  <a:lnTo>
                    <a:pt x="839723" y="108204"/>
                  </a:lnTo>
                  <a:lnTo>
                    <a:pt x="656716" y="216408"/>
                  </a:lnTo>
                  <a:lnTo>
                    <a:pt x="656716" y="134112"/>
                  </a:lnTo>
                  <a:lnTo>
                    <a:pt x="0" y="134112"/>
                  </a:lnTo>
                  <a:lnTo>
                    <a:pt x="0" y="8229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7136383" y="2907283"/>
            <a:ext cx="2562860" cy="2562860"/>
            <a:chOff x="7136383" y="2907283"/>
            <a:chExt cx="2562860" cy="2562860"/>
          </a:xfrm>
        </p:grpSpPr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9083" y="2919983"/>
              <a:ext cx="2537460" cy="25374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42733" y="2913633"/>
              <a:ext cx="2550160" cy="2550160"/>
            </a:xfrm>
            <a:custGeom>
              <a:avLst/>
              <a:gdLst/>
              <a:ahLst/>
              <a:cxnLst/>
              <a:rect l="l" t="t" r="r" b="b"/>
              <a:pathLst>
                <a:path w="2550159" h="2550160">
                  <a:moveTo>
                    <a:pt x="0" y="2550160"/>
                  </a:moveTo>
                  <a:lnTo>
                    <a:pt x="2550160" y="2550160"/>
                  </a:lnTo>
                  <a:lnTo>
                    <a:pt x="2550160" y="0"/>
                  </a:lnTo>
                  <a:lnTo>
                    <a:pt x="0" y="0"/>
                  </a:lnTo>
                  <a:lnTo>
                    <a:pt x="0" y="25501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061210" cy="547370"/>
            <a:chOff x="510540" y="302006"/>
            <a:chExt cx="206121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928573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26" y="302006"/>
              <a:ext cx="928115" cy="5471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133246" y="1107897"/>
            <a:ext cx="6200140" cy="548005"/>
            <a:chOff x="1133246" y="1107897"/>
            <a:chExt cx="6200140" cy="5480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5597" y="1107897"/>
              <a:ext cx="928115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7973" y="1107897"/>
              <a:ext cx="928115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0349" y="1107897"/>
              <a:ext cx="4032885" cy="5474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20444" y="1817370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76044" y="1817877"/>
            <a:ext cx="6955155" cy="391795"/>
            <a:chOff x="1876044" y="1817877"/>
            <a:chExt cx="6955155" cy="39179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6044" y="1817877"/>
              <a:ext cx="667512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4458" y="1817877"/>
              <a:ext cx="890016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33597" y="1817877"/>
              <a:ext cx="890015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2738" y="1817877"/>
              <a:ext cx="667512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0898" y="1817877"/>
              <a:ext cx="667969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09439" y="1817877"/>
              <a:ext cx="1112519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71083" y="1817877"/>
              <a:ext cx="667512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7719" y="1817877"/>
              <a:ext cx="667511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5878" y="1817877"/>
              <a:ext cx="667969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24292" y="1817877"/>
              <a:ext cx="667512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40928" y="1817877"/>
              <a:ext cx="890016" cy="39166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898904" y="2275077"/>
            <a:ext cx="5697855" cy="391795"/>
            <a:chOff x="1898904" y="2275077"/>
            <a:chExt cx="5697855" cy="39179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8904" y="2275077"/>
              <a:ext cx="445007" cy="3916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93036" y="2275077"/>
              <a:ext cx="890422" cy="3916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33954" y="2275077"/>
              <a:ext cx="667512" cy="3916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50590" y="2275077"/>
              <a:ext cx="1112519" cy="3916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13758" y="2275077"/>
              <a:ext cx="667969" cy="3916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30775" y="2275077"/>
              <a:ext cx="667512" cy="3916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75782" y="2275077"/>
              <a:ext cx="667512" cy="3916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92419" y="2275077"/>
              <a:ext cx="667511" cy="3916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10579" y="2275077"/>
              <a:ext cx="667511" cy="3916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28738" y="2275077"/>
              <a:ext cx="667969" cy="39166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520444" y="5611469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76044" y="5611977"/>
            <a:ext cx="4092575" cy="391795"/>
            <a:chOff x="1876044" y="5611977"/>
            <a:chExt cx="4092575" cy="391795"/>
          </a:xfrm>
        </p:grpSpPr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76044" y="5611977"/>
              <a:ext cx="1112901" cy="3916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66313" y="5611977"/>
              <a:ext cx="1685163" cy="3916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39082" y="5611977"/>
              <a:ext cx="1112901" cy="39166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01107" y="5611977"/>
              <a:ext cx="667512" cy="391668"/>
            </a:xfrm>
            <a:prstGeom prst="rect">
              <a:avLst/>
            </a:prstGeom>
          </p:spPr>
        </p:pic>
      </p:grpSp>
      <p:sp>
        <p:nvSpPr>
          <p:cNvPr id="41" name="object 41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945760" y="2934080"/>
          <a:ext cx="2302510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4955286" y="4306061"/>
            <a:ext cx="2283460" cy="457200"/>
          </a:xfrm>
          <a:custGeom>
            <a:avLst/>
            <a:gdLst/>
            <a:ahLst/>
            <a:cxnLst/>
            <a:rect l="l" t="t" r="r" b="b"/>
            <a:pathLst>
              <a:path w="2283459" h="457200">
                <a:moveTo>
                  <a:pt x="2282952" y="0"/>
                </a:moveTo>
                <a:lnTo>
                  <a:pt x="2282952" y="0"/>
                </a:lnTo>
                <a:lnTo>
                  <a:pt x="0" y="0"/>
                </a:lnTo>
                <a:lnTo>
                  <a:pt x="0" y="457200"/>
                </a:lnTo>
                <a:lnTo>
                  <a:pt x="2282952" y="457200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061210" cy="547370"/>
            <a:chOff x="510540" y="302006"/>
            <a:chExt cx="206121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928573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26" y="302006"/>
              <a:ext cx="928115" cy="5471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133246" y="1107897"/>
            <a:ext cx="4127500" cy="548005"/>
            <a:chOff x="1133246" y="1107897"/>
            <a:chExt cx="4127500" cy="5480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5597" y="1107897"/>
              <a:ext cx="928115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7973" y="1107897"/>
              <a:ext cx="928115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0349" y="1107897"/>
              <a:ext cx="1237894" cy="547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2478" y="1107897"/>
              <a:ext cx="928115" cy="5474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33144" y="1817877"/>
            <a:ext cx="4712970" cy="391795"/>
            <a:chOff x="1533144" y="1817877"/>
            <a:chExt cx="4712970" cy="39179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144" y="1817877"/>
              <a:ext cx="390144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5752" y="1817877"/>
              <a:ext cx="890422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5146" y="1817877"/>
              <a:ext cx="1498854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38270" y="1817877"/>
              <a:ext cx="890015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933" y="1817877"/>
              <a:ext cx="1567180" cy="39166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533144" y="2668270"/>
            <a:ext cx="3036570" cy="391795"/>
            <a:chOff x="1533144" y="2668270"/>
            <a:chExt cx="3036570" cy="39179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3144" y="2668270"/>
              <a:ext cx="390144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5752" y="2668270"/>
              <a:ext cx="667512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42388" y="2668270"/>
              <a:ext cx="890422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3305" y="2668270"/>
              <a:ext cx="158495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62554" y="2668270"/>
              <a:ext cx="667512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9189" y="2668270"/>
              <a:ext cx="890015" cy="391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46701" y="2668270"/>
              <a:ext cx="158496" cy="391667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898904" y="3125470"/>
            <a:ext cx="7825105" cy="391795"/>
            <a:chOff x="1898904" y="3125470"/>
            <a:chExt cx="7825105" cy="391795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98904" y="3125470"/>
              <a:ext cx="230886" cy="3916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52828" y="3125470"/>
              <a:ext cx="667969" cy="3916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69718" y="3125470"/>
              <a:ext cx="667512" cy="3916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87878" y="3125470"/>
              <a:ext cx="890015" cy="3916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27018" y="3125470"/>
              <a:ext cx="667512" cy="3916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45177" y="3125470"/>
              <a:ext cx="1112901" cy="3916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07202" y="3125470"/>
              <a:ext cx="1112520" cy="3916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68847" y="3125470"/>
              <a:ext cx="445007" cy="3916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64502" y="3125470"/>
              <a:ext cx="667512" cy="3916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82663" y="3125470"/>
              <a:ext cx="667969" cy="3916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99552" y="3125470"/>
              <a:ext cx="324611" cy="391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815961" y="3125470"/>
              <a:ext cx="667512" cy="391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332597" y="3125470"/>
              <a:ext cx="573024" cy="3916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762364" y="3125470"/>
              <a:ext cx="445007" cy="3916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056497" y="3125470"/>
              <a:ext cx="667512" cy="391667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640446" y="2948304"/>
            <a:ext cx="3100070" cy="234950"/>
            <a:chOff x="7640446" y="2948304"/>
            <a:chExt cx="3100070" cy="234950"/>
          </a:xfrm>
        </p:grpSpPr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40446" y="2948304"/>
              <a:ext cx="169164" cy="23469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753222" y="2948304"/>
              <a:ext cx="530351" cy="23469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198230" y="2948304"/>
              <a:ext cx="786638" cy="23469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852280" y="2948304"/>
              <a:ext cx="621449" cy="2346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411588" y="2948304"/>
              <a:ext cx="265175" cy="2346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591420" y="2948304"/>
              <a:ext cx="397764" cy="23469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902316" y="2948304"/>
              <a:ext cx="347472" cy="23469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164444" y="2948304"/>
              <a:ext cx="265175" cy="23469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342752" y="2948304"/>
              <a:ext cx="397764" cy="234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11852" y="3131515"/>
            <a:ext cx="2679700" cy="548005"/>
            <a:chOff x="4911852" y="3131515"/>
            <a:chExt cx="2679700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1852" y="3131515"/>
              <a:ext cx="547014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2062" y="3131515"/>
              <a:ext cx="1546860" cy="547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3182" y="3131515"/>
              <a:ext cx="928116" cy="547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679700" cy="547370"/>
            <a:chOff x="510540" y="302006"/>
            <a:chExt cx="267970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39928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" y="302006"/>
              <a:ext cx="315468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5" y="302006"/>
              <a:ext cx="154724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1869" y="302006"/>
              <a:ext cx="928116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5497830" cy="548005"/>
            <a:chOff x="1133246" y="1107897"/>
            <a:chExt cx="5497830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1546859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4341" y="1107897"/>
              <a:ext cx="928116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6716" y="1107897"/>
              <a:ext cx="2353310" cy="547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93182" y="1107897"/>
              <a:ext cx="1237894" cy="5474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1552" y="1107897"/>
              <a:ext cx="219455" cy="54742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533144" y="1817877"/>
            <a:ext cx="9848215" cy="391795"/>
            <a:chOff x="1533144" y="1817877"/>
            <a:chExt cx="9848215" cy="39179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3144" y="1817877"/>
              <a:ext cx="1335405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7546" y="1817877"/>
              <a:ext cx="667511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35705" y="1817877"/>
              <a:ext cx="667512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52342" y="1817877"/>
              <a:ext cx="667512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70501" y="1817877"/>
              <a:ext cx="667512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87138" y="1817877"/>
              <a:ext cx="890422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28183" y="1817877"/>
              <a:ext cx="890015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67322" y="1817877"/>
              <a:ext cx="1112520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30490" y="1817877"/>
              <a:ext cx="287121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74001" y="1817877"/>
              <a:ext cx="667512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90636" y="1817877"/>
              <a:ext cx="667511" cy="391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07273" y="1817877"/>
              <a:ext cx="667511" cy="3916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25433" y="1817877"/>
              <a:ext cx="890016" cy="3916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592945" y="1817877"/>
              <a:ext cx="158496" cy="3916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672192" y="1817877"/>
              <a:ext cx="667969" cy="3916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17582" y="1817877"/>
              <a:ext cx="158496" cy="3916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196829" y="1817877"/>
              <a:ext cx="445007" cy="3916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90962" y="1817877"/>
              <a:ext cx="890016" cy="39166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533144" y="2275077"/>
            <a:ext cx="4440555" cy="391795"/>
            <a:chOff x="1533144" y="2275077"/>
            <a:chExt cx="4440555" cy="391795"/>
          </a:xfrm>
        </p:grpSpPr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33144" y="2275077"/>
              <a:ext cx="445007" cy="3916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28800" y="2275077"/>
              <a:ext cx="890422" cy="3916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68194" y="2275077"/>
              <a:ext cx="667512" cy="3916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86354" y="2275077"/>
              <a:ext cx="667512" cy="3916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02989" y="2275077"/>
              <a:ext cx="890015" cy="391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343654" y="2275077"/>
              <a:ext cx="1112901" cy="391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05678" y="2275077"/>
              <a:ext cx="667512" cy="391667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056694" y="3309746"/>
            <a:ext cx="4142744" cy="3000375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7713726" y="3626358"/>
            <a:ext cx="1706880" cy="1706880"/>
            <a:chOff x="7713726" y="3626358"/>
            <a:chExt cx="1706880" cy="1706880"/>
          </a:xfrm>
        </p:grpSpPr>
        <p:sp>
          <p:nvSpPr>
            <p:cNvPr id="42" name="object 42"/>
            <p:cNvSpPr/>
            <p:nvPr/>
          </p:nvSpPr>
          <p:spPr>
            <a:xfrm>
              <a:off x="7713726" y="3626358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8451" y="568451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07401" y="3657600"/>
              <a:ext cx="359664" cy="46939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282178" y="3626358"/>
              <a:ext cx="570230" cy="568960"/>
            </a:xfrm>
            <a:custGeom>
              <a:avLst/>
              <a:gdLst/>
              <a:ahLst/>
              <a:cxnLst/>
              <a:rect l="l" t="t" r="r" b="b"/>
              <a:pathLst>
                <a:path w="570229" h="568960">
                  <a:moveTo>
                    <a:pt x="569976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9976" y="568451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476742" y="3657600"/>
              <a:ext cx="359664" cy="46939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852154" y="3626358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8451" y="568451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045829" y="3657600"/>
              <a:ext cx="359664" cy="46939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713726" y="4194810"/>
              <a:ext cx="568960" cy="570230"/>
            </a:xfrm>
            <a:custGeom>
              <a:avLst/>
              <a:gdLst/>
              <a:ahLst/>
              <a:cxnLst/>
              <a:rect l="l" t="t" r="r" b="b"/>
              <a:pathLst>
                <a:path w="568959" h="570229">
                  <a:moveTo>
                    <a:pt x="568451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568451" y="569976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907401" y="4226382"/>
              <a:ext cx="359664" cy="46969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282178" y="4194810"/>
              <a:ext cx="570230" cy="570230"/>
            </a:xfrm>
            <a:custGeom>
              <a:avLst/>
              <a:gdLst/>
              <a:ahLst/>
              <a:cxnLst/>
              <a:rect l="l" t="t" r="r" b="b"/>
              <a:pathLst>
                <a:path w="570229" h="570229">
                  <a:moveTo>
                    <a:pt x="569976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569976" y="569976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476742" y="4226382"/>
              <a:ext cx="359664" cy="46969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852154" y="4194810"/>
              <a:ext cx="568960" cy="570230"/>
            </a:xfrm>
            <a:custGeom>
              <a:avLst/>
              <a:gdLst/>
              <a:ahLst/>
              <a:cxnLst/>
              <a:rect l="l" t="t" r="r" b="b"/>
              <a:pathLst>
                <a:path w="568959" h="570229">
                  <a:moveTo>
                    <a:pt x="568451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568451" y="569976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045829" y="4226382"/>
              <a:ext cx="359664" cy="46969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713726" y="4764786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8451" y="568451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07401" y="4795977"/>
              <a:ext cx="359664" cy="46969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282178" y="4764786"/>
              <a:ext cx="570230" cy="568960"/>
            </a:xfrm>
            <a:custGeom>
              <a:avLst/>
              <a:gdLst/>
              <a:ahLst/>
              <a:cxnLst/>
              <a:rect l="l" t="t" r="r" b="b"/>
              <a:pathLst>
                <a:path w="570229" h="568960">
                  <a:moveTo>
                    <a:pt x="569976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9976" y="568451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476742" y="4795977"/>
              <a:ext cx="359664" cy="469696"/>
            </a:xfrm>
            <a:prstGeom prst="rect">
              <a:avLst/>
            </a:prstGeom>
          </p:spPr>
        </p:pic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7701026" y="3613658"/>
          <a:ext cx="1732280" cy="170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object 5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045829" y="4795977"/>
            <a:ext cx="359664" cy="469696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8083042" y="5647334"/>
            <a:ext cx="1129665" cy="836294"/>
            <a:chOff x="8083042" y="5647334"/>
            <a:chExt cx="1129665" cy="836294"/>
          </a:xfrm>
        </p:grpSpPr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197342" y="5647334"/>
              <a:ext cx="862685" cy="46969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083042" y="6013703"/>
              <a:ext cx="1129385" cy="469392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679700" cy="547370"/>
            <a:chOff x="510540" y="302006"/>
            <a:chExt cx="267970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39928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" y="302006"/>
              <a:ext cx="315468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5" y="302006"/>
              <a:ext cx="154724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1869" y="302006"/>
              <a:ext cx="928116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5497830" cy="548005"/>
            <a:chOff x="1133246" y="1107897"/>
            <a:chExt cx="5497830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1546859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4341" y="1107897"/>
              <a:ext cx="928116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6716" y="1107897"/>
              <a:ext cx="2353310" cy="547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93182" y="1107897"/>
              <a:ext cx="1237894" cy="5474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1552" y="1107897"/>
              <a:ext cx="219455" cy="54742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533144" y="1817877"/>
            <a:ext cx="9848215" cy="391795"/>
            <a:chOff x="1533144" y="1817877"/>
            <a:chExt cx="9848215" cy="39179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3144" y="1817877"/>
              <a:ext cx="1335405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7546" y="1817877"/>
              <a:ext cx="667511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35705" y="1817877"/>
              <a:ext cx="667512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52342" y="1817877"/>
              <a:ext cx="445008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74845" y="1817877"/>
              <a:ext cx="445008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70501" y="1817877"/>
              <a:ext cx="667512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87138" y="1817877"/>
              <a:ext cx="890422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28183" y="1817877"/>
              <a:ext cx="890015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67322" y="1817877"/>
              <a:ext cx="1112520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30490" y="1817877"/>
              <a:ext cx="287121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74001" y="1817877"/>
              <a:ext cx="667512" cy="391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90636" y="1817877"/>
              <a:ext cx="667511" cy="3916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07273" y="1817877"/>
              <a:ext cx="667511" cy="3916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25433" y="1817877"/>
              <a:ext cx="890016" cy="3916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92945" y="1817877"/>
              <a:ext cx="158496" cy="3916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672192" y="1817877"/>
              <a:ext cx="667969" cy="3916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117582" y="1817877"/>
              <a:ext cx="158496" cy="3916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196829" y="1817877"/>
              <a:ext cx="445007" cy="3916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490962" y="1817877"/>
              <a:ext cx="890016" cy="391667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533144" y="2275077"/>
            <a:ext cx="4440555" cy="391795"/>
            <a:chOff x="1533144" y="2275077"/>
            <a:chExt cx="4440555" cy="391795"/>
          </a:xfrm>
        </p:grpSpPr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33144" y="2275077"/>
              <a:ext cx="445007" cy="3916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28800" y="2275077"/>
              <a:ext cx="890422" cy="3916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68194" y="2275077"/>
              <a:ext cx="667512" cy="3916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086354" y="2275077"/>
              <a:ext cx="667512" cy="391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602989" y="2275077"/>
              <a:ext cx="890015" cy="391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43654" y="2275077"/>
              <a:ext cx="1112901" cy="3916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305678" y="2275077"/>
              <a:ext cx="667512" cy="391667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056694" y="3309746"/>
            <a:ext cx="4142744" cy="3000375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7713726" y="3626358"/>
            <a:ext cx="1706880" cy="1706880"/>
            <a:chOff x="7713726" y="3626358"/>
            <a:chExt cx="1706880" cy="1706880"/>
          </a:xfrm>
        </p:grpSpPr>
        <p:sp>
          <p:nvSpPr>
            <p:cNvPr id="43" name="object 43"/>
            <p:cNvSpPr/>
            <p:nvPr/>
          </p:nvSpPr>
          <p:spPr>
            <a:xfrm>
              <a:off x="7713726" y="3626358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8451" y="568451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907401" y="3657600"/>
              <a:ext cx="359664" cy="4693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282178" y="3626358"/>
              <a:ext cx="570230" cy="568960"/>
            </a:xfrm>
            <a:custGeom>
              <a:avLst/>
              <a:gdLst/>
              <a:ahLst/>
              <a:cxnLst/>
              <a:rect l="l" t="t" r="r" b="b"/>
              <a:pathLst>
                <a:path w="570229" h="568960">
                  <a:moveTo>
                    <a:pt x="569976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9976" y="568451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476742" y="3657600"/>
              <a:ext cx="359664" cy="46939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852154" y="3626358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8451" y="568451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045829" y="3657600"/>
              <a:ext cx="359664" cy="46939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713726" y="4194810"/>
              <a:ext cx="568960" cy="570230"/>
            </a:xfrm>
            <a:custGeom>
              <a:avLst/>
              <a:gdLst/>
              <a:ahLst/>
              <a:cxnLst/>
              <a:rect l="l" t="t" r="r" b="b"/>
              <a:pathLst>
                <a:path w="568959" h="570229">
                  <a:moveTo>
                    <a:pt x="568451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568451" y="569976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07401" y="4226382"/>
              <a:ext cx="359664" cy="46969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282178" y="4194810"/>
              <a:ext cx="570230" cy="570230"/>
            </a:xfrm>
            <a:custGeom>
              <a:avLst/>
              <a:gdLst/>
              <a:ahLst/>
              <a:cxnLst/>
              <a:rect l="l" t="t" r="r" b="b"/>
              <a:pathLst>
                <a:path w="570229" h="570229">
                  <a:moveTo>
                    <a:pt x="569976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569976" y="569976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476742" y="4226382"/>
              <a:ext cx="359664" cy="46969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8852154" y="4194810"/>
              <a:ext cx="568960" cy="570230"/>
            </a:xfrm>
            <a:custGeom>
              <a:avLst/>
              <a:gdLst/>
              <a:ahLst/>
              <a:cxnLst/>
              <a:rect l="l" t="t" r="r" b="b"/>
              <a:pathLst>
                <a:path w="568959" h="570229">
                  <a:moveTo>
                    <a:pt x="568451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568451" y="569976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045829" y="4226382"/>
              <a:ext cx="359664" cy="46969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713726" y="4764786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8451" y="568451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907401" y="4795977"/>
              <a:ext cx="359664" cy="46969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282178" y="4764786"/>
              <a:ext cx="570230" cy="568960"/>
            </a:xfrm>
            <a:custGeom>
              <a:avLst/>
              <a:gdLst/>
              <a:ahLst/>
              <a:cxnLst/>
              <a:rect l="l" t="t" r="r" b="b"/>
              <a:pathLst>
                <a:path w="570229" h="568960">
                  <a:moveTo>
                    <a:pt x="569976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9976" y="568451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476742" y="4795977"/>
              <a:ext cx="359664" cy="469696"/>
            </a:xfrm>
            <a:prstGeom prst="rect">
              <a:avLst/>
            </a:prstGeom>
          </p:spPr>
        </p:pic>
      </p:grp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7701026" y="3613658"/>
          <a:ext cx="1732280" cy="170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0" name="object 6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045829" y="4795977"/>
            <a:ext cx="359664" cy="469696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8083042" y="5647334"/>
            <a:ext cx="1129665" cy="836294"/>
            <a:chOff x="8083042" y="5647334"/>
            <a:chExt cx="1129665" cy="836294"/>
          </a:xfrm>
        </p:grpSpPr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197342" y="5647334"/>
              <a:ext cx="862685" cy="46969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083042" y="6013703"/>
              <a:ext cx="1129385" cy="469392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56754" y="3467861"/>
            <a:ext cx="2026920" cy="3053080"/>
          </a:xfrm>
          <a:custGeom>
            <a:avLst/>
            <a:gdLst/>
            <a:ahLst/>
            <a:cxnLst/>
            <a:rect l="l" t="t" r="r" b="b"/>
            <a:pathLst>
              <a:path w="2026920" h="3053079">
                <a:moveTo>
                  <a:pt x="0" y="3052572"/>
                </a:moveTo>
                <a:lnTo>
                  <a:pt x="2026920" y="3052572"/>
                </a:lnTo>
                <a:lnTo>
                  <a:pt x="2026920" y="0"/>
                </a:lnTo>
                <a:lnTo>
                  <a:pt x="0" y="0"/>
                </a:lnTo>
                <a:lnTo>
                  <a:pt x="0" y="3052572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93314" y="3144773"/>
            <a:ext cx="2590800" cy="3162300"/>
          </a:xfrm>
          <a:custGeom>
            <a:avLst/>
            <a:gdLst/>
            <a:ahLst/>
            <a:cxnLst/>
            <a:rect l="l" t="t" r="r" b="b"/>
            <a:pathLst>
              <a:path w="2590800" h="3162300">
                <a:moveTo>
                  <a:pt x="0" y="3162300"/>
                </a:moveTo>
                <a:lnTo>
                  <a:pt x="2590800" y="3162300"/>
                </a:lnTo>
                <a:lnTo>
                  <a:pt x="2590800" y="0"/>
                </a:lnTo>
                <a:lnTo>
                  <a:pt x="0" y="0"/>
                </a:lnTo>
                <a:lnTo>
                  <a:pt x="0" y="3162300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679700" cy="547370"/>
            <a:chOff x="510540" y="302006"/>
            <a:chExt cx="267970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39928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" y="302006"/>
              <a:ext cx="315468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5" y="302006"/>
              <a:ext cx="154724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1869" y="302006"/>
              <a:ext cx="928116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2952115" cy="548005"/>
            <a:chOff x="1133246" y="1107897"/>
            <a:chExt cx="2952115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5597" y="1107897"/>
              <a:ext cx="2229230" cy="54742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43321" y="2858261"/>
            <a:ext cx="1706880" cy="1706880"/>
            <a:chOff x="5243321" y="2858261"/>
            <a:chExt cx="1706880" cy="1706880"/>
          </a:xfrm>
        </p:grpSpPr>
        <p:sp>
          <p:nvSpPr>
            <p:cNvPr id="11" name="object 11"/>
            <p:cNvSpPr/>
            <p:nvPr/>
          </p:nvSpPr>
          <p:spPr>
            <a:xfrm>
              <a:off x="5243321" y="2858261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60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8451" y="568451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6742" y="2889757"/>
              <a:ext cx="359663" cy="4693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11773" y="2858261"/>
              <a:ext cx="570230" cy="568960"/>
            </a:xfrm>
            <a:custGeom>
              <a:avLst/>
              <a:gdLst/>
              <a:ahLst/>
              <a:cxnLst/>
              <a:rect l="l" t="t" r="r" b="b"/>
              <a:pathLst>
                <a:path w="570229" h="568960">
                  <a:moveTo>
                    <a:pt x="569976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9976" y="568451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6083" y="2889757"/>
              <a:ext cx="359663" cy="4693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381749" y="2858261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8451" y="568451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5170" y="2889757"/>
              <a:ext cx="359664" cy="4693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43321" y="3426713"/>
              <a:ext cx="568960" cy="570230"/>
            </a:xfrm>
            <a:custGeom>
              <a:avLst/>
              <a:gdLst/>
              <a:ahLst/>
              <a:cxnLst/>
              <a:rect l="l" t="t" r="r" b="b"/>
              <a:pathLst>
                <a:path w="568960" h="570229">
                  <a:moveTo>
                    <a:pt x="568451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568451" y="569976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6742" y="3459225"/>
              <a:ext cx="359663" cy="4693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11773" y="3426713"/>
              <a:ext cx="570230" cy="570230"/>
            </a:xfrm>
            <a:custGeom>
              <a:avLst/>
              <a:gdLst/>
              <a:ahLst/>
              <a:cxnLst/>
              <a:rect l="l" t="t" r="r" b="b"/>
              <a:pathLst>
                <a:path w="570229" h="570229">
                  <a:moveTo>
                    <a:pt x="569976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569976" y="569976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6083" y="3459225"/>
              <a:ext cx="359663" cy="46939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81749" y="3426713"/>
              <a:ext cx="568960" cy="570230"/>
            </a:xfrm>
            <a:custGeom>
              <a:avLst/>
              <a:gdLst/>
              <a:ahLst/>
              <a:cxnLst/>
              <a:rect l="l" t="t" r="r" b="b"/>
              <a:pathLst>
                <a:path w="568959" h="570229">
                  <a:moveTo>
                    <a:pt x="568451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568451" y="569976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5170" y="3459225"/>
              <a:ext cx="359664" cy="4693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43321" y="3996689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60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8451" y="568451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6742" y="4027881"/>
              <a:ext cx="359663" cy="4696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11773" y="3996689"/>
              <a:ext cx="570230" cy="568960"/>
            </a:xfrm>
            <a:custGeom>
              <a:avLst/>
              <a:gdLst/>
              <a:ahLst/>
              <a:cxnLst/>
              <a:rect l="l" t="t" r="r" b="b"/>
              <a:pathLst>
                <a:path w="570229" h="568960">
                  <a:moveTo>
                    <a:pt x="569976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569976" y="568451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6083" y="4027881"/>
              <a:ext cx="359663" cy="469696"/>
            </a:xfrm>
            <a:prstGeom prst="rect">
              <a:avLst/>
            </a:prstGeom>
          </p:spPr>
        </p:pic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230621" y="2845561"/>
          <a:ext cx="1732280" cy="170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75170" y="4027881"/>
            <a:ext cx="359664" cy="469696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5612257" y="4888052"/>
            <a:ext cx="1129665" cy="836294"/>
            <a:chOff x="5612257" y="4888052"/>
            <a:chExt cx="1129665" cy="836294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6557" y="4888052"/>
              <a:ext cx="862685" cy="4696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2257" y="5254447"/>
              <a:ext cx="1129385" cy="46939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533144" y="1817877"/>
            <a:ext cx="9250680" cy="391795"/>
            <a:chOff x="1533144" y="1817877"/>
            <a:chExt cx="9250680" cy="391795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3144" y="1817877"/>
              <a:ext cx="1112901" cy="3916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95041" y="1817877"/>
              <a:ext cx="890016" cy="3916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35705" y="1817877"/>
              <a:ext cx="667512" cy="3916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52342" y="1817877"/>
              <a:ext cx="890015" cy="3916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93005" y="1817877"/>
              <a:ext cx="1335404" cy="391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77534" y="1817877"/>
              <a:ext cx="667512" cy="391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94171" y="1817877"/>
              <a:ext cx="890016" cy="3916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34834" y="1817877"/>
              <a:ext cx="1112901" cy="3916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96733" y="1817877"/>
              <a:ext cx="667511" cy="3916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14892" y="1817877"/>
              <a:ext cx="890016" cy="3916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54033" y="1817877"/>
              <a:ext cx="890016" cy="39166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93553" y="1817877"/>
              <a:ext cx="890016" cy="391667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679700" cy="547370"/>
            <a:chOff x="510540" y="302006"/>
            <a:chExt cx="267970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39928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" y="302006"/>
              <a:ext cx="315468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5" y="302006"/>
              <a:ext cx="154724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1869" y="302006"/>
              <a:ext cx="928116" cy="5471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3246" y="1107897"/>
            <a:ext cx="1994408" cy="54742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33144" y="1817877"/>
            <a:ext cx="3331845" cy="391795"/>
            <a:chOff x="1533144" y="1817877"/>
            <a:chExt cx="3331845" cy="3917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3144" y="1817877"/>
              <a:ext cx="1112901" cy="3916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5041" y="1817877"/>
              <a:ext cx="890016" cy="3916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5705" y="1817877"/>
              <a:ext cx="1112520" cy="391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97350" y="1817877"/>
              <a:ext cx="667512" cy="39166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203446" y="2912364"/>
            <a:ext cx="3721735" cy="391795"/>
            <a:chOff x="4203446" y="2912364"/>
            <a:chExt cx="3721735" cy="391795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3446" y="2912364"/>
              <a:ext cx="1511935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07431" y="2912364"/>
              <a:ext cx="451103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45759" y="2912364"/>
              <a:ext cx="217170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90539" y="2912364"/>
              <a:ext cx="937361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93941" y="2912364"/>
              <a:ext cx="1031240" cy="391667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496434" y="3396996"/>
            <a:ext cx="1706880" cy="352425"/>
            <a:chOff x="4496434" y="3396996"/>
            <a:chExt cx="1706880" cy="35242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96434" y="3396996"/>
              <a:ext cx="402336" cy="3520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32298" y="3396996"/>
              <a:ext cx="274320" cy="35204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38038" y="3396996"/>
              <a:ext cx="598932" cy="3520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04382" y="3396996"/>
              <a:ext cx="598932" cy="35204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470527" y="3822191"/>
            <a:ext cx="3460115" cy="352425"/>
            <a:chOff x="4470527" y="3822191"/>
            <a:chExt cx="3460115" cy="352425"/>
          </a:xfrm>
        </p:grpSpPr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70527" y="3822191"/>
              <a:ext cx="837438" cy="3520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23967" y="3822191"/>
              <a:ext cx="276351" cy="3520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31231" y="3822191"/>
              <a:ext cx="598931" cy="3520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97575" y="3822191"/>
              <a:ext cx="798576" cy="3520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65087" y="3822191"/>
              <a:ext cx="798982" cy="3520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1329" y="3822191"/>
              <a:ext cx="598931" cy="35204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3913885" y="2615438"/>
            <a:ext cx="4366260" cy="2204720"/>
            <a:chOff x="3913885" y="2615438"/>
            <a:chExt cx="4366260" cy="2204720"/>
          </a:xfrm>
        </p:grpSpPr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70526" y="4233367"/>
              <a:ext cx="1054049" cy="35234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36742" y="4233367"/>
              <a:ext cx="598932" cy="3523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04610" y="4233367"/>
              <a:ext cx="598932" cy="3523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26585" y="2628138"/>
              <a:ext cx="4340860" cy="2179320"/>
            </a:xfrm>
            <a:custGeom>
              <a:avLst/>
              <a:gdLst/>
              <a:ahLst/>
              <a:cxnLst/>
              <a:rect l="l" t="t" r="r" b="b"/>
              <a:pathLst>
                <a:path w="4340859" h="2179320">
                  <a:moveTo>
                    <a:pt x="0" y="2179320"/>
                  </a:moveTo>
                  <a:lnTo>
                    <a:pt x="4340352" y="2179320"/>
                  </a:lnTo>
                  <a:lnTo>
                    <a:pt x="4340352" y="0"/>
                  </a:lnTo>
                  <a:lnTo>
                    <a:pt x="0" y="0"/>
                  </a:lnTo>
                  <a:lnTo>
                    <a:pt x="0" y="217932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88" y="449580"/>
            <a:ext cx="1792224" cy="10561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13052" y="1836115"/>
            <a:ext cx="2061210" cy="548005"/>
            <a:chOff x="1313052" y="1836115"/>
            <a:chExt cx="2061210" cy="5480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052" y="1836115"/>
              <a:ext cx="547014" cy="547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3390" y="1836115"/>
              <a:ext cx="928115" cy="547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5766" y="1836115"/>
              <a:ext cx="928116" cy="5474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13052" y="2884042"/>
            <a:ext cx="2679700" cy="547370"/>
            <a:chOff x="1313052" y="2884042"/>
            <a:chExt cx="2679700" cy="54737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052" y="2884042"/>
              <a:ext cx="547014" cy="5471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3390" y="2884042"/>
              <a:ext cx="1546860" cy="5471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4510" y="2884042"/>
              <a:ext cx="928115" cy="54711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313052" y="3931284"/>
            <a:ext cx="1647825" cy="547370"/>
            <a:chOff x="1313052" y="3931284"/>
            <a:chExt cx="1647825" cy="54737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3052" y="3931284"/>
              <a:ext cx="547014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3390" y="3931284"/>
              <a:ext cx="1237488" cy="54711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313052" y="4978653"/>
            <a:ext cx="3033395" cy="547370"/>
            <a:chOff x="1313052" y="4978653"/>
            <a:chExt cx="3033395" cy="54737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3052" y="4978653"/>
              <a:ext cx="547014" cy="5471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3390" y="4978653"/>
              <a:ext cx="1237488" cy="5471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55138" y="4978653"/>
              <a:ext cx="530351" cy="5471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08705" y="4978653"/>
              <a:ext cx="1237488" cy="547116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761" y="1498853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27217" y="3131515"/>
            <a:ext cx="1647825" cy="548005"/>
            <a:chOff x="5427217" y="3131515"/>
            <a:chExt cx="1647825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7217" y="3131515"/>
              <a:ext cx="546608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7173" y="3131515"/>
              <a:ext cx="1237487" cy="547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66695" y="3041345"/>
            <a:ext cx="6776720" cy="392430"/>
            <a:chOff x="2766695" y="3041345"/>
            <a:chExt cx="6776720" cy="3924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6695" y="3041345"/>
              <a:ext cx="667511" cy="3919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4855" y="3041345"/>
              <a:ext cx="890015" cy="3919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4249" y="3041345"/>
              <a:ext cx="890015" cy="3919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1761" y="3041345"/>
              <a:ext cx="1338326" cy="3919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8580" y="3041345"/>
              <a:ext cx="667511" cy="3919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2169" y="3041345"/>
              <a:ext cx="667969" cy="3919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50710" y="3041345"/>
              <a:ext cx="1112520" cy="3919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12354" y="3041345"/>
              <a:ext cx="667511" cy="3919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30514" y="3041345"/>
              <a:ext cx="1112901" cy="3919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20784" y="3041345"/>
              <a:ext cx="152400" cy="39197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766695" y="3499103"/>
            <a:ext cx="5328920" cy="391795"/>
            <a:chOff x="2766695" y="3499103"/>
            <a:chExt cx="5328920" cy="391795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6695" y="3499103"/>
              <a:ext cx="890016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05835" y="3499103"/>
              <a:ext cx="667969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4249" y="3499103"/>
              <a:ext cx="1112520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5893" y="3499103"/>
              <a:ext cx="667512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04052" y="3499103"/>
              <a:ext cx="1335404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88582" y="3499103"/>
              <a:ext cx="890016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27722" y="3499103"/>
              <a:ext cx="667512" cy="391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72729" y="3499103"/>
              <a:ext cx="152400" cy="391667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051046" y="2816605"/>
            <a:ext cx="3115945" cy="234950"/>
            <a:chOff x="4051046" y="2816605"/>
            <a:chExt cx="3115945" cy="234950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51046" y="2816605"/>
              <a:ext cx="169163" cy="2346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63822" y="2816605"/>
              <a:ext cx="530351" cy="2346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61586" y="2816605"/>
              <a:ext cx="935621" cy="2346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34838" y="2816605"/>
              <a:ext cx="662939" cy="2346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13958" y="2816605"/>
              <a:ext cx="398221" cy="2346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325235" y="2816605"/>
              <a:ext cx="397763" cy="2346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36131" y="2816605"/>
              <a:ext cx="530351" cy="234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3626" y="2429001"/>
            <a:ext cx="1237894" cy="54711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63163" y="4008450"/>
            <a:ext cx="1960245" cy="548005"/>
            <a:chOff x="3463163" y="4008450"/>
            <a:chExt cx="1960245" cy="5480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3163" y="4008450"/>
              <a:ext cx="928115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5539" y="4008450"/>
              <a:ext cx="1237488" cy="5474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353434" y="4648834"/>
            <a:ext cx="2070100" cy="547370"/>
            <a:chOff x="3353434" y="4648834"/>
            <a:chExt cx="2070100" cy="54737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3434" y="4648834"/>
              <a:ext cx="219456" cy="5471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3162" y="4648834"/>
              <a:ext cx="928115" cy="5471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5538" y="4648834"/>
              <a:ext cx="1237488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3654" y="4648834"/>
              <a:ext cx="219455" cy="54711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102093" y="4004183"/>
            <a:ext cx="1960245" cy="547370"/>
            <a:chOff x="7102093" y="4004183"/>
            <a:chExt cx="1960245" cy="54737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02093" y="4004183"/>
              <a:ext cx="928116" cy="5471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4469" y="4004183"/>
              <a:ext cx="1237487" cy="547115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992366" y="4644212"/>
            <a:ext cx="2070100" cy="548005"/>
            <a:chOff x="6992366" y="4644212"/>
            <a:chExt cx="2070100" cy="54800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2366" y="4644212"/>
              <a:ext cx="219455" cy="5474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02094" y="4644212"/>
              <a:ext cx="928116" cy="5474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24470" y="4644212"/>
              <a:ext cx="1237487" cy="5474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52586" y="4644212"/>
              <a:ext cx="219455" cy="547420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4287773" y="2989326"/>
            <a:ext cx="3639185" cy="895985"/>
          </a:xfrm>
          <a:custGeom>
            <a:avLst/>
            <a:gdLst/>
            <a:ahLst/>
            <a:cxnLst/>
            <a:rect l="l" t="t" r="r" b="b"/>
            <a:pathLst>
              <a:path w="3639184" h="895985">
                <a:moveTo>
                  <a:pt x="1819655" y="0"/>
                </a:moveTo>
                <a:lnTo>
                  <a:pt x="1819655" y="445770"/>
                </a:lnTo>
                <a:lnTo>
                  <a:pt x="3638930" y="445770"/>
                </a:lnTo>
                <a:lnTo>
                  <a:pt x="3638930" y="891540"/>
                </a:lnTo>
              </a:path>
              <a:path w="3639184" h="895985">
                <a:moveTo>
                  <a:pt x="1819275" y="0"/>
                </a:moveTo>
                <a:lnTo>
                  <a:pt x="1819275" y="448056"/>
                </a:lnTo>
                <a:lnTo>
                  <a:pt x="0" y="448056"/>
                </a:lnTo>
                <a:lnTo>
                  <a:pt x="0" y="8959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133246" y="1107897"/>
            <a:ext cx="3824604" cy="548005"/>
            <a:chOff x="1133246" y="1107897"/>
            <a:chExt cx="3824604" cy="54800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5597" y="1107897"/>
              <a:ext cx="1237488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7344" y="1107897"/>
              <a:ext cx="219456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7072" y="1107897"/>
              <a:ext cx="928573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9830" y="1107897"/>
              <a:ext cx="1237488" cy="547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7945" y="1107897"/>
              <a:ext cx="219455" cy="5474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33144" y="1817877"/>
            <a:ext cx="6269355" cy="391795"/>
            <a:chOff x="1533144" y="1817877"/>
            <a:chExt cx="6269355" cy="39179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3144" y="1817877"/>
              <a:ext cx="445007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8800" y="1817877"/>
              <a:ext cx="667512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45436" y="1817877"/>
              <a:ext cx="667969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63850" y="1817877"/>
              <a:ext cx="1335024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47998" y="1817877"/>
              <a:ext cx="890015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87138" y="1817877"/>
              <a:ext cx="390550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80127" y="1817877"/>
              <a:ext cx="667512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98286" y="1817877"/>
              <a:ext cx="573024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28054" y="1817877"/>
              <a:ext cx="445008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22186" y="1817877"/>
              <a:ext cx="667512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38822" y="1817877"/>
              <a:ext cx="445007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34478" y="1817877"/>
              <a:ext cx="667969" cy="391667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2504948" y="2916427"/>
            <a:ext cx="2562860" cy="2564765"/>
            <a:chOff x="2504948" y="2916427"/>
            <a:chExt cx="2562860" cy="2564765"/>
          </a:xfrm>
        </p:grpSpPr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17648" y="2929127"/>
              <a:ext cx="2537460" cy="253898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511298" y="2922777"/>
              <a:ext cx="2550160" cy="2552065"/>
            </a:xfrm>
            <a:custGeom>
              <a:avLst/>
              <a:gdLst/>
              <a:ahLst/>
              <a:cxnLst/>
              <a:rect l="l" t="t" r="r" b="b"/>
              <a:pathLst>
                <a:path w="2550160" h="2552065">
                  <a:moveTo>
                    <a:pt x="0" y="2551684"/>
                  </a:moveTo>
                  <a:lnTo>
                    <a:pt x="2550160" y="2551684"/>
                  </a:lnTo>
                  <a:lnTo>
                    <a:pt x="2550160" y="0"/>
                  </a:lnTo>
                  <a:lnTo>
                    <a:pt x="0" y="0"/>
                  </a:lnTo>
                  <a:lnTo>
                    <a:pt x="0" y="25516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124192" y="2916427"/>
            <a:ext cx="2562860" cy="2564765"/>
            <a:chOff x="7124192" y="2916427"/>
            <a:chExt cx="2562860" cy="2564765"/>
          </a:xfrm>
        </p:grpSpPr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36892" y="2929127"/>
              <a:ext cx="2537459" cy="253898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130542" y="2922777"/>
              <a:ext cx="2550160" cy="2552065"/>
            </a:xfrm>
            <a:custGeom>
              <a:avLst/>
              <a:gdLst/>
              <a:ahLst/>
              <a:cxnLst/>
              <a:rect l="l" t="t" r="r" b="b"/>
              <a:pathLst>
                <a:path w="2550159" h="2552065">
                  <a:moveTo>
                    <a:pt x="0" y="2551684"/>
                  </a:moveTo>
                  <a:lnTo>
                    <a:pt x="2550159" y="2551684"/>
                  </a:lnTo>
                  <a:lnTo>
                    <a:pt x="2550159" y="0"/>
                  </a:lnTo>
                  <a:lnTo>
                    <a:pt x="0" y="0"/>
                  </a:lnTo>
                  <a:lnTo>
                    <a:pt x="0" y="25516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671058" y="4087621"/>
            <a:ext cx="865505" cy="240665"/>
            <a:chOff x="5671058" y="4087621"/>
            <a:chExt cx="865505" cy="240665"/>
          </a:xfrm>
        </p:grpSpPr>
        <p:sp>
          <p:nvSpPr>
            <p:cNvPr id="33" name="object 33"/>
            <p:cNvSpPr/>
            <p:nvPr/>
          </p:nvSpPr>
          <p:spPr>
            <a:xfrm>
              <a:off x="5683758" y="4100321"/>
              <a:ext cx="840105" cy="215265"/>
            </a:xfrm>
            <a:custGeom>
              <a:avLst/>
              <a:gdLst/>
              <a:ahLst/>
              <a:cxnLst/>
              <a:rect l="l" t="t" r="r" b="b"/>
              <a:pathLst>
                <a:path w="840104" h="215264">
                  <a:moveTo>
                    <a:pt x="657987" y="0"/>
                  </a:moveTo>
                  <a:lnTo>
                    <a:pt x="657987" y="81787"/>
                  </a:lnTo>
                  <a:lnTo>
                    <a:pt x="0" y="81787"/>
                  </a:lnTo>
                  <a:lnTo>
                    <a:pt x="0" y="133095"/>
                  </a:lnTo>
                  <a:lnTo>
                    <a:pt x="657987" y="133095"/>
                  </a:lnTo>
                  <a:lnTo>
                    <a:pt x="657987" y="214883"/>
                  </a:lnTo>
                  <a:lnTo>
                    <a:pt x="839723" y="107441"/>
                  </a:lnTo>
                  <a:lnTo>
                    <a:pt x="657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83758" y="4100321"/>
              <a:ext cx="840105" cy="215265"/>
            </a:xfrm>
            <a:custGeom>
              <a:avLst/>
              <a:gdLst/>
              <a:ahLst/>
              <a:cxnLst/>
              <a:rect l="l" t="t" r="r" b="b"/>
              <a:pathLst>
                <a:path w="840104" h="215264">
                  <a:moveTo>
                    <a:pt x="0" y="81787"/>
                  </a:moveTo>
                  <a:lnTo>
                    <a:pt x="657987" y="81787"/>
                  </a:lnTo>
                  <a:lnTo>
                    <a:pt x="657987" y="0"/>
                  </a:lnTo>
                  <a:lnTo>
                    <a:pt x="839723" y="107441"/>
                  </a:lnTo>
                  <a:lnTo>
                    <a:pt x="657987" y="214883"/>
                  </a:lnTo>
                  <a:lnTo>
                    <a:pt x="657987" y="133095"/>
                  </a:lnTo>
                  <a:lnTo>
                    <a:pt x="0" y="133095"/>
                  </a:lnTo>
                  <a:lnTo>
                    <a:pt x="0" y="8178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924810" y="2187829"/>
            <a:ext cx="3115945" cy="234950"/>
            <a:chOff x="2924810" y="2187829"/>
            <a:chExt cx="3115945" cy="234950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24810" y="2187829"/>
              <a:ext cx="169163" cy="2346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37586" y="2187829"/>
              <a:ext cx="530351" cy="23469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35350" y="2187829"/>
              <a:ext cx="935951" cy="2346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08983" y="2187829"/>
              <a:ext cx="662939" cy="23469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88102" y="2187829"/>
              <a:ext cx="397763" cy="23469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98999" y="2187829"/>
              <a:ext cx="397763" cy="2346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09895" y="2187829"/>
              <a:ext cx="530351" cy="234696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4052061" y="1619377"/>
            <a:ext cx="3100070" cy="234950"/>
            <a:chOff x="4052061" y="1619377"/>
            <a:chExt cx="3100070" cy="234950"/>
          </a:xfrm>
        </p:grpSpPr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52061" y="1619377"/>
              <a:ext cx="169163" cy="23469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64837" y="1619377"/>
              <a:ext cx="530351" cy="23469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09845" y="1619377"/>
              <a:ext cx="786383" cy="23469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263641" y="1619377"/>
              <a:ext cx="621791" cy="2346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823204" y="1619377"/>
              <a:ext cx="265175" cy="2346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003035" y="1619377"/>
              <a:ext cx="397763" cy="23469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313932" y="1619377"/>
              <a:ext cx="347471" cy="23469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76060" y="1619377"/>
              <a:ext cx="265175" cy="23469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754367" y="1619377"/>
              <a:ext cx="397764" cy="234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133246" y="1107897"/>
            <a:ext cx="2992120" cy="548005"/>
            <a:chOff x="1133246" y="1107897"/>
            <a:chExt cx="2992120" cy="54800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5597" y="1107897"/>
              <a:ext cx="1546860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6716" y="1107897"/>
              <a:ext cx="928573" cy="5474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533144" y="1817877"/>
            <a:ext cx="5107940" cy="391795"/>
            <a:chOff x="1533144" y="1817877"/>
            <a:chExt cx="5107940" cy="3917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3144" y="1817877"/>
              <a:ext cx="667512" cy="3916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1304" y="1817877"/>
              <a:ext cx="890422" cy="3916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90697" y="1817877"/>
              <a:ext cx="667512" cy="391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08858" y="1817877"/>
              <a:ext cx="667512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53866" y="1817877"/>
              <a:ext cx="667512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0501" y="1817877"/>
              <a:ext cx="890422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0022" y="1817877"/>
              <a:ext cx="890015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50686" y="1817877"/>
              <a:ext cx="890015" cy="391667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555241" y="2830829"/>
            <a:ext cx="3613785" cy="2752725"/>
            <a:chOff x="1555241" y="2830829"/>
            <a:chExt cx="3613785" cy="2752725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74291" y="2849879"/>
              <a:ext cx="3554476" cy="26656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64766" y="2840354"/>
              <a:ext cx="3594735" cy="2733675"/>
            </a:xfrm>
            <a:custGeom>
              <a:avLst/>
              <a:gdLst/>
              <a:ahLst/>
              <a:cxnLst/>
              <a:rect l="l" t="t" r="r" b="b"/>
              <a:pathLst>
                <a:path w="3594735" h="2733675">
                  <a:moveTo>
                    <a:pt x="0" y="2733294"/>
                  </a:moveTo>
                  <a:lnTo>
                    <a:pt x="3594354" y="2733294"/>
                  </a:lnTo>
                  <a:lnTo>
                    <a:pt x="3594354" y="0"/>
                  </a:lnTo>
                  <a:lnTo>
                    <a:pt x="0" y="0"/>
                  </a:lnTo>
                  <a:lnTo>
                    <a:pt x="0" y="273329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671058" y="4087621"/>
            <a:ext cx="865505" cy="240665"/>
            <a:chOff x="5671058" y="4087621"/>
            <a:chExt cx="865505" cy="240665"/>
          </a:xfrm>
        </p:grpSpPr>
        <p:sp>
          <p:nvSpPr>
            <p:cNvPr id="23" name="object 23"/>
            <p:cNvSpPr/>
            <p:nvPr/>
          </p:nvSpPr>
          <p:spPr>
            <a:xfrm>
              <a:off x="5683758" y="4100321"/>
              <a:ext cx="840105" cy="215265"/>
            </a:xfrm>
            <a:custGeom>
              <a:avLst/>
              <a:gdLst/>
              <a:ahLst/>
              <a:cxnLst/>
              <a:rect l="l" t="t" r="r" b="b"/>
              <a:pathLst>
                <a:path w="840104" h="215264">
                  <a:moveTo>
                    <a:pt x="657987" y="0"/>
                  </a:moveTo>
                  <a:lnTo>
                    <a:pt x="657987" y="81787"/>
                  </a:lnTo>
                  <a:lnTo>
                    <a:pt x="0" y="81787"/>
                  </a:lnTo>
                  <a:lnTo>
                    <a:pt x="0" y="133095"/>
                  </a:lnTo>
                  <a:lnTo>
                    <a:pt x="657987" y="133095"/>
                  </a:lnTo>
                  <a:lnTo>
                    <a:pt x="657987" y="214883"/>
                  </a:lnTo>
                  <a:lnTo>
                    <a:pt x="839723" y="107441"/>
                  </a:lnTo>
                  <a:lnTo>
                    <a:pt x="657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3758" y="4100321"/>
              <a:ext cx="840105" cy="215265"/>
            </a:xfrm>
            <a:custGeom>
              <a:avLst/>
              <a:gdLst/>
              <a:ahLst/>
              <a:cxnLst/>
              <a:rect l="l" t="t" r="r" b="b"/>
              <a:pathLst>
                <a:path w="840104" h="215264">
                  <a:moveTo>
                    <a:pt x="0" y="81787"/>
                  </a:moveTo>
                  <a:lnTo>
                    <a:pt x="657987" y="81787"/>
                  </a:lnTo>
                  <a:lnTo>
                    <a:pt x="657987" y="0"/>
                  </a:lnTo>
                  <a:lnTo>
                    <a:pt x="839723" y="107441"/>
                  </a:lnTo>
                  <a:lnTo>
                    <a:pt x="657987" y="214883"/>
                  </a:lnTo>
                  <a:lnTo>
                    <a:pt x="657987" y="133095"/>
                  </a:lnTo>
                  <a:lnTo>
                    <a:pt x="0" y="133095"/>
                  </a:lnTo>
                  <a:lnTo>
                    <a:pt x="0" y="8178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035545" y="2830829"/>
            <a:ext cx="3655060" cy="2752725"/>
            <a:chOff x="7035545" y="2830829"/>
            <a:chExt cx="3655060" cy="275272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54595" y="2849879"/>
              <a:ext cx="3012058" cy="26151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45070" y="2840354"/>
              <a:ext cx="3636010" cy="2733675"/>
            </a:xfrm>
            <a:custGeom>
              <a:avLst/>
              <a:gdLst/>
              <a:ahLst/>
              <a:cxnLst/>
              <a:rect l="l" t="t" r="r" b="b"/>
              <a:pathLst>
                <a:path w="3636009" h="2733675">
                  <a:moveTo>
                    <a:pt x="0" y="2733294"/>
                  </a:moveTo>
                  <a:lnTo>
                    <a:pt x="3635502" y="2733294"/>
                  </a:lnTo>
                  <a:lnTo>
                    <a:pt x="3635502" y="0"/>
                  </a:lnTo>
                  <a:lnTo>
                    <a:pt x="0" y="0"/>
                  </a:lnTo>
                  <a:lnTo>
                    <a:pt x="0" y="273329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133246" y="1107897"/>
            <a:ext cx="3824604" cy="548005"/>
            <a:chOff x="1133246" y="1107897"/>
            <a:chExt cx="3824604" cy="54800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5597" y="1107897"/>
              <a:ext cx="1237488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7344" y="1107897"/>
              <a:ext cx="219456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7072" y="1107897"/>
              <a:ext cx="928573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9830" y="1107897"/>
              <a:ext cx="1237488" cy="547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7945" y="1107897"/>
              <a:ext cx="219455" cy="54742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533144" y="1817877"/>
            <a:ext cx="8711565" cy="391795"/>
            <a:chOff x="1533144" y="1817877"/>
            <a:chExt cx="8711565" cy="39179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3144" y="1817877"/>
              <a:ext cx="667512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1304" y="1817877"/>
              <a:ext cx="667969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68194" y="1817877"/>
              <a:ext cx="1112520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29838" y="1817877"/>
              <a:ext cx="1112519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93005" y="1817877"/>
              <a:ext cx="1112901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55030" y="1817877"/>
              <a:ext cx="445008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50686" y="1817877"/>
              <a:ext cx="890015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89827" y="1817877"/>
              <a:ext cx="890016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30490" y="1817877"/>
              <a:ext cx="388518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21828" y="1817877"/>
              <a:ext cx="667511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39988" y="1817877"/>
              <a:ext cx="573024" cy="391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69757" y="1817877"/>
              <a:ext cx="445007" cy="3916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63888" y="1817877"/>
              <a:ext cx="667512" cy="3916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80525" y="1817877"/>
              <a:ext cx="445007" cy="3916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76180" y="1817877"/>
              <a:ext cx="667969" cy="39166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155698" y="2826257"/>
            <a:ext cx="7880984" cy="2810510"/>
            <a:chOff x="2155698" y="2826257"/>
            <a:chExt cx="7880984" cy="2810510"/>
          </a:xfrm>
        </p:grpSpPr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74748" y="2845307"/>
              <a:ext cx="7842504" cy="277215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165223" y="2835782"/>
              <a:ext cx="7861934" cy="2791460"/>
            </a:xfrm>
            <a:custGeom>
              <a:avLst/>
              <a:gdLst/>
              <a:ahLst/>
              <a:cxnLst/>
              <a:rect l="l" t="t" r="r" b="b"/>
              <a:pathLst>
                <a:path w="7861934" h="2791460">
                  <a:moveTo>
                    <a:pt x="0" y="2791206"/>
                  </a:moveTo>
                  <a:lnTo>
                    <a:pt x="7861554" y="2791206"/>
                  </a:lnTo>
                  <a:lnTo>
                    <a:pt x="7861554" y="0"/>
                  </a:lnTo>
                  <a:lnTo>
                    <a:pt x="0" y="0"/>
                  </a:lnTo>
                  <a:lnTo>
                    <a:pt x="0" y="279120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3246" y="1107897"/>
            <a:ext cx="1122045" cy="548005"/>
            <a:chOff x="1133246" y="1107897"/>
            <a:chExt cx="1122045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5597" y="1107897"/>
              <a:ext cx="399288" cy="5474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33144" y="1817877"/>
            <a:ext cx="9270365" cy="391795"/>
            <a:chOff x="1533144" y="1817877"/>
            <a:chExt cx="9270365" cy="3917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144" y="1817877"/>
              <a:ext cx="478155" cy="3916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5668" y="1817877"/>
              <a:ext cx="667969" cy="3916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4082" y="1817877"/>
              <a:ext cx="1112520" cy="391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5726" y="1817877"/>
              <a:ext cx="890015" cy="3916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6389" y="1817877"/>
              <a:ext cx="667512" cy="3916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3026" y="1817877"/>
              <a:ext cx="667969" cy="3916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1566" y="1817877"/>
              <a:ext cx="1252270" cy="391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09995" y="1817877"/>
              <a:ext cx="890016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9134" y="1817877"/>
              <a:ext cx="667969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67548" y="1817877"/>
              <a:ext cx="667512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84185" y="1817877"/>
              <a:ext cx="390144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76792" y="1817877"/>
              <a:ext cx="445007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72449" y="1817877"/>
              <a:ext cx="667512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89085" y="1817877"/>
              <a:ext cx="573024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18852" y="1817877"/>
              <a:ext cx="445007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13365" y="1817877"/>
              <a:ext cx="890016" cy="39166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504948" y="2907283"/>
            <a:ext cx="2562860" cy="2562860"/>
            <a:chOff x="2504948" y="2907283"/>
            <a:chExt cx="2562860" cy="2562860"/>
          </a:xfrm>
        </p:grpSpPr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17648" y="2919983"/>
              <a:ext cx="2537460" cy="25374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11298" y="2913633"/>
              <a:ext cx="2550160" cy="2550160"/>
            </a:xfrm>
            <a:custGeom>
              <a:avLst/>
              <a:gdLst/>
              <a:ahLst/>
              <a:cxnLst/>
              <a:rect l="l" t="t" r="r" b="b"/>
              <a:pathLst>
                <a:path w="2550160" h="2550160">
                  <a:moveTo>
                    <a:pt x="0" y="2550160"/>
                  </a:moveTo>
                  <a:lnTo>
                    <a:pt x="2550160" y="2550160"/>
                  </a:lnTo>
                  <a:lnTo>
                    <a:pt x="2550160" y="0"/>
                  </a:lnTo>
                  <a:lnTo>
                    <a:pt x="0" y="0"/>
                  </a:lnTo>
                  <a:lnTo>
                    <a:pt x="0" y="255016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124192" y="2907283"/>
            <a:ext cx="2562860" cy="2562860"/>
            <a:chOff x="7124192" y="2907283"/>
            <a:chExt cx="2562860" cy="2562860"/>
          </a:xfrm>
        </p:grpSpPr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36892" y="2919983"/>
              <a:ext cx="2537459" cy="25374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30542" y="2913633"/>
              <a:ext cx="2550160" cy="2550160"/>
            </a:xfrm>
            <a:custGeom>
              <a:avLst/>
              <a:gdLst/>
              <a:ahLst/>
              <a:cxnLst/>
              <a:rect l="l" t="t" r="r" b="b"/>
              <a:pathLst>
                <a:path w="2550159" h="2550160">
                  <a:moveTo>
                    <a:pt x="0" y="2550160"/>
                  </a:moveTo>
                  <a:lnTo>
                    <a:pt x="2550159" y="2550160"/>
                  </a:lnTo>
                  <a:lnTo>
                    <a:pt x="2550159" y="0"/>
                  </a:lnTo>
                  <a:lnTo>
                    <a:pt x="0" y="0"/>
                  </a:lnTo>
                  <a:lnTo>
                    <a:pt x="0" y="25501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71058" y="4076953"/>
            <a:ext cx="865505" cy="241935"/>
            <a:chOff x="5671058" y="4076953"/>
            <a:chExt cx="865505" cy="241935"/>
          </a:xfrm>
        </p:grpSpPr>
        <p:sp>
          <p:nvSpPr>
            <p:cNvPr id="29" name="object 29"/>
            <p:cNvSpPr/>
            <p:nvPr/>
          </p:nvSpPr>
          <p:spPr>
            <a:xfrm>
              <a:off x="5683758" y="4089653"/>
              <a:ext cx="840105" cy="216535"/>
            </a:xfrm>
            <a:custGeom>
              <a:avLst/>
              <a:gdLst/>
              <a:ahLst/>
              <a:cxnLst/>
              <a:rect l="l" t="t" r="r" b="b"/>
              <a:pathLst>
                <a:path w="840104" h="216535">
                  <a:moveTo>
                    <a:pt x="656716" y="0"/>
                  </a:moveTo>
                  <a:lnTo>
                    <a:pt x="656716" y="82296"/>
                  </a:lnTo>
                  <a:lnTo>
                    <a:pt x="0" y="82296"/>
                  </a:lnTo>
                  <a:lnTo>
                    <a:pt x="0" y="134112"/>
                  </a:lnTo>
                  <a:lnTo>
                    <a:pt x="656716" y="134112"/>
                  </a:lnTo>
                  <a:lnTo>
                    <a:pt x="656716" y="216408"/>
                  </a:lnTo>
                  <a:lnTo>
                    <a:pt x="839723" y="108204"/>
                  </a:lnTo>
                  <a:lnTo>
                    <a:pt x="656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83758" y="4089653"/>
              <a:ext cx="840105" cy="216535"/>
            </a:xfrm>
            <a:custGeom>
              <a:avLst/>
              <a:gdLst/>
              <a:ahLst/>
              <a:cxnLst/>
              <a:rect l="l" t="t" r="r" b="b"/>
              <a:pathLst>
                <a:path w="840104" h="216535">
                  <a:moveTo>
                    <a:pt x="0" y="82296"/>
                  </a:moveTo>
                  <a:lnTo>
                    <a:pt x="656716" y="82296"/>
                  </a:lnTo>
                  <a:lnTo>
                    <a:pt x="656716" y="0"/>
                  </a:lnTo>
                  <a:lnTo>
                    <a:pt x="839723" y="108204"/>
                  </a:lnTo>
                  <a:lnTo>
                    <a:pt x="656716" y="216408"/>
                  </a:lnTo>
                  <a:lnTo>
                    <a:pt x="656716" y="134112"/>
                  </a:lnTo>
                  <a:lnTo>
                    <a:pt x="0" y="134112"/>
                  </a:lnTo>
                  <a:lnTo>
                    <a:pt x="0" y="8229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3246" y="1107897"/>
            <a:ext cx="2310130" cy="548005"/>
            <a:chOff x="1133246" y="1107897"/>
            <a:chExt cx="2310130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" y="1107897"/>
              <a:ext cx="743712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005" y="1107897"/>
              <a:ext cx="1751838" cy="5474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33144" y="1817877"/>
            <a:ext cx="1925320" cy="391795"/>
            <a:chOff x="1533144" y="1817877"/>
            <a:chExt cx="1925320" cy="3917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144" y="1817877"/>
              <a:ext cx="667512" cy="3916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1304" y="1817877"/>
              <a:ext cx="890422" cy="3916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0697" y="1817877"/>
              <a:ext cx="667512" cy="39166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825875" y="2850845"/>
            <a:ext cx="4613275" cy="392430"/>
            <a:chOff x="3825875" y="2850845"/>
            <a:chExt cx="4613275" cy="39243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5875" y="2850845"/>
              <a:ext cx="534415" cy="3919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6686" y="2850845"/>
              <a:ext cx="1335405" cy="3919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0713" y="2850845"/>
              <a:ext cx="449072" cy="3919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7517" y="2850845"/>
              <a:ext cx="217170" cy="3919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2297" y="2850845"/>
              <a:ext cx="982408" cy="3919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05548" y="2850845"/>
              <a:ext cx="933805" cy="3919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06029" y="2850845"/>
              <a:ext cx="832535" cy="39197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118483" y="3336035"/>
            <a:ext cx="1707514" cy="352425"/>
            <a:chOff x="4118483" y="3336035"/>
            <a:chExt cx="1707514" cy="352425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8483" y="3336035"/>
              <a:ext cx="402336" cy="3520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4347" y="3336035"/>
              <a:ext cx="274320" cy="3520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60087" y="3336035"/>
              <a:ext cx="599389" cy="3520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26685" y="3336035"/>
              <a:ext cx="598932" cy="35204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092575" y="3761232"/>
            <a:ext cx="1788160" cy="352425"/>
            <a:chOff x="4092575" y="3761232"/>
            <a:chExt cx="1788160" cy="352425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92575" y="3761232"/>
              <a:ext cx="881595" cy="3520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76165" y="3761232"/>
              <a:ext cx="274320" cy="3520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81905" y="3761232"/>
              <a:ext cx="798576" cy="35204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092575" y="4172407"/>
            <a:ext cx="799465" cy="352425"/>
            <a:chOff x="4092575" y="4172407"/>
            <a:chExt cx="799465" cy="352425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92575" y="4172407"/>
              <a:ext cx="799185" cy="3523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58562" y="4172407"/>
              <a:ext cx="106679" cy="35234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943221" y="4172407"/>
            <a:ext cx="3472179" cy="352425"/>
            <a:chOff x="4943221" y="4172407"/>
            <a:chExt cx="3472179" cy="352425"/>
          </a:xfrm>
        </p:grpSpPr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43221" y="4172407"/>
              <a:ext cx="274320" cy="3523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48961" y="4172407"/>
              <a:ext cx="1197864" cy="3523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15761" y="4172407"/>
              <a:ext cx="399288" cy="3523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82461" y="4172407"/>
              <a:ext cx="399288" cy="35234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49161" y="4172407"/>
              <a:ext cx="998601" cy="3523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16698" y="4172407"/>
              <a:ext cx="798576" cy="35234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3401821" y="2522473"/>
            <a:ext cx="5389880" cy="2683510"/>
            <a:chOff x="3401821" y="2522473"/>
            <a:chExt cx="5389880" cy="2683510"/>
          </a:xfrm>
        </p:grpSpPr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92574" y="4584445"/>
              <a:ext cx="879182" cy="3520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83784" y="4584445"/>
              <a:ext cx="798576" cy="35204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49772" y="4584445"/>
              <a:ext cx="598931" cy="35204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7640" y="4584445"/>
              <a:ext cx="598932" cy="35204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414521" y="2535173"/>
              <a:ext cx="5364480" cy="2658110"/>
            </a:xfrm>
            <a:custGeom>
              <a:avLst/>
              <a:gdLst/>
              <a:ahLst/>
              <a:cxnLst/>
              <a:rect l="l" t="t" r="r" b="b"/>
              <a:pathLst>
                <a:path w="5364480" h="2658110">
                  <a:moveTo>
                    <a:pt x="0" y="2657856"/>
                  </a:moveTo>
                  <a:lnTo>
                    <a:pt x="5364480" y="2657856"/>
                  </a:lnTo>
                  <a:lnTo>
                    <a:pt x="5364480" y="0"/>
                  </a:lnTo>
                  <a:lnTo>
                    <a:pt x="0" y="0"/>
                  </a:lnTo>
                  <a:lnTo>
                    <a:pt x="0" y="265785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3246" y="1107897"/>
            <a:ext cx="3730625" cy="548005"/>
            <a:chOff x="1133246" y="1107897"/>
            <a:chExt cx="3730625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" y="1107897"/>
              <a:ext cx="743712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005" y="1107897"/>
              <a:ext cx="3172587" cy="5474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33144" y="1817877"/>
            <a:ext cx="1925320" cy="391795"/>
            <a:chOff x="1533144" y="1817877"/>
            <a:chExt cx="1925320" cy="3917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144" y="1817877"/>
              <a:ext cx="445007" cy="3916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5648" y="1817877"/>
              <a:ext cx="445007" cy="3916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1304" y="1817877"/>
              <a:ext cx="890422" cy="391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0697" y="1817877"/>
              <a:ext cx="667512" cy="39166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303908" y="2607513"/>
            <a:ext cx="9672955" cy="392430"/>
            <a:chOff x="1303908" y="2607513"/>
            <a:chExt cx="9672955" cy="39243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3908" y="2607513"/>
              <a:ext cx="534416" cy="3919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4720" y="2607513"/>
              <a:ext cx="2353691" cy="3919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0810" y="2607513"/>
              <a:ext cx="449072" cy="3919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7613" y="2607513"/>
              <a:ext cx="217170" cy="3919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22394" y="2607513"/>
              <a:ext cx="1251585" cy="3919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34913" y="2607513"/>
              <a:ext cx="217170" cy="3919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79693" y="2607513"/>
              <a:ext cx="1971167" cy="3919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19416" y="2607513"/>
              <a:ext cx="217170" cy="3919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64195" y="2607513"/>
              <a:ext cx="1733423" cy="3919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73793" y="2607513"/>
              <a:ext cx="219455" cy="3919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20098" y="2607513"/>
              <a:ext cx="1183640" cy="3919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85374" y="2607513"/>
              <a:ext cx="491490" cy="39197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596516" y="3092830"/>
            <a:ext cx="1586865" cy="352425"/>
            <a:chOff x="1596516" y="3092830"/>
            <a:chExt cx="1586865" cy="352425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96516" y="3092830"/>
              <a:ext cx="402335" cy="3520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32380" y="3092830"/>
              <a:ext cx="274319" cy="3520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38120" y="3118738"/>
              <a:ext cx="530351" cy="3124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52649" y="3118738"/>
              <a:ext cx="530351" cy="31242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570608" y="3518027"/>
            <a:ext cx="4232910" cy="352425"/>
            <a:chOff x="1570608" y="3518027"/>
            <a:chExt cx="4232910" cy="352425"/>
          </a:xfrm>
        </p:grpSpPr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70608" y="3518027"/>
              <a:ext cx="992771" cy="3520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39288" y="3518027"/>
              <a:ext cx="535432" cy="3520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05633" y="3543935"/>
              <a:ext cx="1061072" cy="31241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53941" y="3543935"/>
              <a:ext cx="353567" cy="3124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90161" y="3543935"/>
              <a:ext cx="353567" cy="3124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26382" y="3543935"/>
              <a:ext cx="883919" cy="3124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96001" y="3543935"/>
              <a:ext cx="707136" cy="312419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570608" y="3929456"/>
            <a:ext cx="4473575" cy="352425"/>
            <a:chOff x="1570608" y="3929456"/>
            <a:chExt cx="4473575" cy="352425"/>
          </a:xfrm>
        </p:grpSpPr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70608" y="3929456"/>
              <a:ext cx="1636267" cy="35234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90036" y="3929456"/>
              <a:ext cx="256032" cy="35234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53688" y="3929456"/>
              <a:ext cx="276351" cy="3523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60952" y="3955364"/>
              <a:ext cx="707542" cy="3127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52645" y="3955364"/>
              <a:ext cx="530351" cy="3127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567173" y="3955364"/>
              <a:ext cx="707136" cy="3127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160010" y="3955364"/>
              <a:ext cx="883919" cy="312724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570608" y="4341240"/>
            <a:ext cx="3319779" cy="352425"/>
            <a:chOff x="1570608" y="4341240"/>
            <a:chExt cx="3319779" cy="352425"/>
          </a:xfrm>
        </p:grpSpPr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70608" y="4341240"/>
              <a:ext cx="1419860" cy="35204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881248" y="4341240"/>
              <a:ext cx="256031" cy="3520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46425" y="4341240"/>
              <a:ext cx="276351" cy="35204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353688" y="4367148"/>
              <a:ext cx="707542" cy="31241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945382" y="4367148"/>
              <a:ext cx="530351" cy="31241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359910" y="4367148"/>
              <a:ext cx="530351" cy="31241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1570608" y="4752721"/>
            <a:ext cx="5796915" cy="352425"/>
            <a:chOff x="1570608" y="4752721"/>
            <a:chExt cx="5796915" cy="352425"/>
          </a:xfrm>
        </p:grpSpPr>
        <p:pic>
          <p:nvPicPr>
            <p:cNvPr id="52" name="object 5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70608" y="4752721"/>
              <a:ext cx="1061719" cy="35204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0269" y="4752721"/>
              <a:ext cx="274319" cy="35204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66008" y="4778629"/>
              <a:ext cx="530352" cy="3124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80536" y="4778629"/>
              <a:ext cx="884301" cy="31241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050538" y="4778629"/>
              <a:ext cx="353567" cy="31241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86757" y="4778629"/>
              <a:ext cx="353567" cy="3124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524501" y="4778629"/>
              <a:ext cx="707136" cy="3124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115813" y="4778629"/>
              <a:ext cx="530351" cy="31241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530342" y="4778629"/>
              <a:ext cx="530351" cy="31241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944869" y="4778629"/>
              <a:ext cx="530809" cy="31241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359651" y="4778629"/>
              <a:ext cx="124967" cy="31241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422136" y="4778629"/>
              <a:ext cx="530352" cy="31241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36663" y="4778629"/>
              <a:ext cx="530351" cy="31241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190231" y="4778629"/>
              <a:ext cx="124968" cy="312419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4069" y="2345689"/>
            <a:ext cx="10565765" cy="3381375"/>
            <a:chOff x="814069" y="2345689"/>
            <a:chExt cx="10565765" cy="3381375"/>
          </a:xfrm>
        </p:grpSpPr>
        <p:pic>
          <p:nvPicPr>
            <p:cNvPr id="67" name="object 6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570608" y="5164200"/>
              <a:ext cx="561340" cy="35204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062861" y="5190108"/>
              <a:ext cx="530351" cy="31242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477388" y="5190108"/>
              <a:ext cx="353568" cy="31242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713609" y="5190108"/>
              <a:ext cx="1061072" cy="31242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661918" y="5190108"/>
              <a:ext cx="353567" cy="31242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898137" y="5190108"/>
              <a:ext cx="353567" cy="31242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134358" y="5190108"/>
              <a:ext cx="124967" cy="31242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196841" y="5190108"/>
              <a:ext cx="883919" cy="31242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967985" y="5190108"/>
              <a:ext cx="883919" cy="31242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737605" y="5190108"/>
              <a:ext cx="884301" cy="31242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444996" y="5190108"/>
              <a:ext cx="124968" cy="31242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26769" y="2358389"/>
              <a:ext cx="10540365" cy="3355975"/>
            </a:xfrm>
            <a:custGeom>
              <a:avLst/>
              <a:gdLst/>
              <a:ahLst/>
              <a:cxnLst/>
              <a:rect l="l" t="t" r="r" b="b"/>
              <a:pathLst>
                <a:path w="10540365" h="3355975">
                  <a:moveTo>
                    <a:pt x="0" y="3355848"/>
                  </a:moveTo>
                  <a:lnTo>
                    <a:pt x="10539984" y="3355848"/>
                  </a:lnTo>
                  <a:lnTo>
                    <a:pt x="10539984" y="0"/>
                  </a:lnTo>
                  <a:lnTo>
                    <a:pt x="0" y="0"/>
                  </a:lnTo>
                  <a:lnTo>
                    <a:pt x="0" y="33558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80" name="object 8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sp>
        <p:nvSpPr>
          <p:cNvPr id="82" name="object 82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4814" y="3131515"/>
            <a:ext cx="3033395" cy="548005"/>
            <a:chOff x="4734814" y="3131515"/>
            <a:chExt cx="3033395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4814" y="3131515"/>
              <a:ext cx="546608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4770" y="3131515"/>
              <a:ext cx="1237894" cy="547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6772" y="3131515"/>
              <a:ext cx="530351" cy="547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0340" y="3131515"/>
              <a:ext cx="1237488" cy="547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0150" y="950213"/>
            <a:ext cx="9791700" cy="5218430"/>
            <a:chOff x="1200150" y="950213"/>
            <a:chExt cx="9791700" cy="5218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1955" y="2779775"/>
              <a:ext cx="5990844" cy="33695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72430" y="2770250"/>
              <a:ext cx="6010275" cy="3388995"/>
            </a:xfrm>
            <a:custGeom>
              <a:avLst/>
              <a:gdLst/>
              <a:ahLst/>
              <a:cxnLst/>
              <a:rect l="l" t="t" r="r" b="b"/>
              <a:pathLst>
                <a:path w="6010275" h="3388995">
                  <a:moveTo>
                    <a:pt x="0" y="3388614"/>
                  </a:moveTo>
                  <a:lnTo>
                    <a:pt x="6009894" y="3388614"/>
                  </a:lnTo>
                  <a:lnTo>
                    <a:pt x="6009894" y="0"/>
                  </a:lnTo>
                  <a:lnTo>
                    <a:pt x="0" y="0"/>
                  </a:lnTo>
                  <a:lnTo>
                    <a:pt x="0" y="338861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969263"/>
              <a:ext cx="4876800" cy="2743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09675" y="959738"/>
              <a:ext cx="4895850" cy="2762250"/>
            </a:xfrm>
            <a:custGeom>
              <a:avLst/>
              <a:gdLst/>
              <a:ahLst/>
              <a:cxnLst/>
              <a:rect l="l" t="t" r="r" b="b"/>
              <a:pathLst>
                <a:path w="4895850" h="2762250">
                  <a:moveTo>
                    <a:pt x="0" y="2762250"/>
                  </a:moveTo>
                  <a:lnTo>
                    <a:pt x="4895850" y="2762250"/>
                  </a:lnTo>
                  <a:lnTo>
                    <a:pt x="4895850" y="0"/>
                  </a:lnTo>
                  <a:lnTo>
                    <a:pt x="0" y="0"/>
                  </a:lnTo>
                  <a:lnTo>
                    <a:pt x="0" y="27622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616200" y="2963672"/>
            <a:ext cx="2857500" cy="2857500"/>
            <a:chOff x="2616200" y="2963672"/>
            <a:chExt cx="2857500" cy="28575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8900" y="2976372"/>
              <a:ext cx="2831592" cy="28315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22550" y="2970022"/>
              <a:ext cx="2844800" cy="2844800"/>
            </a:xfrm>
            <a:custGeom>
              <a:avLst/>
              <a:gdLst/>
              <a:ahLst/>
              <a:cxnLst/>
              <a:rect l="l" t="t" r="r" b="b"/>
              <a:pathLst>
                <a:path w="2844800" h="2844800">
                  <a:moveTo>
                    <a:pt x="0" y="2844291"/>
                  </a:moveTo>
                  <a:lnTo>
                    <a:pt x="2844292" y="2844291"/>
                  </a:lnTo>
                  <a:lnTo>
                    <a:pt x="2844292" y="0"/>
                  </a:lnTo>
                  <a:lnTo>
                    <a:pt x="0" y="0"/>
                  </a:lnTo>
                  <a:lnTo>
                    <a:pt x="0" y="28442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718807" y="2963672"/>
            <a:ext cx="2857500" cy="2857500"/>
            <a:chOff x="6718807" y="2963672"/>
            <a:chExt cx="2857500" cy="285750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1507" y="2976372"/>
              <a:ext cx="2831592" cy="283159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25157" y="2970022"/>
              <a:ext cx="2844800" cy="2844800"/>
            </a:xfrm>
            <a:custGeom>
              <a:avLst/>
              <a:gdLst/>
              <a:ahLst/>
              <a:cxnLst/>
              <a:rect l="l" t="t" r="r" b="b"/>
              <a:pathLst>
                <a:path w="2844800" h="2844800">
                  <a:moveTo>
                    <a:pt x="0" y="2844291"/>
                  </a:moveTo>
                  <a:lnTo>
                    <a:pt x="2844292" y="2844291"/>
                  </a:lnTo>
                  <a:lnTo>
                    <a:pt x="2844292" y="0"/>
                  </a:lnTo>
                  <a:lnTo>
                    <a:pt x="0" y="0"/>
                  </a:lnTo>
                  <a:lnTo>
                    <a:pt x="0" y="28442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63111" y="5961583"/>
            <a:ext cx="1186180" cy="392430"/>
            <a:chOff x="3563111" y="5961583"/>
            <a:chExt cx="1186180" cy="39243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3111" y="5961583"/>
              <a:ext cx="667512" cy="3919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81271" y="5961583"/>
              <a:ext cx="667512" cy="39197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556245" y="5961583"/>
            <a:ext cx="1407160" cy="392430"/>
            <a:chOff x="7556245" y="5961583"/>
            <a:chExt cx="1407160" cy="39243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56245" y="5961583"/>
              <a:ext cx="890016" cy="3919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5385" y="5961583"/>
              <a:ext cx="667969" cy="39197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133246" y="1107897"/>
            <a:ext cx="2637790" cy="548005"/>
            <a:chOff x="1133246" y="1107897"/>
            <a:chExt cx="2637790" cy="548005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3246" y="1107897"/>
              <a:ext cx="1237488" cy="5474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4969" y="1107897"/>
              <a:ext cx="1606042" cy="54742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533144" y="1817877"/>
            <a:ext cx="6292215" cy="391795"/>
            <a:chOff x="1533144" y="1817877"/>
            <a:chExt cx="6292215" cy="391795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3144" y="1817877"/>
              <a:ext cx="667512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51304" y="1817877"/>
              <a:ext cx="1112901" cy="391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13202" y="1817877"/>
              <a:ext cx="890015" cy="3916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52342" y="1817877"/>
              <a:ext cx="1112519" cy="3916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15510" y="1817877"/>
              <a:ext cx="890422" cy="3916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55030" y="1817877"/>
              <a:ext cx="1112520" cy="3916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16675" y="1817877"/>
              <a:ext cx="890016" cy="3916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57339" y="1817877"/>
              <a:ext cx="667969" cy="391667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533144" y="2275077"/>
            <a:ext cx="4438650" cy="391795"/>
            <a:chOff x="1533144" y="2275077"/>
            <a:chExt cx="4438650" cy="391795"/>
          </a:xfrm>
        </p:grpSpPr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33144" y="2275077"/>
              <a:ext cx="890016" cy="3916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72284" y="2275077"/>
              <a:ext cx="667969" cy="3916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17546" y="2275077"/>
              <a:ext cx="930071" cy="3916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31361" y="2275077"/>
              <a:ext cx="445008" cy="3916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23970" y="2275077"/>
              <a:ext cx="667512" cy="3916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68977" y="2275077"/>
              <a:ext cx="667512" cy="391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85614" y="2275077"/>
              <a:ext cx="667969" cy="391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04154" y="2275077"/>
              <a:ext cx="667512" cy="391667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2637790" cy="548005"/>
            <a:chOff x="1133246" y="1107897"/>
            <a:chExt cx="2637790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1237488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4969" y="1107897"/>
              <a:ext cx="1606042" cy="54742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533144" y="1830070"/>
            <a:ext cx="8329930" cy="469900"/>
            <a:chOff x="1533144" y="1830070"/>
            <a:chExt cx="8329930" cy="4699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144" y="1830070"/>
              <a:ext cx="1326261" cy="4693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2494" y="1830070"/>
              <a:ext cx="1325880" cy="4693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31589" y="1830070"/>
              <a:ext cx="795527" cy="4693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51858" y="1830070"/>
              <a:ext cx="276606" cy="4693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6261" y="1830070"/>
              <a:ext cx="795985" cy="4693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56910" y="1830070"/>
              <a:ext cx="530351" cy="4693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0478" y="1830070"/>
              <a:ext cx="795527" cy="4693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40830" y="1830070"/>
              <a:ext cx="272034" cy="4693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22186" y="1830070"/>
              <a:ext cx="1060704" cy="4693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06107" y="1830070"/>
              <a:ext cx="795985" cy="4693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36713" y="1830070"/>
              <a:ext cx="272033" cy="4693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18069" y="1830070"/>
              <a:ext cx="1325879" cy="4693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67164" y="1830070"/>
              <a:ext cx="795527" cy="469391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143125" y="3120008"/>
          <a:ext cx="181927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2485389" y="5155438"/>
            <a:ext cx="1332230" cy="352425"/>
            <a:chOff x="2485389" y="5155438"/>
            <a:chExt cx="1332230" cy="352425"/>
          </a:xfrm>
        </p:grpSpPr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85389" y="5155438"/>
              <a:ext cx="598932" cy="3520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51733" y="5155438"/>
              <a:ext cx="399288" cy="3520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18433" y="5155438"/>
              <a:ext cx="598932" cy="352044"/>
            </a:xfrm>
            <a:prstGeom prst="rect">
              <a:avLst/>
            </a:prstGeom>
          </p:spPr>
        </p:pic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186553" y="3120008"/>
          <a:ext cx="182054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73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142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156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52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120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64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102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5563234" y="5155438"/>
            <a:ext cx="1264920" cy="352425"/>
            <a:chOff x="5563234" y="5155438"/>
            <a:chExt cx="1264920" cy="352425"/>
          </a:xfrm>
        </p:grpSpPr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63234" y="5155438"/>
              <a:ext cx="798576" cy="3520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29222" y="5155438"/>
              <a:ext cx="598931" cy="352044"/>
            </a:xfrm>
            <a:prstGeom prst="rect">
              <a:avLst/>
            </a:prstGeom>
          </p:spPr>
        </p:pic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8231505" y="3120008"/>
          <a:ext cx="181927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1/16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91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2/16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91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1/16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91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2/16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90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4/16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90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2/16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1/16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90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2/16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90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1/16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8506968" y="5155438"/>
            <a:ext cx="1466215" cy="352425"/>
            <a:chOff x="8506968" y="5155438"/>
            <a:chExt cx="1466215" cy="35242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06968" y="5155438"/>
              <a:ext cx="998220" cy="3520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74124" y="5155438"/>
              <a:ext cx="598931" cy="352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2063750" cy="548005"/>
            <a:chOff x="1133246" y="1107897"/>
            <a:chExt cx="2063750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5597" y="1107897"/>
              <a:ext cx="618744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8601" y="1107897"/>
              <a:ext cx="928115" cy="54742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67964" y="3191636"/>
          <a:ext cx="1819275" cy="179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1/9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5506846" y="3488182"/>
            <a:ext cx="4440555" cy="391795"/>
            <a:chOff x="5506846" y="3488182"/>
            <a:chExt cx="4440555" cy="39179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6846" y="3488182"/>
              <a:ext cx="667512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5006" y="3488182"/>
              <a:ext cx="1112900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86904" y="3488182"/>
              <a:ext cx="890016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26044" y="3488182"/>
              <a:ext cx="445007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21700" y="3488182"/>
              <a:ext cx="667512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39860" y="3488182"/>
              <a:ext cx="890422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79381" y="3488182"/>
              <a:ext cx="667512" cy="39166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506846" y="4278503"/>
            <a:ext cx="3627754" cy="391795"/>
            <a:chOff x="5506846" y="4278503"/>
            <a:chExt cx="3627754" cy="39179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06846" y="4278503"/>
              <a:ext cx="890015" cy="3916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45986" y="4278503"/>
              <a:ext cx="890422" cy="3916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86904" y="4278503"/>
              <a:ext cx="1112520" cy="3916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48548" y="4278503"/>
              <a:ext cx="445007" cy="3916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44204" y="4278503"/>
              <a:ext cx="890016" cy="391668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533144" y="1817877"/>
            <a:ext cx="8658225" cy="391795"/>
            <a:chOff x="1533144" y="1817877"/>
            <a:chExt cx="8658225" cy="391795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33144" y="1817877"/>
              <a:ext cx="890016" cy="3916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72284" y="1817877"/>
              <a:ext cx="667969" cy="3916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90697" y="1817877"/>
              <a:ext cx="890015" cy="3916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29838" y="1817877"/>
              <a:ext cx="667512" cy="3916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47998" y="1817877"/>
              <a:ext cx="1112901" cy="3916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10022" y="1817877"/>
              <a:ext cx="667512" cy="3916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528183" y="1817877"/>
              <a:ext cx="890015" cy="3916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67322" y="1817877"/>
              <a:ext cx="667511" cy="3916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85483" y="1817877"/>
              <a:ext cx="667511" cy="3916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02119" y="1817877"/>
              <a:ext cx="667969" cy="391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820533" y="1817877"/>
              <a:ext cx="890016" cy="391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559673" y="1817877"/>
              <a:ext cx="1112520" cy="3916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522840" y="1817877"/>
              <a:ext cx="667969" cy="391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2063750" cy="548005"/>
            <a:chOff x="1133246" y="1107897"/>
            <a:chExt cx="2063750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5597" y="1107897"/>
              <a:ext cx="618744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8601" y="1107897"/>
              <a:ext cx="928115" cy="54742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287777" y="4749038"/>
            <a:ext cx="1905635" cy="352425"/>
            <a:chOff x="2287777" y="4749038"/>
            <a:chExt cx="1905635" cy="35242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7777" y="4749038"/>
              <a:ext cx="668883" cy="3520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1183" y="4749038"/>
              <a:ext cx="598932" cy="3520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7527" y="4749038"/>
              <a:ext cx="399288" cy="3520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4227" y="4749038"/>
              <a:ext cx="598931" cy="352044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67964" y="2519552"/>
          <a:ext cx="181927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045716" y="3460496"/>
            <a:ext cx="142240" cy="17145"/>
          </a:xfrm>
          <a:custGeom>
            <a:avLst/>
            <a:gdLst/>
            <a:ahLst/>
            <a:cxnLst/>
            <a:rect l="l" t="t" r="r" b="b"/>
            <a:pathLst>
              <a:path w="142239" h="17145">
                <a:moveTo>
                  <a:pt x="141731" y="0"/>
                </a:moveTo>
                <a:lnTo>
                  <a:pt x="0" y="0"/>
                </a:lnTo>
                <a:lnTo>
                  <a:pt x="0" y="16763"/>
                </a:lnTo>
                <a:lnTo>
                  <a:pt x="141731" y="16763"/>
                </a:lnTo>
                <a:lnTo>
                  <a:pt x="141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33142" y="3025495"/>
            <a:ext cx="166370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dirty="0">
                <a:latin typeface="Cambria Math"/>
                <a:cs typeface="Cambria Math"/>
              </a:rPr>
              <a:t>9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17698" y="3277489"/>
            <a:ext cx="231648" cy="352044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7606538" y="5324855"/>
            <a:ext cx="1905000" cy="352425"/>
            <a:chOff x="7606538" y="5324855"/>
            <a:chExt cx="1905000" cy="352425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6538" y="5324855"/>
              <a:ext cx="668527" cy="3520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9562" y="5324855"/>
              <a:ext cx="598931" cy="3520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45905" y="5324855"/>
              <a:ext cx="399288" cy="3520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2605" y="5324855"/>
              <a:ext cx="598931" cy="352044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6396609" y="3460496"/>
            <a:ext cx="281940" cy="17145"/>
          </a:xfrm>
          <a:custGeom>
            <a:avLst/>
            <a:gdLst/>
            <a:ahLst/>
            <a:cxnLst/>
            <a:rect l="l" t="t" r="r" b="b"/>
            <a:pathLst>
              <a:path w="281940" h="17145">
                <a:moveTo>
                  <a:pt x="281939" y="0"/>
                </a:moveTo>
                <a:lnTo>
                  <a:pt x="0" y="0"/>
                </a:lnTo>
                <a:lnTo>
                  <a:pt x="0" y="16763"/>
                </a:lnTo>
                <a:lnTo>
                  <a:pt x="281939" y="16763"/>
                </a:lnTo>
                <a:lnTo>
                  <a:pt x="281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54902" y="3082798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84797" y="3445509"/>
            <a:ext cx="30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mbria Math"/>
                <a:cs typeface="Cambria Math"/>
              </a:rPr>
              <a:t>25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31406" y="3277489"/>
            <a:ext cx="231648" cy="352044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7309866" y="3725417"/>
            <a:ext cx="2999740" cy="599440"/>
          </a:xfrm>
          <a:custGeom>
            <a:avLst/>
            <a:gdLst/>
            <a:ahLst/>
            <a:cxnLst/>
            <a:rect l="l" t="t" r="r" b="b"/>
            <a:pathLst>
              <a:path w="2999740" h="599439">
                <a:moveTo>
                  <a:pt x="2999232" y="0"/>
                </a:moveTo>
                <a:lnTo>
                  <a:pt x="2999232" y="0"/>
                </a:lnTo>
                <a:lnTo>
                  <a:pt x="0" y="0"/>
                </a:lnTo>
                <a:lnTo>
                  <a:pt x="0" y="598932"/>
                </a:lnTo>
                <a:lnTo>
                  <a:pt x="2999232" y="598932"/>
                </a:lnTo>
                <a:lnTo>
                  <a:pt x="299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300341" y="1925192"/>
          <a:ext cx="3018790" cy="298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3246" y="1107897"/>
            <a:ext cx="1122045" cy="548005"/>
            <a:chOff x="1133246" y="1107897"/>
            <a:chExt cx="1122045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5597" y="1107897"/>
              <a:ext cx="399288" cy="5474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287777" y="5320588"/>
            <a:ext cx="1905635" cy="352425"/>
            <a:chOff x="2287777" y="5320588"/>
            <a:chExt cx="1905635" cy="35242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7777" y="5320588"/>
              <a:ext cx="668883" cy="3520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1183" y="5320588"/>
              <a:ext cx="598932" cy="3520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7527" y="5320588"/>
              <a:ext cx="399288" cy="3520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4227" y="5320588"/>
              <a:ext cx="598931" cy="352044"/>
            </a:xfrm>
            <a:prstGeom prst="rect">
              <a:avLst/>
            </a:prstGeom>
          </p:spPr>
        </p:pic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767964" y="3091052"/>
          <a:ext cx="181927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045716" y="4031996"/>
            <a:ext cx="142240" cy="17145"/>
          </a:xfrm>
          <a:custGeom>
            <a:avLst/>
            <a:gdLst/>
            <a:ahLst/>
            <a:cxnLst/>
            <a:rect l="l" t="t" r="r" b="b"/>
            <a:pathLst>
              <a:path w="142239" h="17145">
                <a:moveTo>
                  <a:pt x="141731" y="0"/>
                </a:moveTo>
                <a:lnTo>
                  <a:pt x="0" y="0"/>
                </a:lnTo>
                <a:lnTo>
                  <a:pt x="0" y="16763"/>
                </a:lnTo>
                <a:lnTo>
                  <a:pt x="141731" y="16763"/>
                </a:lnTo>
                <a:lnTo>
                  <a:pt x="141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33142" y="3597368"/>
            <a:ext cx="167005" cy="7505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dirty="0">
                <a:latin typeface="Cambria Math"/>
                <a:cs typeface="Cambria Math"/>
              </a:rPr>
              <a:t>9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17698" y="3849065"/>
            <a:ext cx="231648" cy="35234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7606538" y="5896660"/>
            <a:ext cx="1905000" cy="352425"/>
            <a:chOff x="7606538" y="5896660"/>
            <a:chExt cx="1905000" cy="352425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06538" y="5896660"/>
              <a:ext cx="668527" cy="3520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79562" y="5896660"/>
              <a:ext cx="598931" cy="3520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45905" y="5896660"/>
              <a:ext cx="399288" cy="3520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2605" y="5896660"/>
              <a:ext cx="598931" cy="352044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6396609" y="4031996"/>
            <a:ext cx="281940" cy="17145"/>
          </a:xfrm>
          <a:custGeom>
            <a:avLst/>
            <a:gdLst/>
            <a:ahLst/>
            <a:cxnLst/>
            <a:rect l="l" t="t" r="r" b="b"/>
            <a:pathLst>
              <a:path w="281940" h="17145">
                <a:moveTo>
                  <a:pt x="281939" y="0"/>
                </a:moveTo>
                <a:lnTo>
                  <a:pt x="0" y="0"/>
                </a:lnTo>
                <a:lnTo>
                  <a:pt x="0" y="16763"/>
                </a:lnTo>
                <a:lnTo>
                  <a:pt x="281939" y="16763"/>
                </a:lnTo>
                <a:lnTo>
                  <a:pt x="281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54902" y="3654297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84797" y="4016705"/>
            <a:ext cx="306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mbria Math"/>
                <a:cs typeface="Cambria Math"/>
              </a:rPr>
              <a:t>25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31406" y="3849065"/>
            <a:ext cx="231648" cy="35234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7309866" y="4296917"/>
            <a:ext cx="2999740" cy="599440"/>
          </a:xfrm>
          <a:custGeom>
            <a:avLst/>
            <a:gdLst/>
            <a:ahLst/>
            <a:cxnLst/>
            <a:rect l="l" t="t" r="r" b="b"/>
            <a:pathLst>
              <a:path w="2999740" h="599439">
                <a:moveTo>
                  <a:pt x="2999232" y="0"/>
                </a:moveTo>
                <a:lnTo>
                  <a:pt x="2999232" y="0"/>
                </a:lnTo>
                <a:lnTo>
                  <a:pt x="0" y="0"/>
                </a:lnTo>
                <a:lnTo>
                  <a:pt x="0" y="598932"/>
                </a:lnTo>
                <a:lnTo>
                  <a:pt x="2999232" y="598932"/>
                </a:lnTo>
                <a:lnTo>
                  <a:pt x="299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300341" y="2496692"/>
          <a:ext cx="3018790" cy="298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1533144" y="1817877"/>
            <a:ext cx="6882130" cy="391795"/>
            <a:chOff x="1533144" y="1817877"/>
            <a:chExt cx="6882130" cy="391795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3144" y="1817877"/>
              <a:ext cx="667512" cy="3916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51304" y="1817877"/>
              <a:ext cx="667969" cy="3916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68194" y="1817877"/>
              <a:ext cx="445007" cy="3916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63850" y="1817877"/>
              <a:ext cx="890015" cy="3916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02989" y="1817877"/>
              <a:ext cx="890015" cy="3916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43654" y="1817877"/>
              <a:ext cx="890422" cy="391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83175" y="1817877"/>
              <a:ext cx="890015" cy="391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23839" y="1817877"/>
              <a:ext cx="1112519" cy="3916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85483" y="1817877"/>
              <a:ext cx="667511" cy="3916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02119" y="1817877"/>
              <a:ext cx="1112901" cy="391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1960245" cy="548005"/>
            <a:chOff x="1133246" y="1107897"/>
            <a:chExt cx="1960245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1237488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4969" y="1107897"/>
              <a:ext cx="928116" cy="54742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67964" y="3191636"/>
          <a:ext cx="1819275" cy="179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73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142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156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52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120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64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102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340350" y="3373882"/>
            <a:ext cx="6327140" cy="391795"/>
            <a:chOff x="5340350" y="3373882"/>
            <a:chExt cx="6327140" cy="39179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0350" y="3373882"/>
              <a:ext cx="667512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58509" y="3373882"/>
              <a:ext cx="377189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9969" y="3373882"/>
              <a:ext cx="667512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8130" y="3373882"/>
              <a:ext cx="667969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73519" y="3373882"/>
              <a:ext cx="2566034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22840" y="3373882"/>
              <a:ext cx="445007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15448" y="3373882"/>
              <a:ext cx="1335024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99596" y="3373882"/>
              <a:ext cx="667512" cy="39166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533144" y="1817877"/>
            <a:ext cx="9619615" cy="391795"/>
            <a:chOff x="1533144" y="1817877"/>
            <a:chExt cx="9619615" cy="39179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3144" y="1817877"/>
              <a:ext cx="667512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51304" y="1817877"/>
              <a:ext cx="1112901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13202" y="1817877"/>
              <a:ext cx="667512" cy="391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29838" y="1817877"/>
              <a:ext cx="1112519" cy="3916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93005" y="1817877"/>
              <a:ext cx="890422" cy="3916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32527" y="1817877"/>
              <a:ext cx="667512" cy="3916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50686" y="1817877"/>
              <a:ext cx="667512" cy="3916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67322" y="1817877"/>
              <a:ext cx="667511" cy="3916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85483" y="1817877"/>
              <a:ext cx="1112901" cy="3916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47380" y="1817877"/>
              <a:ext cx="1112520" cy="3916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09025" y="1817877"/>
              <a:ext cx="445007" cy="3916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04680" y="1817877"/>
              <a:ext cx="890016" cy="3916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745345" y="1817877"/>
              <a:ext cx="667969" cy="3916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262362" y="1817877"/>
              <a:ext cx="890016" cy="391667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533144" y="2275077"/>
            <a:ext cx="3404870" cy="391795"/>
            <a:chOff x="1533144" y="2275077"/>
            <a:chExt cx="3404870" cy="391795"/>
          </a:xfrm>
        </p:grpSpPr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33144" y="2275077"/>
              <a:ext cx="667512" cy="391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051304" y="2275077"/>
              <a:ext cx="667969" cy="391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68194" y="2275077"/>
              <a:ext cx="1112520" cy="3916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29838" y="2275077"/>
              <a:ext cx="890015" cy="3916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70501" y="2275077"/>
              <a:ext cx="667512" cy="391667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6040628" y="4012184"/>
            <a:ext cx="1974850" cy="1976120"/>
            <a:chOff x="6040628" y="4012184"/>
            <a:chExt cx="1974850" cy="1976120"/>
          </a:xfrm>
        </p:grpSpPr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053328" y="4024884"/>
              <a:ext cx="1949196" cy="195071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046978" y="4018534"/>
              <a:ext cx="1962150" cy="1963420"/>
            </a:xfrm>
            <a:custGeom>
              <a:avLst/>
              <a:gdLst/>
              <a:ahLst/>
              <a:cxnLst/>
              <a:rect l="l" t="t" r="r" b="b"/>
              <a:pathLst>
                <a:path w="1962150" h="1963420">
                  <a:moveTo>
                    <a:pt x="0" y="1963419"/>
                  </a:moveTo>
                  <a:lnTo>
                    <a:pt x="1961896" y="1963419"/>
                  </a:lnTo>
                  <a:lnTo>
                    <a:pt x="1961896" y="0"/>
                  </a:lnTo>
                  <a:lnTo>
                    <a:pt x="0" y="0"/>
                  </a:lnTo>
                  <a:lnTo>
                    <a:pt x="0" y="19634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1960245" cy="548005"/>
            <a:chOff x="1133246" y="1107897"/>
            <a:chExt cx="1960245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1237488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4969" y="1107897"/>
              <a:ext cx="928116" cy="54742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53108" y="2519552"/>
          <a:ext cx="181927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73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142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156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52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120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64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102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3247135" y="1975866"/>
            <a:ext cx="1777364" cy="1424305"/>
            <a:chOff x="3247135" y="1975866"/>
            <a:chExt cx="1777364" cy="142430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0828" y="2138756"/>
              <a:ext cx="256032" cy="3523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58844" y="2138756"/>
              <a:ext cx="598931" cy="3523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6712" y="2138756"/>
              <a:ext cx="598932" cy="3523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47135" y="1975866"/>
              <a:ext cx="1777364" cy="1424305"/>
            </a:xfrm>
            <a:custGeom>
              <a:avLst/>
              <a:gdLst/>
              <a:ahLst/>
              <a:cxnLst/>
              <a:rect l="l" t="t" r="r" b="b"/>
              <a:pathLst>
                <a:path w="1777364" h="1424304">
                  <a:moveTo>
                    <a:pt x="1676223" y="56474"/>
                  </a:moveTo>
                  <a:lnTo>
                    <a:pt x="0" y="1394079"/>
                  </a:lnTo>
                  <a:lnTo>
                    <a:pt x="23875" y="1423924"/>
                  </a:lnTo>
                  <a:lnTo>
                    <a:pt x="1699978" y="86189"/>
                  </a:lnTo>
                  <a:lnTo>
                    <a:pt x="1676223" y="56474"/>
                  </a:lnTo>
                  <a:close/>
                </a:path>
                <a:path w="1777364" h="1424304">
                  <a:moveTo>
                    <a:pt x="1756760" y="44576"/>
                  </a:moveTo>
                  <a:lnTo>
                    <a:pt x="1691131" y="44576"/>
                  </a:lnTo>
                  <a:lnTo>
                    <a:pt x="1714880" y="74295"/>
                  </a:lnTo>
                  <a:lnTo>
                    <a:pt x="1699978" y="86189"/>
                  </a:lnTo>
                  <a:lnTo>
                    <a:pt x="1723771" y="115950"/>
                  </a:lnTo>
                  <a:lnTo>
                    <a:pt x="1756760" y="44576"/>
                  </a:lnTo>
                  <a:close/>
                </a:path>
                <a:path w="1777364" h="1424304">
                  <a:moveTo>
                    <a:pt x="1691131" y="44576"/>
                  </a:moveTo>
                  <a:lnTo>
                    <a:pt x="1676223" y="56474"/>
                  </a:lnTo>
                  <a:lnTo>
                    <a:pt x="1699978" y="86189"/>
                  </a:lnTo>
                  <a:lnTo>
                    <a:pt x="1714880" y="74295"/>
                  </a:lnTo>
                  <a:lnTo>
                    <a:pt x="1691131" y="44576"/>
                  </a:lnTo>
                  <a:close/>
                </a:path>
                <a:path w="1777364" h="1424304">
                  <a:moveTo>
                    <a:pt x="1777364" y="0"/>
                  </a:moveTo>
                  <a:lnTo>
                    <a:pt x="1652397" y="26670"/>
                  </a:lnTo>
                  <a:lnTo>
                    <a:pt x="1676223" y="56474"/>
                  </a:lnTo>
                  <a:lnTo>
                    <a:pt x="1691131" y="44576"/>
                  </a:lnTo>
                  <a:lnTo>
                    <a:pt x="1756760" y="44576"/>
                  </a:lnTo>
                  <a:lnTo>
                    <a:pt x="1777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8195310" y="1649729"/>
            <a:ext cx="2383790" cy="601980"/>
          </a:xfrm>
          <a:custGeom>
            <a:avLst/>
            <a:gdLst/>
            <a:ahLst/>
            <a:cxnLst/>
            <a:rect l="l" t="t" r="r" b="b"/>
            <a:pathLst>
              <a:path w="2383790" h="601980">
                <a:moveTo>
                  <a:pt x="2383536" y="1524"/>
                </a:moveTo>
                <a:lnTo>
                  <a:pt x="1792224" y="1524"/>
                </a:lnTo>
                <a:lnTo>
                  <a:pt x="1792224" y="0"/>
                </a:lnTo>
                <a:lnTo>
                  <a:pt x="1196340" y="0"/>
                </a:lnTo>
                <a:lnTo>
                  <a:pt x="1191768" y="0"/>
                </a:lnTo>
                <a:lnTo>
                  <a:pt x="600443" y="0"/>
                </a:lnTo>
                <a:lnTo>
                  <a:pt x="595884" y="0"/>
                </a:lnTo>
                <a:lnTo>
                  <a:pt x="0" y="0"/>
                </a:lnTo>
                <a:lnTo>
                  <a:pt x="0" y="600456"/>
                </a:lnTo>
                <a:lnTo>
                  <a:pt x="1784604" y="600456"/>
                </a:lnTo>
                <a:lnTo>
                  <a:pt x="1784604" y="601980"/>
                </a:lnTo>
                <a:lnTo>
                  <a:pt x="2383536" y="601980"/>
                </a:lnTo>
                <a:lnTo>
                  <a:pt x="2383536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189601" y="1640204"/>
          <a:ext cx="5398770" cy="60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73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142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156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52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120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64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102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8205978" y="3085337"/>
            <a:ext cx="2383790" cy="600710"/>
          </a:xfrm>
          <a:custGeom>
            <a:avLst/>
            <a:gdLst/>
            <a:ahLst/>
            <a:cxnLst/>
            <a:rect l="l" t="t" r="r" b="b"/>
            <a:pathLst>
              <a:path w="2383790" h="600710">
                <a:moveTo>
                  <a:pt x="2383523" y="0"/>
                </a:moveTo>
                <a:lnTo>
                  <a:pt x="2383523" y="0"/>
                </a:lnTo>
                <a:lnTo>
                  <a:pt x="0" y="0"/>
                </a:lnTo>
                <a:lnTo>
                  <a:pt x="0" y="600456"/>
                </a:lnTo>
                <a:lnTo>
                  <a:pt x="2383523" y="600456"/>
                </a:lnTo>
                <a:lnTo>
                  <a:pt x="23835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200269" y="3075813"/>
          <a:ext cx="5398770" cy="60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52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64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73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102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120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142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156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7842504" y="2329433"/>
            <a:ext cx="114300" cy="643255"/>
          </a:xfrm>
          <a:custGeom>
            <a:avLst/>
            <a:gdLst/>
            <a:ahLst/>
            <a:cxnLst/>
            <a:rect l="l" t="t" r="r" b="b"/>
            <a:pathLst>
              <a:path w="114300" h="643255">
                <a:moveTo>
                  <a:pt x="38100" y="528446"/>
                </a:moveTo>
                <a:lnTo>
                  <a:pt x="0" y="528446"/>
                </a:lnTo>
                <a:lnTo>
                  <a:pt x="57150" y="642746"/>
                </a:lnTo>
                <a:lnTo>
                  <a:pt x="104775" y="547496"/>
                </a:lnTo>
                <a:lnTo>
                  <a:pt x="38100" y="547496"/>
                </a:lnTo>
                <a:lnTo>
                  <a:pt x="38100" y="528446"/>
                </a:lnTo>
                <a:close/>
              </a:path>
              <a:path w="114300" h="643255">
                <a:moveTo>
                  <a:pt x="76200" y="0"/>
                </a:moveTo>
                <a:lnTo>
                  <a:pt x="38100" y="0"/>
                </a:lnTo>
                <a:lnTo>
                  <a:pt x="38100" y="547496"/>
                </a:lnTo>
                <a:lnTo>
                  <a:pt x="76200" y="547496"/>
                </a:lnTo>
                <a:lnTo>
                  <a:pt x="76200" y="0"/>
                </a:lnTo>
                <a:close/>
              </a:path>
              <a:path w="114300" h="643255">
                <a:moveTo>
                  <a:pt x="114300" y="528446"/>
                </a:moveTo>
                <a:lnTo>
                  <a:pt x="76200" y="528446"/>
                </a:lnTo>
                <a:lnTo>
                  <a:pt x="76200" y="547496"/>
                </a:lnTo>
                <a:lnTo>
                  <a:pt x="104775" y="547496"/>
                </a:lnTo>
                <a:lnTo>
                  <a:pt x="114300" y="528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02218" y="2476754"/>
            <a:ext cx="598931" cy="352044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992493" y="4509896"/>
          <a:ext cx="1819275" cy="179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73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142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156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52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120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64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102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85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845552" y="3807714"/>
            <a:ext cx="114300" cy="643255"/>
          </a:xfrm>
          <a:custGeom>
            <a:avLst/>
            <a:gdLst/>
            <a:ahLst/>
            <a:cxnLst/>
            <a:rect l="l" t="t" r="r" b="b"/>
            <a:pathLst>
              <a:path w="114300" h="643254">
                <a:moveTo>
                  <a:pt x="38100" y="528447"/>
                </a:moveTo>
                <a:lnTo>
                  <a:pt x="0" y="528447"/>
                </a:lnTo>
                <a:lnTo>
                  <a:pt x="57150" y="642747"/>
                </a:lnTo>
                <a:lnTo>
                  <a:pt x="104775" y="547497"/>
                </a:lnTo>
                <a:lnTo>
                  <a:pt x="38100" y="547497"/>
                </a:lnTo>
                <a:lnTo>
                  <a:pt x="38100" y="528447"/>
                </a:lnTo>
                <a:close/>
              </a:path>
              <a:path w="114300" h="643254">
                <a:moveTo>
                  <a:pt x="76200" y="0"/>
                </a:moveTo>
                <a:lnTo>
                  <a:pt x="38100" y="0"/>
                </a:lnTo>
                <a:lnTo>
                  <a:pt x="38100" y="547497"/>
                </a:lnTo>
                <a:lnTo>
                  <a:pt x="76200" y="547497"/>
                </a:lnTo>
                <a:lnTo>
                  <a:pt x="76200" y="0"/>
                </a:lnTo>
                <a:close/>
              </a:path>
              <a:path w="114300" h="643254">
                <a:moveTo>
                  <a:pt x="114300" y="528447"/>
                </a:moveTo>
                <a:lnTo>
                  <a:pt x="76200" y="528447"/>
                </a:lnTo>
                <a:lnTo>
                  <a:pt x="76200" y="547497"/>
                </a:lnTo>
                <a:lnTo>
                  <a:pt x="104775" y="547497"/>
                </a:lnTo>
                <a:lnTo>
                  <a:pt x="114300" y="52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8118093" y="3954779"/>
            <a:ext cx="1265555" cy="352425"/>
            <a:chOff x="8118093" y="3954779"/>
            <a:chExt cx="1265555" cy="35242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18093" y="3954779"/>
              <a:ext cx="798576" cy="3520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84081" y="3954779"/>
              <a:ext cx="599389" cy="352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3246" y="1107897"/>
            <a:ext cx="2656205" cy="548005"/>
            <a:chOff x="1133246" y="1107897"/>
            <a:chExt cx="2656205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" y="1107897"/>
              <a:ext cx="743712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005" y="1107897"/>
              <a:ext cx="2098167" cy="5474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33144" y="1817877"/>
            <a:ext cx="3331845" cy="391795"/>
            <a:chOff x="1533144" y="1817877"/>
            <a:chExt cx="3331845" cy="3917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144" y="1817877"/>
              <a:ext cx="890016" cy="3916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4" y="1817877"/>
              <a:ext cx="890422" cy="3916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3202" y="1817877"/>
              <a:ext cx="1335024" cy="391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7350" y="1817877"/>
              <a:ext cx="667512" cy="39166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825875" y="2831541"/>
            <a:ext cx="3077210" cy="392430"/>
            <a:chOff x="3825875" y="2831541"/>
            <a:chExt cx="3077210" cy="39243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5875" y="2831541"/>
              <a:ext cx="534415" cy="3919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6686" y="2831541"/>
              <a:ext cx="1580388" cy="3919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5408" y="2831541"/>
              <a:ext cx="451103" cy="3919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23736" y="2831541"/>
              <a:ext cx="217170" cy="3919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68517" y="2831541"/>
              <a:ext cx="691286" cy="3919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44589" y="2831541"/>
              <a:ext cx="158496" cy="39197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118483" y="3316859"/>
            <a:ext cx="1707514" cy="352425"/>
            <a:chOff x="4118483" y="3316859"/>
            <a:chExt cx="1707514" cy="352425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8483" y="3316859"/>
              <a:ext cx="402336" cy="3520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4347" y="3316859"/>
              <a:ext cx="274320" cy="3520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60087" y="3316859"/>
              <a:ext cx="599389" cy="3520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26685" y="3316859"/>
              <a:ext cx="598932" cy="35204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401821" y="2615438"/>
            <a:ext cx="5389880" cy="1628775"/>
            <a:chOff x="3401821" y="2615438"/>
            <a:chExt cx="5389880" cy="1628775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92574" y="3742055"/>
              <a:ext cx="1321561" cy="3520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81548" y="3742055"/>
              <a:ext cx="598931" cy="35204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14521" y="2628138"/>
              <a:ext cx="5364480" cy="1603375"/>
            </a:xfrm>
            <a:custGeom>
              <a:avLst/>
              <a:gdLst/>
              <a:ahLst/>
              <a:cxnLst/>
              <a:rect l="l" t="t" r="r" b="b"/>
              <a:pathLst>
                <a:path w="5364480" h="1603375">
                  <a:moveTo>
                    <a:pt x="0" y="1603248"/>
                  </a:moveTo>
                  <a:lnTo>
                    <a:pt x="5364480" y="1603248"/>
                  </a:lnTo>
                  <a:lnTo>
                    <a:pt x="5364480" y="0"/>
                  </a:lnTo>
                  <a:lnTo>
                    <a:pt x="0" y="0"/>
                  </a:lnTo>
                  <a:lnTo>
                    <a:pt x="0" y="16032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2269490" cy="548005"/>
            <a:chOff x="1133246" y="1107897"/>
            <a:chExt cx="2269490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1546859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4341" y="1107897"/>
              <a:ext cx="928116" cy="54742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06846" y="3202177"/>
            <a:ext cx="3023870" cy="391795"/>
            <a:chOff x="5506846" y="3202177"/>
            <a:chExt cx="3023870" cy="3917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6846" y="3202177"/>
              <a:ext cx="667512" cy="391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25006" y="3202177"/>
              <a:ext cx="1112900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86904" y="3202177"/>
              <a:ext cx="890016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26044" y="3202177"/>
              <a:ext cx="667512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44204" y="3202177"/>
              <a:ext cx="286511" cy="39166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506846" y="3992626"/>
            <a:ext cx="1703070" cy="391795"/>
            <a:chOff x="5506846" y="3992626"/>
            <a:chExt cx="1703070" cy="39179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6846" y="3992626"/>
              <a:ext cx="667512" cy="3916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25006" y="3992626"/>
              <a:ext cx="667512" cy="3916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41896" y="3992626"/>
              <a:ext cx="667512" cy="39166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533144" y="1817877"/>
            <a:ext cx="3850640" cy="391795"/>
            <a:chOff x="1533144" y="1817877"/>
            <a:chExt cx="3850640" cy="39179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3144" y="1817877"/>
              <a:ext cx="1112901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95041" y="1817877"/>
              <a:ext cx="890016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35705" y="1817877"/>
              <a:ext cx="890016" cy="391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74845" y="1817877"/>
              <a:ext cx="890015" cy="3916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15510" y="1817877"/>
              <a:ext cx="667969" cy="391667"/>
            </a:xfrm>
            <a:prstGeom prst="rect">
              <a:avLst/>
            </a:prstGeom>
          </p:spPr>
        </p:pic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767964" y="2976752"/>
          <a:ext cx="181927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1975611" y="3917696"/>
            <a:ext cx="281940" cy="17145"/>
          </a:xfrm>
          <a:custGeom>
            <a:avLst/>
            <a:gdLst/>
            <a:ahLst/>
            <a:cxnLst/>
            <a:rect l="l" t="t" r="r" b="b"/>
            <a:pathLst>
              <a:path w="281939" h="17145">
                <a:moveTo>
                  <a:pt x="281939" y="0"/>
                </a:moveTo>
                <a:lnTo>
                  <a:pt x="0" y="0"/>
                </a:lnTo>
                <a:lnTo>
                  <a:pt x="0" y="16763"/>
                </a:lnTo>
                <a:lnTo>
                  <a:pt x="281939" y="16763"/>
                </a:lnTo>
                <a:lnTo>
                  <a:pt x="281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63039" y="3482695"/>
            <a:ext cx="306070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-25" dirty="0">
                <a:latin typeface="Cambria Math"/>
                <a:cs typeface="Cambria Math"/>
              </a:rPr>
              <a:t>16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17698" y="3734689"/>
            <a:ext cx="231648" cy="35204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2269490" cy="548005"/>
            <a:chOff x="1133246" y="1107897"/>
            <a:chExt cx="2269490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1546859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4341" y="1107897"/>
              <a:ext cx="928116" cy="54742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115556" y="3272663"/>
            <a:ext cx="4589780" cy="391795"/>
            <a:chOff x="7115556" y="3272663"/>
            <a:chExt cx="4589780" cy="3917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5556" y="3272663"/>
              <a:ext cx="667511" cy="3916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3716" y="3272663"/>
              <a:ext cx="1557908" cy="3916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40622" y="3272663"/>
              <a:ext cx="667512" cy="3916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57258" y="3272663"/>
              <a:ext cx="1112520" cy="3916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18902" y="3272663"/>
              <a:ext cx="667511" cy="391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37443" y="3272663"/>
              <a:ext cx="667512" cy="39166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115556" y="3852671"/>
            <a:ext cx="3255645" cy="391795"/>
            <a:chOff x="7115556" y="3852671"/>
            <a:chExt cx="3255645" cy="39179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15556" y="3852671"/>
              <a:ext cx="667511" cy="3916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33716" y="3852671"/>
              <a:ext cx="667512" cy="3916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50352" y="3852671"/>
              <a:ext cx="667969" cy="3916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68766" y="3852671"/>
              <a:ext cx="667512" cy="3916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85402" y="3852671"/>
              <a:ext cx="667511" cy="3916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03562" y="3852671"/>
              <a:ext cx="667511" cy="39166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326641" y="2117598"/>
            <a:ext cx="5339080" cy="3139440"/>
            <a:chOff x="1326641" y="2117598"/>
            <a:chExt cx="5339080" cy="3139440"/>
          </a:xfrm>
        </p:grpSpPr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2374" y="2136648"/>
              <a:ext cx="4902936" cy="310134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36166" y="2127123"/>
              <a:ext cx="5320030" cy="3120390"/>
            </a:xfrm>
            <a:custGeom>
              <a:avLst/>
              <a:gdLst/>
              <a:ahLst/>
              <a:cxnLst/>
              <a:rect l="l" t="t" r="r" b="b"/>
              <a:pathLst>
                <a:path w="5320030" h="3120390">
                  <a:moveTo>
                    <a:pt x="0" y="3120390"/>
                  </a:moveTo>
                  <a:lnTo>
                    <a:pt x="5319522" y="3120390"/>
                  </a:lnTo>
                  <a:lnTo>
                    <a:pt x="5319522" y="0"/>
                  </a:lnTo>
                  <a:lnTo>
                    <a:pt x="0" y="0"/>
                  </a:lnTo>
                  <a:lnTo>
                    <a:pt x="0" y="312039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9161" y="1844801"/>
            <a:ext cx="7315200" cy="3168650"/>
            <a:chOff x="2439161" y="1844801"/>
            <a:chExt cx="7315200" cy="3168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211" y="1863851"/>
              <a:ext cx="7277100" cy="30665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48686" y="1854326"/>
              <a:ext cx="7296150" cy="3149600"/>
            </a:xfrm>
            <a:custGeom>
              <a:avLst/>
              <a:gdLst/>
              <a:ahLst/>
              <a:cxnLst/>
              <a:rect l="l" t="t" r="r" b="b"/>
              <a:pathLst>
                <a:path w="7296150" h="3149600">
                  <a:moveTo>
                    <a:pt x="0" y="3149346"/>
                  </a:moveTo>
                  <a:lnTo>
                    <a:pt x="7296150" y="3149346"/>
                  </a:lnTo>
                  <a:lnTo>
                    <a:pt x="7296150" y="0"/>
                  </a:lnTo>
                  <a:lnTo>
                    <a:pt x="0" y="0"/>
                  </a:lnTo>
                  <a:lnTo>
                    <a:pt x="0" y="314934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2269490" cy="548005"/>
            <a:chOff x="1133246" y="1107897"/>
            <a:chExt cx="2269490" cy="5480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46" y="1107897"/>
              <a:ext cx="1546859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4341" y="1107897"/>
              <a:ext cx="928116" cy="54742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220722" y="4749038"/>
            <a:ext cx="2039620" cy="352425"/>
            <a:chOff x="2220722" y="4749038"/>
            <a:chExt cx="2039620" cy="35242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722" y="4749038"/>
              <a:ext cx="668883" cy="3520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94127" y="4749038"/>
              <a:ext cx="998220" cy="3520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1283" y="4749038"/>
              <a:ext cx="598932" cy="352044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67964" y="2519552"/>
          <a:ext cx="181927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975611" y="3460496"/>
            <a:ext cx="281940" cy="17145"/>
          </a:xfrm>
          <a:custGeom>
            <a:avLst/>
            <a:gdLst/>
            <a:ahLst/>
            <a:cxnLst/>
            <a:rect l="l" t="t" r="r" b="b"/>
            <a:pathLst>
              <a:path w="281939" h="17145">
                <a:moveTo>
                  <a:pt x="281939" y="0"/>
                </a:moveTo>
                <a:lnTo>
                  <a:pt x="0" y="0"/>
                </a:lnTo>
                <a:lnTo>
                  <a:pt x="0" y="16763"/>
                </a:lnTo>
                <a:lnTo>
                  <a:pt x="281939" y="16763"/>
                </a:lnTo>
                <a:lnTo>
                  <a:pt x="281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33142" y="3082798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3039" y="3445509"/>
            <a:ext cx="30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mbria Math"/>
                <a:cs typeface="Cambria Math"/>
              </a:rPr>
              <a:t>16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17698" y="3277489"/>
            <a:ext cx="231648" cy="35204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7539481" y="5324855"/>
            <a:ext cx="2039620" cy="352425"/>
            <a:chOff x="7539481" y="5324855"/>
            <a:chExt cx="2039620" cy="35242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39481" y="5324855"/>
              <a:ext cx="668527" cy="3520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12505" y="5324855"/>
              <a:ext cx="998220" cy="3520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9661" y="5324855"/>
              <a:ext cx="598931" cy="352044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6329553" y="3460496"/>
            <a:ext cx="424180" cy="17145"/>
          </a:xfrm>
          <a:custGeom>
            <a:avLst/>
            <a:gdLst/>
            <a:ahLst/>
            <a:cxnLst/>
            <a:rect l="l" t="t" r="r" b="b"/>
            <a:pathLst>
              <a:path w="424179" h="17145">
                <a:moveTo>
                  <a:pt x="423672" y="0"/>
                </a:moveTo>
                <a:lnTo>
                  <a:pt x="0" y="0"/>
                </a:lnTo>
                <a:lnTo>
                  <a:pt x="0" y="16763"/>
                </a:lnTo>
                <a:lnTo>
                  <a:pt x="423672" y="16763"/>
                </a:lnTo>
                <a:lnTo>
                  <a:pt x="423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57950" y="3082798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7741" y="3445509"/>
            <a:ext cx="446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mbria Math"/>
                <a:cs typeface="Cambria Math"/>
              </a:rPr>
              <a:t>256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31406" y="3277489"/>
            <a:ext cx="231648" cy="35204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7309866" y="3725417"/>
            <a:ext cx="2999740" cy="599440"/>
          </a:xfrm>
          <a:custGeom>
            <a:avLst/>
            <a:gdLst/>
            <a:ahLst/>
            <a:cxnLst/>
            <a:rect l="l" t="t" r="r" b="b"/>
            <a:pathLst>
              <a:path w="2999740" h="599439">
                <a:moveTo>
                  <a:pt x="2999232" y="0"/>
                </a:moveTo>
                <a:lnTo>
                  <a:pt x="2999232" y="0"/>
                </a:lnTo>
                <a:lnTo>
                  <a:pt x="0" y="0"/>
                </a:lnTo>
                <a:lnTo>
                  <a:pt x="0" y="598932"/>
                </a:lnTo>
                <a:lnTo>
                  <a:pt x="2999232" y="598932"/>
                </a:lnTo>
                <a:lnTo>
                  <a:pt x="299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300341" y="1925192"/>
          <a:ext cx="3018790" cy="298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24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24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36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24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24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0722" y="5320588"/>
            <a:ext cx="2039620" cy="352425"/>
            <a:chOff x="2220722" y="5320588"/>
            <a:chExt cx="2039620" cy="35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0722" y="5320588"/>
              <a:ext cx="668883" cy="3520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127" y="5320588"/>
              <a:ext cx="998220" cy="3520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1283" y="5320588"/>
              <a:ext cx="598932" cy="352044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67964" y="3091052"/>
          <a:ext cx="181927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75611" y="4031996"/>
            <a:ext cx="281940" cy="17145"/>
          </a:xfrm>
          <a:custGeom>
            <a:avLst/>
            <a:gdLst/>
            <a:ahLst/>
            <a:cxnLst/>
            <a:rect l="l" t="t" r="r" b="b"/>
            <a:pathLst>
              <a:path w="281939" h="17145">
                <a:moveTo>
                  <a:pt x="281939" y="0"/>
                </a:moveTo>
                <a:lnTo>
                  <a:pt x="0" y="0"/>
                </a:lnTo>
                <a:lnTo>
                  <a:pt x="0" y="16763"/>
                </a:lnTo>
                <a:lnTo>
                  <a:pt x="281939" y="16763"/>
                </a:lnTo>
                <a:lnTo>
                  <a:pt x="281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3142" y="3654297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3039" y="4016705"/>
            <a:ext cx="306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mbria Math"/>
                <a:cs typeface="Cambria Math"/>
              </a:rPr>
              <a:t>16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7698" y="3849065"/>
            <a:ext cx="231648" cy="35234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539481" y="5896660"/>
            <a:ext cx="2039620" cy="352425"/>
            <a:chOff x="7539481" y="5896660"/>
            <a:chExt cx="2039620" cy="35242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9481" y="5896660"/>
              <a:ext cx="668527" cy="3520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2505" y="5896660"/>
              <a:ext cx="998220" cy="3520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9661" y="5896660"/>
              <a:ext cx="598931" cy="3520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6329553" y="4031996"/>
            <a:ext cx="424180" cy="17145"/>
          </a:xfrm>
          <a:custGeom>
            <a:avLst/>
            <a:gdLst/>
            <a:ahLst/>
            <a:cxnLst/>
            <a:rect l="l" t="t" r="r" b="b"/>
            <a:pathLst>
              <a:path w="424179" h="17145">
                <a:moveTo>
                  <a:pt x="423672" y="0"/>
                </a:moveTo>
                <a:lnTo>
                  <a:pt x="0" y="0"/>
                </a:lnTo>
                <a:lnTo>
                  <a:pt x="0" y="16763"/>
                </a:lnTo>
                <a:lnTo>
                  <a:pt x="423672" y="16763"/>
                </a:lnTo>
                <a:lnTo>
                  <a:pt x="423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57950" y="3654297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7741" y="4016705"/>
            <a:ext cx="4464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mbria Math"/>
                <a:cs typeface="Cambria Math"/>
              </a:rPr>
              <a:t>256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31406" y="3849065"/>
            <a:ext cx="231648" cy="35234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309866" y="4296917"/>
            <a:ext cx="2999740" cy="599440"/>
          </a:xfrm>
          <a:custGeom>
            <a:avLst/>
            <a:gdLst/>
            <a:ahLst/>
            <a:cxnLst/>
            <a:rect l="l" t="t" r="r" b="b"/>
            <a:pathLst>
              <a:path w="2999740" h="599439">
                <a:moveTo>
                  <a:pt x="2999232" y="0"/>
                </a:moveTo>
                <a:lnTo>
                  <a:pt x="2999232" y="0"/>
                </a:lnTo>
                <a:lnTo>
                  <a:pt x="0" y="0"/>
                </a:lnTo>
                <a:lnTo>
                  <a:pt x="0" y="598932"/>
                </a:lnTo>
                <a:lnTo>
                  <a:pt x="2999232" y="598932"/>
                </a:lnTo>
                <a:lnTo>
                  <a:pt x="299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300341" y="2496692"/>
          <a:ext cx="3018790" cy="298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24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24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36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24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24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25" dirty="0">
                          <a:latin typeface="Malgun Gothic"/>
                          <a:cs typeface="Malgun Gothic"/>
                        </a:rPr>
                        <a:t>16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93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1133246" y="1107897"/>
            <a:ext cx="1122045" cy="548005"/>
            <a:chOff x="1133246" y="1107897"/>
            <a:chExt cx="1122045" cy="54800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5597" y="1107897"/>
              <a:ext cx="399288" cy="54742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533144" y="1817877"/>
            <a:ext cx="7031355" cy="391795"/>
            <a:chOff x="1533144" y="1817877"/>
            <a:chExt cx="7031355" cy="391795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3144" y="1817877"/>
              <a:ext cx="667512" cy="3916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51304" y="1817877"/>
              <a:ext cx="1112901" cy="3916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13202" y="1817877"/>
              <a:ext cx="890015" cy="3916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52342" y="1817877"/>
              <a:ext cx="890015" cy="3916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93005" y="1817877"/>
              <a:ext cx="890422" cy="3916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32527" y="1817877"/>
              <a:ext cx="890015" cy="3916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73190" y="1817877"/>
              <a:ext cx="1112519" cy="391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34834" y="1817877"/>
              <a:ext cx="667969" cy="391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51725" y="1817877"/>
              <a:ext cx="1112520" cy="391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3246" y="1107897"/>
            <a:ext cx="3818890" cy="548005"/>
            <a:chOff x="1133246" y="1107897"/>
            <a:chExt cx="3818890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" y="1107897"/>
              <a:ext cx="743712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005" y="1107897"/>
              <a:ext cx="3261105" cy="5474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33144" y="1817877"/>
            <a:ext cx="3554729" cy="391795"/>
            <a:chOff x="1533144" y="1817877"/>
            <a:chExt cx="3554729" cy="3917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144" y="1817877"/>
              <a:ext cx="1112901" cy="3916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041" y="1817877"/>
              <a:ext cx="890016" cy="3916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5705" y="1817877"/>
              <a:ext cx="1335023" cy="391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854" y="1817877"/>
              <a:ext cx="667969" cy="39166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608832" y="2870326"/>
            <a:ext cx="5037455" cy="391795"/>
            <a:chOff x="3608832" y="2870326"/>
            <a:chExt cx="5037455" cy="3917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8832" y="2870326"/>
              <a:ext cx="534415" cy="3916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9644" y="2870326"/>
              <a:ext cx="2414651" cy="391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3517" y="2870326"/>
              <a:ext cx="689457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78066" y="2870326"/>
              <a:ext cx="1087120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56473" y="2870326"/>
              <a:ext cx="757491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7791" y="2870326"/>
              <a:ext cx="158496" cy="39166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901440" y="3354959"/>
            <a:ext cx="1920239" cy="352425"/>
            <a:chOff x="3901440" y="3354959"/>
            <a:chExt cx="1920239" cy="352425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3354959"/>
              <a:ext cx="619963" cy="3520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0664" y="3354959"/>
              <a:ext cx="274320" cy="3520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56404" y="3354959"/>
              <a:ext cx="598931" cy="3520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22748" y="3354959"/>
              <a:ext cx="598931" cy="35204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875532" y="3779850"/>
            <a:ext cx="3890010" cy="352425"/>
            <a:chOff x="3875532" y="3779850"/>
            <a:chExt cx="3890010" cy="352425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75532" y="3779850"/>
              <a:ext cx="626745" cy="3523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76928" y="3779850"/>
              <a:ext cx="231648" cy="3523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25340" y="3779850"/>
              <a:ext cx="274320" cy="3523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31080" y="3779850"/>
              <a:ext cx="998220" cy="3523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98236" y="3779850"/>
              <a:ext cx="599389" cy="3523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64833" y="3779850"/>
              <a:ext cx="399288" cy="3523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31533" y="3779850"/>
              <a:ext cx="399288" cy="3523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98233" y="3779850"/>
              <a:ext cx="798576" cy="3523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65746" y="3779850"/>
              <a:ext cx="399288" cy="352348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3147314" y="2522473"/>
            <a:ext cx="5899150" cy="2306955"/>
            <a:chOff x="3147314" y="2522473"/>
            <a:chExt cx="5899150" cy="2306955"/>
          </a:xfrm>
        </p:grpSpPr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75532" y="4191888"/>
              <a:ext cx="546735" cy="3520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12920" y="4191888"/>
              <a:ext cx="538479" cy="3520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82312" y="4191888"/>
              <a:ext cx="598932" cy="3520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48656" y="4191888"/>
              <a:ext cx="598931" cy="3520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15000" y="4191888"/>
              <a:ext cx="1848357" cy="3520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160014" y="2535173"/>
              <a:ext cx="5873750" cy="2281555"/>
            </a:xfrm>
            <a:custGeom>
              <a:avLst/>
              <a:gdLst/>
              <a:ahLst/>
              <a:cxnLst/>
              <a:rect l="l" t="t" r="r" b="b"/>
              <a:pathLst>
                <a:path w="5873750" h="2281554">
                  <a:moveTo>
                    <a:pt x="0" y="2281428"/>
                  </a:moveTo>
                  <a:lnTo>
                    <a:pt x="5873495" y="2281428"/>
                  </a:lnTo>
                  <a:lnTo>
                    <a:pt x="5873495" y="0"/>
                  </a:lnTo>
                  <a:lnTo>
                    <a:pt x="0" y="0"/>
                  </a:lnTo>
                  <a:lnTo>
                    <a:pt x="0" y="2281428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3246" y="1107897"/>
            <a:ext cx="2924810" cy="548005"/>
            <a:chOff x="1133246" y="1107897"/>
            <a:chExt cx="2924810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" y="1107897"/>
              <a:ext cx="743712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005" y="1107897"/>
              <a:ext cx="2367025" cy="5474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33144" y="1817877"/>
            <a:ext cx="3554729" cy="391795"/>
            <a:chOff x="1533144" y="1817877"/>
            <a:chExt cx="3554729" cy="3917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144" y="1817877"/>
              <a:ext cx="1112901" cy="3916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041" y="1817877"/>
              <a:ext cx="890016" cy="3916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5705" y="1817877"/>
              <a:ext cx="1335023" cy="391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854" y="1817877"/>
              <a:ext cx="667969" cy="39166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608832" y="2870326"/>
            <a:ext cx="4263390" cy="391795"/>
            <a:chOff x="3608832" y="2870326"/>
            <a:chExt cx="4263390" cy="3917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8832" y="2870326"/>
              <a:ext cx="534415" cy="3916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9644" y="2870326"/>
              <a:ext cx="1773301" cy="391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64708" y="2870326"/>
              <a:ext cx="449478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1766" y="2870326"/>
              <a:ext cx="217170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46546" y="2870326"/>
              <a:ext cx="691286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2617" y="2870326"/>
              <a:ext cx="219455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68922" y="2870326"/>
              <a:ext cx="985012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13217" y="2870326"/>
              <a:ext cx="158496" cy="39166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901440" y="3327527"/>
            <a:ext cx="1941830" cy="391795"/>
            <a:chOff x="3901440" y="3327527"/>
            <a:chExt cx="1941830" cy="39179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01440" y="3327527"/>
              <a:ext cx="313182" cy="3916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10228" y="3327527"/>
              <a:ext cx="259079" cy="3916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70832" y="3354959"/>
              <a:ext cx="274320" cy="3520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76572" y="3354959"/>
              <a:ext cx="598931" cy="3520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44440" y="3354959"/>
              <a:ext cx="798576" cy="35204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875532" y="3779850"/>
            <a:ext cx="1922145" cy="352425"/>
            <a:chOff x="3875532" y="3779850"/>
            <a:chExt cx="1922145" cy="352425"/>
          </a:xfrm>
        </p:grpSpPr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75532" y="3779850"/>
              <a:ext cx="485775" cy="3523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64152" y="3779850"/>
              <a:ext cx="1065276" cy="3523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98364" y="3779850"/>
              <a:ext cx="598932" cy="35234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3147314" y="2522473"/>
            <a:ext cx="5899150" cy="2306955"/>
            <a:chOff x="3147314" y="2522473"/>
            <a:chExt cx="5899150" cy="2306955"/>
          </a:xfrm>
        </p:grpSpPr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75532" y="4191888"/>
              <a:ext cx="881888" cy="3520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64024" y="4191888"/>
              <a:ext cx="276351" cy="3520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71288" y="4191888"/>
              <a:ext cx="998219" cy="3520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38444" y="4191888"/>
              <a:ext cx="599389" cy="3520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05042" y="4191888"/>
              <a:ext cx="399288" cy="3520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71742" y="4191888"/>
              <a:ext cx="399288" cy="3520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838442" y="4191888"/>
              <a:ext cx="998220" cy="35204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60014" y="2535173"/>
              <a:ext cx="5873750" cy="2281555"/>
            </a:xfrm>
            <a:custGeom>
              <a:avLst/>
              <a:gdLst/>
              <a:ahLst/>
              <a:cxnLst/>
              <a:rect l="l" t="t" r="r" b="b"/>
              <a:pathLst>
                <a:path w="5873750" h="2281554">
                  <a:moveTo>
                    <a:pt x="0" y="2281428"/>
                  </a:moveTo>
                  <a:lnTo>
                    <a:pt x="5873495" y="2281428"/>
                  </a:lnTo>
                  <a:lnTo>
                    <a:pt x="5873495" y="0"/>
                  </a:lnTo>
                  <a:lnTo>
                    <a:pt x="0" y="0"/>
                  </a:lnTo>
                  <a:lnTo>
                    <a:pt x="0" y="2281428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10540" y="302006"/>
            <a:ext cx="1648460" cy="547370"/>
            <a:chOff x="510540" y="302006"/>
            <a:chExt cx="1648460" cy="547370"/>
          </a:xfrm>
        </p:grpSpPr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</p:grpSp>
      <p:sp>
        <p:nvSpPr>
          <p:cNvPr id="41" name="object 41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18807" y="2867660"/>
            <a:ext cx="2857500" cy="2858770"/>
            <a:chOff x="6718807" y="2867660"/>
            <a:chExt cx="2857500" cy="2858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507" y="2880360"/>
              <a:ext cx="2831592" cy="28331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25157" y="2874010"/>
              <a:ext cx="2844800" cy="2846070"/>
            </a:xfrm>
            <a:custGeom>
              <a:avLst/>
              <a:gdLst/>
              <a:ahLst/>
              <a:cxnLst/>
              <a:rect l="l" t="t" r="r" b="b"/>
              <a:pathLst>
                <a:path w="2844800" h="2846070">
                  <a:moveTo>
                    <a:pt x="0" y="2845816"/>
                  </a:moveTo>
                  <a:lnTo>
                    <a:pt x="2844292" y="2845816"/>
                  </a:lnTo>
                  <a:lnTo>
                    <a:pt x="2844292" y="0"/>
                  </a:lnTo>
                  <a:lnTo>
                    <a:pt x="0" y="0"/>
                  </a:lnTo>
                  <a:lnTo>
                    <a:pt x="0" y="28458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56245" y="5866790"/>
            <a:ext cx="1407160" cy="391795"/>
            <a:chOff x="7556245" y="5866790"/>
            <a:chExt cx="1407160" cy="3917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6245" y="5866790"/>
              <a:ext cx="890016" cy="3916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5385" y="5866790"/>
              <a:ext cx="667969" cy="39166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616200" y="2867660"/>
            <a:ext cx="2857500" cy="2858770"/>
            <a:chOff x="2616200" y="2867660"/>
            <a:chExt cx="2857500" cy="28587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8900" y="2880360"/>
              <a:ext cx="2831592" cy="28331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2550" y="2874010"/>
              <a:ext cx="2844800" cy="2846070"/>
            </a:xfrm>
            <a:custGeom>
              <a:avLst/>
              <a:gdLst/>
              <a:ahLst/>
              <a:cxnLst/>
              <a:rect l="l" t="t" r="r" b="b"/>
              <a:pathLst>
                <a:path w="2844800" h="2846070">
                  <a:moveTo>
                    <a:pt x="0" y="2845816"/>
                  </a:moveTo>
                  <a:lnTo>
                    <a:pt x="2844292" y="2845816"/>
                  </a:lnTo>
                  <a:lnTo>
                    <a:pt x="2844292" y="0"/>
                  </a:lnTo>
                  <a:lnTo>
                    <a:pt x="0" y="0"/>
                  </a:lnTo>
                  <a:lnTo>
                    <a:pt x="0" y="28458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63111" y="5866790"/>
            <a:ext cx="1186180" cy="391795"/>
            <a:chOff x="3563111" y="5866790"/>
            <a:chExt cx="1186180" cy="3917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3111" y="5866790"/>
              <a:ext cx="667512" cy="3916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1271" y="5866790"/>
              <a:ext cx="667512" cy="39166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133246" y="1107897"/>
            <a:ext cx="3213100" cy="548005"/>
            <a:chOff x="1133246" y="1107897"/>
            <a:chExt cx="3213100" cy="54800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3246" y="1107897"/>
              <a:ext cx="1237488" cy="5474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4969" y="1107897"/>
              <a:ext cx="2181352" cy="54742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533144" y="1830070"/>
            <a:ext cx="7870825" cy="469900"/>
            <a:chOff x="1533144" y="1830070"/>
            <a:chExt cx="7870825" cy="46990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3144" y="1830070"/>
              <a:ext cx="795528" cy="4693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1888" y="1830070"/>
              <a:ext cx="1326261" cy="4693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01238" y="1830070"/>
              <a:ext cx="1060703" cy="4693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86682" y="1830070"/>
              <a:ext cx="795527" cy="4693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05426" y="1830070"/>
              <a:ext cx="1061110" cy="4693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89727" y="1830070"/>
              <a:ext cx="1060703" cy="4693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73647" y="1830070"/>
              <a:ext cx="1326260" cy="4693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22997" y="1830070"/>
              <a:ext cx="1060703" cy="4693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08440" y="1830070"/>
              <a:ext cx="795527" cy="469391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33246" y="1107897"/>
            <a:ext cx="1960245" cy="548005"/>
            <a:chOff x="1133246" y="1107897"/>
            <a:chExt cx="1960245" cy="54800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3246" y="1107897"/>
              <a:ext cx="1237488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4969" y="1107897"/>
              <a:ext cx="928116" cy="54742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23085" y="2519552"/>
          <a:ext cx="1802129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50020" y="2519552"/>
          <a:ext cx="1802129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86553" y="2519552"/>
          <a:ext cx="1802129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3246" y="1107897"/>
            <a:ext cx="1122045" cy="548005"/>
            <a:chOff x="1133246" y="1107897"/>
            <a:chExt cx="1122045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5597" y="1107897"/>
              <a:ext cx="399288" cy="5474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10540" y="302006"/>
            <a:ext cx="3033395" cy="547370"/>
            <a:chOff x="510540" y="302006"/>
            <a:chExt cx="3033395" cy="54737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495" y="302006"/>
              <a:ext cx="1237894" cy="5471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2498" y="302006"/>
              <a:ext cx="530351" cy="5471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6066" y="302006"/>
              <a:ext cx="1237487" cy="547116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533144" y="1817877"/>
            <a:ext cx="6810375" cy="391795"/>
            <a:chOff x="1533144" y="1817877"/>
            <a:chExt cx="6810375" cy="3917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144" y="1817877"/>
              <a:ext cx="667512" cy="391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51304" y="1817877"/>
              <a:ext cx="890422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0697" y="1817877"/>
              <a:ext cx="890015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9838" y="1817877"/>
              <a:ext cx="890015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0501" y="1817877"/>
              <a:ext cx="890422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0022" y="1817877"/>
              <a:ext cx="890015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50686" y="1817877"/>
              <a:ext cx="1112519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12330" y="1817877"/>
              <a:ext cx="667511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30490" y="1817877"/>
              <a:ext cx="1112901" cy="391667"/>
            </a:xfrm>
            <a:prstGeom prst="rect">
              <a:avLst/>
            </a:prstGeom>
          </p:spPr>
        </p:pic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23085" y="3132201"/>
          <a:ext cx="1802129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550020" y="3132201"/>
          <a:ext cx="1802129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186553" y="3132201"/>
          <a:ext cx="1802129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" y="302006"/>
            <a:ext cx="928116" cy="5471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33246" y="1223517"/>
            <a:ext cx="8154670" cy="469900"/>
            <a:chOff x="1133246" y="1223517"/>
            <a:chExt cx="8154670" cy="469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246" y="1223517"/>
              <a:ext cx="1060704" cy="4693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8749" y="1223517"/>
              <a:ext cx="1567814" cy="4693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5881" y="1223517"/>
              <a:ext cx="1061110" cy="4693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1790" y="1223517"/>
              <a:ext cx="1463039" cy="4693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2909" y="1223517"/>
              <a:ext cx="795527" cy="4693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3262" y="1223517"/>
              <a:ext cx="1087183" cy="4693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7456" y="1223517"/>
              <a:ext cx="795527" cy="4693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6200" y="1223517"/>
              <a:ext cx="1591436" cy="46939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73321" y="2583179"/>
            <a:ext cx="598931" cy="3520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639309" y="2583179"/>
            <a:ext cx="3751579" cy="352425"/>
            <a:chOff x="4639309" y="2583179"/>
            <a:chExt cx="3751579" cy="35242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9309" y="2583179"/>
              <a:ext cx="798982" cy="3520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7202" y="2583179"/>
              <a:ext cx="598931" cy="3520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6490" y="2583179"/>
              <a:ext cx="140208" cy="3520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76594" y="2583179"/>
              <a:ext cx="598931" cy="3520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75882" y="2583179"/>
              <a:ext cx="205739" cy="3520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13042" y="2583179"/>
              <a:ext cx="598932" cy="3520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12330" y="2583179"/>
              <a:ext cx="210311" cy="3520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2538" y="2583179"/>
              <a:ext cx="598931" cy="3520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18882" y="2583179"/>
              <a:ext cx="590930" cy="3520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91576" y="2583179"/>
              <a:ext cx="598931" cy="35204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973321" y="3369564"/>
            <a:ext cx="598931" cy="352044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639309" y="3369564"/>
            <a:ext cx="3531870" cy="352425"/>
            <a:chOff x="4639309" y="3369564"/>
            <a:chExt cx="3531870" cy="352425"/>
          </a:xfrm>
        </p:grpSpPr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39309" y="3369564"/>
              <a:ext cx="399288" cy="3520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06009" y="3369564"/>
              <a:ext cx="798982" cy="3520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73902" y="3369564"/>
              <a:ext cx="598931" cy="3520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07302" y="3448812"/>
              <a:ext cx="169163" cy="2346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20078" y="3448812"/>
              <a:ext cx="662940" cy="2346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97674" y="3448812"/>
              <a:ext cx="662940" cy="2346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75270" y="3448812"/>
              <a:ext cx="795896" cy="234695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4639309" y="3780739"/>
            <a:ext cx="3640454" cy="352425"/>
            <a:chOff x="4639309" y="3780739"/>
            <a:chExt cx="3640454" cy="352425"/>
          </a:xfrm>
        </p:grpSpPr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39309" y="3780739"/>
              <a:ext cx="798982" cy="3523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07202" y="3780739"/>
              <a:ext cx="598931" cy="3523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40602" y="3859987"/>
              <a:ext cx="169163" cy="235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53378" y="3859987"/>
              <a:ext cx="265175" cy="235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31686" y="3859987"/>
              <a:ext cx="530352" cy="235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575170" y="3859987"/>
              <a:ext cx="530351" cy="2350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020178" y="3859987"/>
              <a:ext cx="948385" cy="2350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881492" y="3859987"/>
              <a:ext cx="397764" cy="23500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4639309" y="4192778"/>
            <a:ext cx="3358515" cy="352425"/>
            <a:chOff x="4639309" y="4192778"/>
            <a:chExt cx="3358515" cy="352425"/>
          </a:xfrm>
        </p:grpSpPr>
        <p:pic>
          <p:nvPicPr>
            <p:cNvPr id="44" name="object 4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639309" y="4192778"/>
              <a:ext cx="598932" cy="3520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7177" y="4192778"/>
              <a:ext cx="599389" cy="35204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73902" y="4192778"/>
              <a:ext cx="598931" cy="3520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07302" y="4272026"/>
              <a:ext cx="169163" cy="2346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220078" y="4272026"/>
              <a:ext cx="397764" cy="2346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530974" y="4272026"/>
              <a:ext cx="397764" cy="2346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841870" y="4272026"/>
              <a:ext cx="203453" cy="2346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977506" y="4272026"/>
              <a:ext cx="397764" cy="2346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288402" y="4272026"/>
              <a:ext cx="397764" cy="23469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599298" y="4272026"/>
              <a:ext cx="398221" cy="234695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973321" y="4991734"/>
            <a:ext cx="667512" cy="391667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3835146" y="2590038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44290" y="3368802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47338" y="50101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1651000" cy="547370"/>
            <a:chOff x="510540" y="302006"/>
            <a:chExt cx="165100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928116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220" y="302006"/>
              <a:ext cx="928116" cy="54711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2305" y="1621789"/>
            <a:ext cx="1597533" cy="35204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99307" y="1621789"/>
            <a:ext cx="3208020" cy="352425"/>
            <a:chOff x="3099307" y="1621789"/>
            <a:chExt cx="3208020" cy="3524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9815" y="1621789"/>
              <a:ext cx="3207004" cy="3520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9307" y="1883409"/>
              <a:ext cx="3100070" cy="12700"/>
            </a:xfrm>
            <a:custGeom>
              <a:avLst/>
              <a:gdLst/>
              <a:ahLst/>
              <a:cxnLst/>
              <a:rect l="l" t="t" r="r" b="b"/>
              <a:pathLst>
                <a:path w="3100070" h="12700">
                  <a:moveTo>
                    <a:pt x="3099816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099816" y="12191"/>
                  </a:lnTo>
                  <a:lnTo>
                    <a:pt x="3099816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32305" y="3808221"/>
            <a:ext cx="2332355" cy="352425"/>
            <a:chOff x="1432305" y="3808221"/>
            <a:chExt cx="2332355" cy="3524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2305" y="3808221"/>
              <a:ext cx="998219" cy="3520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9461" y="3808221"/>
              <a:ext cx="798982" cy="3520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5703" y="3808221"/>
              <a:ext cx="798576" cy="35204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832352" y="3808221"/>
            <a:ext cx="3282950" cy="352425"/>
            <a:chOff x="3832352" y="3808221"/>
            <a:chExt cx="3282950" cy="35242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2860" y="3808221"/>
              <a:ext cx="3281934" cy="3520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32352" y="4069333"/>
              <a:ext cx="3179445" cy="12700"/>
            </a:xfrm>
            <a:custGeom>
              <a:avLst/>
              <a:gdLst/>
              <a:ahLst/>
              <a:cxnLst/>
              <a:rect l="l" t="t" r="r" b="b"/>
              <a:pathLst>
                <a:path w="3179445" h="12700">
                  <a:moveTo>
                    <a:pt x="317906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179064" y="12192"/>
                  </a:lnTo>
                  <a:lnTo>
                    <a:pt x="317906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675510" y="1968703"/>
            <a:ext cx="1280795" cy="235585"/>
            <a:chOff x="1675510" y="1968703"/>
            <a:chExt cx="1280795" cy="23558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5510" y="1968703"/>
              <a:ext cx="686181" cy="2350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70124" y="1968703"/>
              <a:ext cx="685800" cy="2350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2305" y="2758694"/>
            <a:ext cx="998219" cy="352043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498851" y="2758694"/>
            <a:ext cx="4975860" cy="352425"/>
            <a:chOff x="2498851" y="2758694"/>
            <a:chExt cx="4975860" cy="35242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99105" y="2758694"/>
              <a:ext cx="4975225" cy="35204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98851" y="3020314"/>
              <a:ext cx="4861560" cy="12700"/>
            </a:xfrm>
            <a:custGeom>
              <a:avLst/>
              <a:gdLst/>
              <a:ahLst/>
              <a:cxnLst/>
              <a:rect l="l" t="t" r="r" b="b"/>
              <a:pathLst>
                <a:path w="4861559" h="12700">
                  <a:moveTo>
                    <a:pt x="4861559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4861559" y="12191"/>
                  </a:lnTo>
                  <a:lnTo>
                    <a:pt x="4861559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3332" y="3772484"/>
            <a:ext cx="1856613" cy="5474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977" y="2464206"/>
            <a:ext cx="1066413" cy="1067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21478" y="3131515"/>
            <a:ext cx="2060575" cy="548005"/>
            <a:chOff x="5221478" y="3131515"/>
            <a:chExt cx="2060575" cy="54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1478" y="3131515"/>
              <a:ext cx="546608" cy="547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434" y="3131515"/>
              <a:ext cx="928115" cy="547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3810" y="3131515"/>
              <a:ext cx="928115" cy="547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061210" cy="547370"/>
            <a:chOff x="510540" y="302006"/>
            <a:chExt cx="206121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928573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26" y="302006"/>
              <a:ext cx="928115" cy="5471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436361" y="2429001"/>
            <a:ext cx="1651000" cy="547370"/>
            <a:chOff x="5436361" y="2429001"/>
            <a:chExt cx="1651000" cy="5473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6361" y="2429001"/>
              <a:ext cx="928573" cy="547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9118" y="2429001"/>
              <a:ext cx="928116" cy="54711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255898" y="4008450"/>
            <a:ext cx="2372995" cy="548005"/>
            <a:chOff x="3255898" y="4008450"/>
            <a:chExt cx="2372995" cy="54800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5898" y="4008450"/>
              <a:ext cx="928115" cy="547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8274" y="4008450"/>
              <a:ext cx="928115" cy="5474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0650" y="4008450"/>
              <a:ext cx="928115" cy="54742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894830" y="4004183"/>
            <a:ext cx="2372995" cy="547370"/>
            <a:chOff x="6894830" y="4004183"/>
            <a:chExt cx="2372995" cy="54737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4830" y="4004183"/>
              <a:ext cx="928116" cy="547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7206" y="4004183"/>
              <a:ext cx="928116" cy="5471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9582" y="4004183"/>
              <a:ext cx="928116" cy="547115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4287773" y="2989326"/>
            <a:ext cx="3639185" cy="895985"/>
          </a:xfrm>
          <a:custGeom>
            <a:avLst/>
            <a:gdLst/>
            <a:ahLst/>
            <a:cxnLst/>
            <a:rect l="l" t="t" r="r" b="b"/>
            <a:pathLst>
              <a:path w="3639184" h="895985">
                <a:moveTo>
                  <a:pt x="1819655" y="0"/>
                </a:moveTo>
                <a:lnTo>
                  <a:pt x="1819655" y="445770"/>
                </a:lnTo>
                <a:lnTo>
                  <a:pt x="3638930" y="445770"/>
                </a:lnTo>
                <a:lnTo>
                  <a:pt x="3638930" y="891540"/>
                </a:lnTo>
              </a:path>
              <a:path w="3639184" h="895985">
                <a:moveTo>
                  <a:pt x="1819275" y="0"/>
                </a:moveTo>
                <a:lnTo>
                  <a:pt x="1819275" y="448056"/>
                </a:lnTo>
                <a:lnTo>
                  <a:pt x="0" y="448056"/>
                </a:lnTo>
                <a:lnTo>
                  <a:pt x="0" y="8959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061210" cy="547370"/>
            <a:chOff x="510540" y="302006"/>
            <a:chExt cx="206121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928573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26" y="302006"/>
              <a:ext cx="928115" cy="5471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133246" y="1107897"/>
            <a:ext cx="6047740" cy="548005"/>
            <a:chOff x="1133246" y="1107897"/>
            <a:chExt cx="6047740" cy="54800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5597" y="1107897"/>
              <a:ext cx="928115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7973" y="1107897"/>
              <a:ext cx="928115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0349" y="1107897"/>
              <a:ext cx="3880485" cy="5474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533144" y="1817877"/>
            <a:ext cx="9174480" cy="391795"/>
            <a:chOff x="1533144" y="1817877"/>
            <a:chExt cx="9174480" cy="39179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3144" y="1817877"/>
              <a:ext cx="667512" cy="391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1304" y="1817877"/>
              <a:ext cx="1112901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202" y="1817877"/>
              <a:ext cx="890015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0714" y="1817877"/>
              <a:ext cx="667512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97350" y="1817877"/>
              <a:ext cx="667512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5510" y="1817877"/>
              <a:ext cx="890422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5030" y="1817877"/>
              <a:ext cx="445008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50686" y="1817877"/>
              <a:ext cx="667512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67322" y="1817877"/>
              <a:ext cx="667511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483" y="1817877"/>
              <a:ext cx="890422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24877" y="1817877"/>
              <a:ext cx="445007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20533" y="1817877"/>
              <a:ext cx="667511" cy="391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38692" y="1817877"/>
              <a:ext cx="890016" cy="391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77833" y="1817877"/>
              <a:ext cx="890016" cy="3916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17353" y="1817877"/>
              <a:ext cx="890016" cy="391667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533144" y="2275077"/>
            <a:ext cx="1629410" cy="391795"/>
            <a:chOff x="1533144" y="2275077"/>
            <a:chExt cx="1629410" cy="391795"/>
          </a:xfrm>
        </p:grpSpPr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33144" y="2275077"/>
              <a:ext cx="1112901" cy="3916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95041" y="2275077"/>
              <a:ext cx="445007" cy="3916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17546" y="2275077"/>
              <a:ext cx="445007" cy="391667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2298954" y="314020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269234" y="3127501"/>
            <a:ext cx="1922780" cy="939800"/>
            <a:chOff x="3269234" y="3127501"/>
            <a:chExt cx="1922780" cy="939800"/>
          </a:xfrm>
        </p:grpSpPr>
        <p:sp>
          <p:nvSpPr>
            <p:cNvPr id="33" name="object 33"/>
            <p:cNvSpPr/>
            <p:nvPr/>
          </p:nvSpPr>
          <p:spPr>
            <a:xfrm>
              <a:off x="3281934" y="31402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81934" y="3140201"/>
              <a:ext cx="1897380" cy="914400"/>
            </a:xfrm>
            <a:custGeom>
              <a:avLst/>
              <a:gdLst/>
              <a:ahLst/>
              <a:cxnLst/>
              <a:rect l="l" t="t" r="r" b="b"/>
              <a:pathLst>
                <a:path w="1897379" h="914400">
                  <a:moveTo>
                    <a:pt x="0" y="914400"/>
                  </a:moveTo>
                  <a:lnTo>
                    <a:pt x="914400" y="914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  <a:path w="1897379" h="914400">
                  <a:moveTo>
                    <a:pt x="982979" y="914400"/>
                  </a:moveTo>
                  <a:lnTo>
                    <a:pt x="1897379" y="914400"/>
                  </a:lnTo>
                  <a:lnTo>
                    <a:pt x="1897379" y="0"/>
                  </a:lnTo>
                  <a:lnTo>
                    <a:pt x="982979" y="0"/>
                  </a:lnTo>
                  <a:lnTo>
                    <a:pt x="982979" y="914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286254" y="4115053"/>
            <a:ext cx="2905760" cy="939800"/>
            <a:chOff x="2286254" y="4115053"/>
            <a:chExt cx="2905760" cy="939800"/>
          </a:xfrm>
        </p:grpSpPr>
        <p:sp>
          <p:nvSpPr>
            <p:cNvPr id="36" name="object 36"/>
            <p:cNvSpPr/>
            <p:nvPr/>
          </p:nvSpPr>
          <p:spPr>
            <a:xfrm>
              <a:off x="2298954" y="412775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98954" y="4127753"/>
              <a:ext cx="2880360" cy="914400"/>
            </a:xfrm>
            <a:custGeom>
              <a:avLst/>
              <a:gdLst/>
              <a:ahLst/>
              <a:cxnLst/>
              <a:rect l="l" t="t" r="r" b="b"/>
              <a:pathLst>
                <a:path w="2880360" h="914400">
                  <a:moveTo>
                    <a:pt x="0" y="914400"/>
                  </a:moveTo>
                  <a:lnTo>
                    <a:pt x="914400" y="914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  <a:path w="2880360" h="914400">
                  <a:moveTo>
                    <a:pt x="982980" y="914400"/>
                  </a:moveTo>
                  <a:lnTo>
                    <a:pt x="1897380" y="914400"/>
                  </a:lnTo>
                  <a:lnTo>
                    <a:pt x="1897380" y="0"/>
                  </a:lnTo>
                  <a:lnTo>
                    <a:pt x="982980" y="0"/>
                  </a:lnTo>
                  <a:lnTo>
                    <a:pt x="982980" y="914400"/>
                  </a:lnTo>
                  <a:close/>
                </a:path>
                <a:path w="2880360" h="914400">
                  <a:moveTo>
                    <a:pt x="1965959" y="914400"/>
                  </a:moveTo>
                  <a:lnTo>
                    <a:pt x="2880360" y="914400"/>
                  </a:lnTo>
                  <a:lnTo>
                    <a:pt x="2880360" y="0"/>
                  </a:lnTo>
                  <a:lnTo>
                    <a:pt x="1965959" y="0"/>
                  </a:lnTo>
                  <a:lnTo>
                    <a:pt x="1965959" y="914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2298954" y="5115305"/>
            <a:ext cx="1897380" cy="914400"/>
          </a:xfrm>
          <a:custGeom>
            <a:avLst/>
            <a:gdLst/>
            <a:ahLst/>
            <a:cxnLst/>
            <a:rect l="l" t="t" r="r" b="b"/>
            <a:pathLst>
              <a:path w="1897379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  <a:path w="1897379" h="914400">
                <a:moveTo>
                  <a:pt x="982980" y="914400"/>
                </a:moveTo>
                <a:lnTo>
                  <a:pt x="1897380" y="914400"/>
                </a:lnTo>
                <a:lnTo>
                  <a:pt x="1897380" y="0"/>
                </a:lnTo>
                <a:lnTo>
                  <a:pt x="982980" y="0"/>
                </a:lnTo>
                <a:lnTo>
                  <a:pt x="982980" y="914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4252214" y="5102605"/>
            <a:ext cx="939800" cy="939800"/>
            <a:chOff x="4252214" y="5102605"/>
            <a:chExt cx="939800" cy="939800"/>
          </a:xfrm>
        </p:grpSpPr>
        <p:sp>
          <p:nvSpPr>
            <p:cNvPr id="40" name="object 40"/>
            <p:cNvSpPr/>
            <p:nvPr/>
          </p:nvSpPr>
          <p:spPr>
            <a:xfrm>
              <a:off x="4264914" y="511530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64914" y="511530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914400"/>
                  </a:moveTo>
                  <a:lnTo>
                    <a:pt x="914400" y="914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7052309" y="314020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8022590" y="3127501"/>
            <a:ext cx="1922780" cy="939800"/>
            <a:chOff x="8022590" y="3127501"/>
            <a:chExt cx="1922780" cy="939800"/>
          </a:xfrm>
        </p:grpSpPr>
        <p:sp>
          <p:nvSpPr>
            <p:cNvPr id="44" name="object 44"/>
            <p:cNvSpPr/>
            <p:nvPr/>
          </p:nvSpPr>
          <p:spPr>
            <a:xfrm>
              <a:off x="8035290" y="31402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35290" y="3140201"/>
              <a:ext cx="1897380" cy="914400"/>
            </a:xfrm>
            <a:custGeom>
              <a:avLst/>
              <a:gdLst/>
              <a:ahLst/>
              <a:cxnLst/>
              <a:rect l="l" t="t" r="r" b="b"/>
              <a:pathLst>
                <a:path w="1897379" h="914400">
                  <a:moveTo>
                    <a:pt x="0" y="914400"/>
                  </a:moveTo>
                  <a:lnTo>
                    <a:pt x="914400" y="914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  <a:path w="1897379" h="914400">
                  <a:moveTo>
                    <a:pt x="982979" y="914400"/>
                  </a:moveTo>
                  <a:lnTo>
                    <a:pt x="1897379" y="914400"/>
                  </a:lnTo>
                  <a:lnTo>
                    <a:pt x="1897379" y="0"/>
                  </a:lnTo>
                  <a:lnTo>
                    <a:pt x="982979" y="0"/>
                  </a:lnTo>
                  <a:lnTo>
                    <a:pt x="982979" y="914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039609" y="4115053"/>
            <a:ext cx="2905760" cy="939800"/>
            <a:chOff x="7039609" y="4115053"/>
            <a:chExt cx="2905760" cy="939800"/>
          </a:xfrm>
        </p:grpSpPr>
        <p:sp>
          <p:nvSpPr>
            <p:cNvPr id="47" name="object 47"/>
            <p:cNvSpPr/>
            <p:nvPr/>
          </p:nvSpPr>
          <p:spPr>
            <a:xfrm>
              <a:off x="7052309" y="412775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52309" y="4127753"/>
              <a:ext cx="2880360" cy="914400"/>
            </a:xfrm>
            <a:custGeom>
              <a:avLst/>
              <a:gdLst/>
              <a:ahLst/>
              <a:cxnLst/>
              <a:rect l="l" t="t" r="r" b="b"/>
              <a:pathLst>
                <a:path w="2880359" h="914400">
                  <a:moveTo>
                    <a:pt x="0" y="914400"/>
                  </a:moveTo>
                  <a:lnTo>
                    <a:pt x="914400" y="914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  <a:path w="2880359" h="914400">
                  <a:moveTo>
                    <a:pt x="982980" y="914400"/>
                  </a:moveTo>
                  <a:lnTo>
                    <a:pt x="1897380" y="914400"/>
                  </a:lnTo>
                  <a:lnTo>
                    <a:pt x="1897380" y="0"/>
                  </a:lnTo>
                  <a:lnTo>
                    <a:pt x="982980" y="0"/>
                  </a:lnTo>
                  <a:lnTo>
                    <a:pt x="982980" y="914400"/>
                  </a:lnTo>
                  <a:close/>
                </a:path>
                <a:path w="2880359" h="914400">
                  <a:moveTo>
                    <a:pt x="1965960" y="914400"/>
                  </a:moveTo>
                  <a:lnTo>
                    <a:pt x="2880360" y="914400"/>
                  </a:lnTo>
                  <a:lnTo>
                    <a:pt x="2880360" y="0"/>
                  </a:lnTo>
                  <a:lnTo>
                    <a:pt x="1965960" y="0"/>
                  </a:lnTo>
                  <a:lnTo>
                    <a:pt x="1965960" y="914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7052309" y="5115305"/>
            <a:ext cx="1897380" cy="914400"/>
          </a:xfrm>
          <a:custGeom>
            <a:avLst/>
            <a:gdLst/>
            <a:ahLst/>
            <a:cxnLst/>
            <a:rect l="l" t="t" r="r" b="b"/>
            <a:pathLst>
              <a:path w="1897379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  <a:path w="1897379" h="914400">
                <a:moveTo>
                  <a:pt x="982980" y="914400"/>
                </a:moveTo>
                <a:lnTo>
                  <a:pt x="1897380" y="914400"/>
                </a:lnTo>
                <a:lnTo>
                  <a:pt x="1897380" y="0"/>
                </a:lnTo>
                <a:lnTo>
                  <a:pt x="982980" y="0"/>
                </a:lnTo>
                <a:lnTo>
                  <a:pt x="982980" y="914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9005569" y="5102605"/>
            <a:ext cx="939800" cy="939800"/>
            <a:chOff x="9005569" y="5102605"/>
            <a:chExt cx="939800" cy="939800"/>
          </a:xfrm>
        </p:grpSpPr>
        <p:sp>
          <p:nvSpPr>
            <p:cNvPr id="51" name="object 51"/>
            <p:cNvSpPr/>
            <p:nvPr/>
          </p:nvSpPr>
          <p:spPr>
            <a:xfrm>
              <a:off x="9018269" y="511530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18269" y="511530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914400"/>
                  </a:moveTo>
                  <a:lnTo>
                    <a:pt x="914400" y="914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3720084" y="2933192"/>
            <a:ext cx="4830445" cy="676910"/>
          </a:xfrm>
          <a:custGeom>
            <a:avLst/>
            <a:gdLst/>
            <a:ahLst/>
            <a:cxnLst/>
            <a:rect l="l" t="t" r="r" b="b"/>
            <a:pathLst>
              <a:path w="4830445" h="676910">
                <a:moveTo>
                  <a:pt x="4792091" y="0"/>
                </a:moveTo>
                <a:lnTo>
                  <a:pt x="0" y="0"/>
                </a:lnTo>
                <a:lnTo>
                  <a:pt x="0" y="676910"/>
                </a:lnTo>
                <a:lnTo>
                  <a:pt x="38100" y="676910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4792091" y="19050"/>
                </a:lnTo>
                <a:lnTo>
                  <a:pt x="4792091" y="0"/>
                </a:lnTo>
                <a:close/>
              </a:path>
              <a:path w="4830445" h="676910">
                <a:moveTo>
                  <a:pt x="4753991" y="549910"/>
                </a:moveTo>
                <a:lnTo>
                  <a:pt x="4715891" y="549910"/>
                </a:lnTo>
                <a:lnTo>
                  <a:pt x="4773041" y="664210"/>
                </a:lnTo>
                <a:lnTo>
                  <a:pt x="4820666" y="568960"/>
                </a:lnTo>
                <a:lnTo>
                  <a:pt x="4753991" y="568960"/>
                </a:lnTo>
                <a:lnTo>
                  <a:pt x="4753991" y="549910"/>
                </a:lnTo>
                <a:close/>
              </a:path>
              <a:path w="4830445" h="676910">
                <a:moveTo>
                  <a:pt x="4753991" y="19050"/>
                </a:moveTo>
                <a:lnTo>
                  <a:pt x="4753991" y="568960"/>
                </a:lnTo>
                <a:lnTo>
                  <a:pt x="4792091" y="568960"/>
                </a:lnTo>
                <a:lnTo>
                  <a:pt x="4792091" y="38100"/>
                </a:lnTo>
                <a:lnTo>
                  <a:pt x="4773041" y="38100"/>
                </a:lnTo>
                <a:lnTo>
                  <a:pt x="4753991" y="19050"/>
                </a:lnTo>
                <a:close/>
              </a:path>
              <a:path w="4830445" h="676910">
                <a:moveTo>
                  <a:pt x="4830191" y="549910"/>
                </a:moveTo>
                <a:lnTo>
                  <a:pt x="4792091" y="549910"/>
                </a:lnTo>
                <a:lnTo>
                  <a:pt x="4792091" y="568960"/>
                </a:lnTo>
                <a:lnTo>
                  <a:pt x="4820666" y="568960"/>
                </a:lnTo>
                <a:lnTo>
                  <a:pt x="4830191" y="549910"/>
                </a:lnTo>
                <a:close/>
              </a:path>
              <a:path w="4830445" h="676910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4830445" h="676910">
                <a:moveTo>
                  <a:pt x="4753991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4753991" y="38100"/>
                </a:lnTo>
                <a:lnTo>
                  <a:pt x="4753991" y="19050"/>
                </a:lnTo>
                <a:close/>
              </a:path>
              <a:path w="4830445" h="676910">
                <a:moveTo>
                  <a:pt x="4792091" y="19050"/>
                </a:moveTo>
                <a:lnTo>
                  <a:pt x="4753991" y="19050"/>
                </a:lnTo>
                <a:lnTo>
                  <a:pt x="4773041" y="38100"/>
                </a:lnTo>
                <a:lnTo>
                  <a:pt x="4792091" y="38100"/>
                </a:lnTo>
                <a:lnTo>
                  <a:pt x="479209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37104" y="3908552"/>
            <a:ext cx="4830445" cy="676910"/>
          </a:xfrm>
          <a:custGeom>
            <a:avLst/>
            <a:gdLst/>
            <a:ahLst/>
            <a:cxnLst/>
            <a:rect l="l" t="t" r="r" b="b"/>
            <a:pathLst>
              <a:path w="4830445" h="676910">
                <a:moveTo>
                  <a:pt x="4792091" y="0"/>
                </a:moveTo>
                <a:lnTo>
                  <a:pt x="0" y="0"/>
                </a:lnTo>
                <a:lnTo>
                  <a:pt x="0" y="676910"/>
                </a:lnTo>
                <a:lnTo>
                  <a:pt x="38100" y="676910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4792091" y="19050"/>
                </a:lnTo>
                <a:lnTo>
                  <a:pt x="4792091" y="0"/>
                </a:lnTo>
                <a:close/>
              </a:path>
              <a:path w="4830445" h="676910">
                <a:moveTo>
                  <a:pt x="4753991" y="549910"/>
                </a:moveTo>
                <a:lnTo>
                  <a:pt x="4715891" y="549910"/>
                </a:lnTo>
                <a:lnTo>
                  <a:pt x="4773041" y="664210"/>
                </a:lnTo>
                <a:lnTo>
                  <a:pt x="4820666" y="568960"/>
                </a:lnTo>
                <a:lnTo>
                  <a:pt x="4753991" y="568960"/>
                </a:lnTo>
                <a:lnTo>
                  <a:pt x="4753991" y="549910"/>
                </a:lnTo>
                <a:close/>
              </a:path>
              <a:path w="4830445" h="676910">
                <a:moveTo>
                  <a:pt x="4753991" y="19050"/>
                </a:moveTo>
                <a:lnTo>
                  <a:pt x="4753991" y="568960"/>
                </a:lnTo>
                <a:lnTo>
                  <a:pt x="4792091" y="568960"/>
                </a:lnTo>
                <a:lnTo>
                  <a:pt x="4792091" y="38100"/>
                </a:lnTo>
                <a:lnTo>
                  <a:pt x="4773041" y="38100"/>
                </a:lnTo>
                <a:lnTo>
                  <a:pt x="4753991" y="19050"/>
                </a:lnTo>
                <a:close/>
              </a:path>
              <a:path w="4830445" h="676910">
                <a:moveTo>
                  <a:pt x="4830191" y="549910"/>
                </a:moveTo>
                <a:lnTo>
                  <a:pt x="4792091" y="549910"/>
                </a:lnTo>
                <a:lnTo>
                  <a:pt x="4792091" y="568960"/>
                </a:lnTo>
                <a:lnTo>
                  <a:pt x="4820666" y="568960"/>
                </a:lnTo>
                <a:lnTo>
                  <a:pt x="4830191" y="549910"/>
                </a:lnTo>
                <a:close/>
              </a:path>
              <a:path w="4830445" h="676910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4830445" h="676910">
                <a:moveTo>
                  <a:pt x="4753991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4753991" y="38100"/>
                </a:lnTo>
                <a:lnTo>
                  <a:pt x="4753991" y="19050"/>
                </a:lnTo>
                <a:close/>
              </a:path>
              <a:path w="4830445" h="676910">
                <a:moveTo>
                  <a:pt x="4792091" y="19050"/>
                </a:moveTo>
                <a:lnTo>
                  <a:pt x="4753991" y="19050"/>
                </a:lnTo>
                <a:lnTo>
                  <a:pt x="4773041" y="38100"/>
                </a:lnTo>
                <a:lnTo>
                  <a:pt x="4792091" y="38100"/>
                </a:lnTo>
                <a:lnTo>
                  <a:pt x="479209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03064" y="5581650"/>
            <a:ext cx="4830445" cy="676910"/>
          </a:xfrm>
          <a:custGeom>
            <a:avLst/>
            <a:gdLst/>
            <a:ahLst/>
            <a:cxnLst/>
            <a:rect l="l" t="t" r="r" b="b"/>
            <a:pathLst>
              <a:path w="4830445" h="676910">
                <a:moveTo>
                  <a:pt x="38100" y="0"/>
                </a:moveTo>
                <a:lnTo>
                  <a:pt x="0" y="0"/>
                </a:lnTo>
                <a:lnTo>
                  <a:pt x="0" y="676859"/>
                </a:lnTo>
                <a:lnTo>
                  <a:pt x="4792091" y="676859"/>
                </a:lnTo>
                <a:lnTo>
                  <a:pt x="4792091" y="657809"/>
                </a:lnTo>
                <a:lnTo>
                  <a:pt x="38100" y="657809"/>
                </a:lnTo>
                <a:lnTo>
                  <a:pt x="19050" y="638759"/>
                </a:lnTo>
                <a:lnTo>
                  <a:pt x="38100" y="638759"/>
                </a:lnTo>
                <a:lnTo>
                  <a:pt x="38100" y="0"/>
                </a:lnTo>
                <a:close/>
              </a:path>
              <a:path w="4830445" h="676910">
                <a:moveTo>
                  <a:pt x="38100" y="638759"/>
                </a:moveTo>
                <a:lnTo>
                  <a:pt x="19050" y="638759"/>
                </a:lnTo>
                <a:lnTo>
                  <a:pt x="38100" y="657809"/>
                </a:lnTo>
                <a:lnTo>
                  <a:pt x="38100" y="638759"/>
                </a:lnTo>
                <a:close/>
              </a:path>
              <a:path w="4830445" h="676910">
                <a:moveTo>
                  <a:pt x="4753991" y="638759"/>
                </a:moveTo>
                <a:lnTo>
                  <a:pt x="38100" y="638759"/>
                </a:lnTo>
                <a:lnTo>
                  <a:pt x="38100" y="657809"/>
                </a:lnTo>
                <a:lnTo>
                  <a:pt x="4753991" y="657809"/>
                </a:lnTo>
                <a:lnTo>
                  <a:pt x="4753991" y="638759"/>
                </a:lnTo>
                <a:close/>
              </a:path>
              <a:path w="4830445" h="676910">
                <a:moveTo>
                  <a:pt x="4792091" y="107950"/>
                </a:moveTo>
                <a:lnTo>
                  <a:pt x="4753991" y="107950"/>
                </a:lnTo>
                <a:lnTo>
                  <a:pt x="4753991" y="657809"/>
                </a:lnTo>
                <a:lnTo>
                  <a:pt x="4773041" y="638759"/>
                </a:lnTo>
                <a:lnTo>
                  <a:pt x="4792091" y="638759"/>
                </a:lnTo>
                <a:lnTo>
                  <a:pt x="4792091" y="107950"/>
                </a:lnTo>
                <a:close/>
              </a:path>
              <a:path w="4830445" h="676910">
                <a:moveTo>
                  <a:pt x="4792091" y="638759"/>
                </a:moveTo>
                <a:lnTo>
                  <a:pt x="4773041" y="638759"/>
                </a:lnTo>
                <a:lnTo>
                  <a:pt x="4753991" y="657809"/>
                </a:lnTo>
                <a:lnTo>
                  <a:pt x="4792091" y="657809"/>
                </a:lnTo>
                <a:lnTo>
                  <a:pt x="4792091" y="638759"/>
                </a:lnTo>
                <a:close/>
              </a:path>
              <a:path w="4830445" h="676910">
                <a:moveTo>
                  <a:pt x="4773041" y="12700"/>
                </a:moveTo>
                <a:lnTo>
                  <a:pt x="4715891" y="127000"/>
                </a:lnTo>
                <a:lnTo>
                  <a:pt x="4753991" y="127000"/>
                </a:lnTo>
                <a:lnTo>
                  <a:pt x="4753991" y="107950"/>
                </a:lnTo>
                <a:lnTo>
                  <a:pt x="4820666" y="107950"/>
                </a:lnTo>
                <a:lnTo>
                  <a:pt x="4773041" y="12700"/>
                </a:lnTo>
                <a:close/>
              </a:path>
              <a:path w="4830445" h="676910">
                <a:moveTo>
                  <a:pt x="4820666" y="107950"/>
                </a:moveTo>
                <a:lnTo>
                  <a:pt x="4792091" y="107950"/>
                </a:lnTo>
                <a:lnTo>
                  <a:pt x="4792091" y="127000"/>
                </a:lnTo>
                <a:lnTo>
                  <a:pt x="4830191" y="127000"/>
                </a:lnTo>
                <a:lnTo>
                  <a:pt x="4820666" y="107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061210" cy="547370"/>
            <a:chOff x="510540" y="302006"/>
            <a:chExt cx="206121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928573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26" y="302006"/>
              <a:ext cx="928115" cy="5471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133246" y="1107897"/>
            <a:ext cx="4127500" cy="548005"/>
            <a:chOff x="1133246" y="1107897"/>
            <a:chExt cx="4127500" cy="54800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5597" y="1107897"/>
              <a:ext cx="928115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7973" y="1107897"/>
              <a:ext cx="928115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0349" y="1107897"/>
              <a:ext cx="1237894" cy="547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2478" y="1107897"/>
              <a:ext cx="928115" cy="5474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33144" y="1817877"/>
            <a:ext cx="4154170" cy="391795"/>
            <a:chOff x="1533144" y="1817877"/>
            <a:chExt cx="4154170" cy="39179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144" y="1817877"/>
              <a:ext cx="390144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5752" y="1817877"/>
              <a:ext cx="667512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2388" y="1817877"/>
              <a:ext cx="667969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60802" y="1817877"/>
              <a:ext cx="230886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14726" y="1817877"/>
              <a:ext cx="667512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9733" y="1817877"/>
              <a:ext cx="221741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07561" y="1817877"/>
              <a:ext cx="667512" cy="391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2570" y="1817877"/>
              <a:ext cx="224027" cy="3916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1922" y="1817877"/>
              <a:ext cx="667512" cy="3916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46929" y="1817877"/>
              <a:ext cx="224027" cy="3916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96282" y="1817877"/>
              <a:ext cx="890422" cy="39166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856483" y="2423667"/>
            <a:ext cx="6479540" cy="3934460"/>
            <a:chOff x="2856483" y="2423667"/>
            <a:chExt cx="6479540" cy="3934460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37964" y="2449067"/>
              <a:ext cx="6337101" cy="38831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869183" y="2436367"/>
              <a:ext cx="6454140" cy="3909060"/>
            </a:xfrm>
            <a:custGeom>
              <a:avLst/>
              <a:gdLst/>
              <a:ahLst/>
              <a:cxnLst/>
              <a:rect l="l" t="t" r="r" b="b"/>
              <a:pathLst>
                <a:path w="6454140" h="3909060">
                  <a:moveTo>
                    <a:pt x="0" y="3908552"/>
                  </a:moveTo>
                  <a:lnTo>
                    <a:pt x="6453632" y="3908552"/>
                  </a:lnTo>
                  <a:lnTo>
                    <a:pt x="6453632" y="0"/>
                  </a:lnTo>
                  <a:lnTo>
                    <a:pt x="0" y="0"/>
                  </a:lnTo>
                  <a:lnTo>
                    <a:pt x="0" y="390855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302006"/>
            <a:ext cx="2061210" cy="547370"/>
            <a:chOff x="510540" y="302006"/>
            <a:chExt cx="206121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302006"/>
              <a:ext cx="546608" cy="547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02006"/>
              <a:ext cx="928573" cy="547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26" y="302006"/>
              <a:ext cx="928115" cy="5471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133246" y="1107897"/>
            <a:ext cx="4127500" cy="548005"/>
            <a:chOff x="1133246" y="1107897"/>
            <a:chExt cx="4127500" cy="54800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3246" y="1107897"/>
              <a:ext cx="928116" cy="54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5597" y="1107897"/>
              <a:ext cx="928115" cy="54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7973" y="1107897"/>
              <a:ext cx="928115" cy="54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0349" y="1107897"/>
              <a:ext cx="1237894" cy="547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2478" y="1107897"/>
              <a:ext cx="928115" cy="5474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33144" y="1817877"/>
            <a:ext cx="5908040" cy="391795"/>
            <a:chOff x="1533144" y="1817877"/>
            <a:chExt cx="5908040" cy="39179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144" y="1817877"/>
              <a:ext cx="390144" cy="3916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5752" y="1817877"/>
              <a:ext cx="667512" cy="391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2388" y="1817877"/>
              <a:ext cx="667969" cy="391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60802" y="1817877"/>
              <a:ext cx="2990850" cy="391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1730" y="1817877"/>
              <a:ext cx="777239" cy="3916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13627" y="1817877"/>
              <a:ext cx="727709" cy="3916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5795" y="1817877"/>
              <a:ext cx="445007" cy="391667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179572" y="2492248"/>
            <a:ext cx="5833110" cy="3833495"/>
            <a:chOff x="3179572" y="2492248"/>
            <a:chExt cx="5833110" cy="3833495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04972" y="2517648"/>
              <a:ext cx="5782056" cy="37825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92272" y="2504948"/>
              <a:ext cx="5807710" cy="3808095"/>
            </a:xfrm>
            <a:custGeom>
              <a:avLst/>
              <a:gdLst/>
              <a:ahLst/>
              <a:cxnLst/>
              <a:rect l="l" t="t" r="r" b="b"/>
              <a:pathLst>
                <a:path w="5807709" h="3808095">
                  <a:moveTo>
                    <a:pt x="0" y="3807967"/>
                  </a:moveTo>
                  <a:lnTo>
                    <a:pt x="5807456" y="3807967"/>
                  </a:lnTo>
                  <a:lnTo>
                    <a:pt x="5807456" y="0"/>
                  </a:lnTo>
                  <a:lnTo>
                    <a:pt x="0" y="0"/>
                  </a:lnTo>
                  <a:lnTo>
                    <a:pt x="0" y="380796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761" y="956310"/>
            <a:ext cx="3676650" cy="0"/>
          </a:xfrm>
          <a:custGeom>
            <a:avLst/>
            <a:gdLst/>
            <a:ahLst/>
            <a:cxnLst/>
            <a:rect l="l" t="t" r="r" b="b"/>
            <a:pathLst>
              <a:path w="3676650">
                <a:moveTo>
                  <a:pt x="0" y="0"/>
                </a:moveTo>
                <a:lnTo>
                  <a:pt x="3676268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340</Words>
  <Application>Microsoft Office PowerPoint</Application>
  <PresentationFormat>와이드스크린</PresentationFormat>
  <Paragraphs>302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KoPub돋움체_Pro Medium</vt:lpstr>
      <vt:lpstr>Malgun Gothic</vt:lpstr>
      <vt:lpstr>Arial</vt:lpstr>
      <vt:lpstr>Calibri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문성욱</cp:lastModifiedBy>
  <cp:revision>1</cp:revision>
  <dcterms:created xsi:type="dcterms:W3CDTF">2023-01-25T06:55:24Z</dcterms:created>
  <dcterms:modified xsi:type="dcterms:W3CDTF">2023-01-25T06:58:25Z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2021-02-10T00:00:00Z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2023-01-25T00:00:00Z</vt:filetime>
  </property>
</Properties>
</file>