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1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8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4948-EA43-4150-9AF4-52CBCC3A2DC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10CA-979B-4570-8FCF-DE9987A14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하이브리드</a:t>
            </a:r>
            <a:r>
              <a:rPr lang="ko-KR" altLang="en-US" dirty="0" smtClean="0"/>
              <a:t> 앱 </a:t>
            </a:r>
            <a:r>
              <a:rPr lang="ko-KR" altLang="en-US" dirty="0" err="1" smtClean="0"/>
              <a:t>틱택토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202027065 </a:t>
            </a:r>
            <a:r>
              <a:rPr lang="ko-KR" altLang="en-US" dirty="0" smtClean="0"/>
              <a:t>안현수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6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타이포그래피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스타트 버튼</a:t>
            </a:r>
            <a:endParaRPr lang="en-US" altLang="ko-KR" dirty="0" smtClean="0"/>
          </a:p>
          <a:p>
            <a:r>
              <a:rPr lang="en-US" altLang="ko-KR" dirty="0" smtClean="0"/>
              <a:t>-if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제작자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err="1" smtClean="0"/>
              <a:t>틱택토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설정 버튼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전적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승자 판정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축하 이펙트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smtClean="0"/>
              <a:t>전적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1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하이브리드 앱 틱택토</vt:lpstr>
      <vt:lpstr>타이틀</vt:lpstr>
      <vt:lpstr>메인 게임</vt:lpstr>
      <vt:lpstr>게임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2022-08-29T02:27:43Z</dcterms:created>
  <dcterms:modified xsi:type="dcterms:W3CDTF">2022-08-29T02:33:35Z</dcterms:modified>
</cp:coreProperties>
</file>