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yFjamsmnTttxeuACdeF4Q8FtI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B76392-BCF4-4F8E-9462-A47F4EDB547B}">
  <a:tblStyle styleId="{91B76392-BCF4-4F8E-9462-A47F4EDB54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DC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977744" y="5925129"/>
            <a:ext cx="328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2343F"/>
                </a:solidFill>
                <a:latin typeface="Arial"/>
                <a:ea typeface="Arial"/>
                <a:cs typeface="Arial"/>
                <a:sym typeface="Arial"/>
              </a:rPr>
              <a:t>팀장 : </a:t>
            </a:r>
            <a:r>
              <a:rPr b="1" lang="ko-KR" sz="1600">
                <a:solidFill>
                  <a:srgbClr val="02343F"/>
                </a:solidFill>
              </a:rPr>
              <a:t>박유민</a:t>
            </a:r>
            <a:endParaRPr b="1" sz="1600">
              <a:solidFill>
                <a:srgbClr val="0234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2343F"/>
                </a:solidFill>
                <a:latin typeface="Arial"/>
                <a:ea typeface="Arial"/>
                <a:cs typeface="Arial"/>
                <a:sym typeface="Arial"/>
              </a:rPr>
              <a:t>팀원 : </a:t>
            </a:r>
            <a:r>
              <a:rPr b="1" lang="ko-KR" sz="1600">
                <a:solidFill>
                  <a:srgbClr val="02343F"/>
                </a:solidFill>
              </a:rPr>
              <a:t>김규현</a:t>
            </a:r>
            <a:r>
              <a:rPr b="1" lang="ko-KR" sz="1600">
                <a:solidFill>
                  <a:srgbClr val="02343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ko-KR" sz="1600">
                <a:solidFill>
                  <a:srgbClr val="02343F"/>
                </a:solidFill>
              </a:rPr>
              <a:t>안현수</a:t>
            </a:r>
            <a:r>
              <a:rPr b="1" lang="ko-KR" sz="1600">
                <a:solidFill>
                  <a:srgbClr val="02343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ko-KR" sz="1600">
                <a:solidFill>
                  <a:srgbClr val="02343F"/>
                </a:solidFill>
              </a:rPr>
              <a:t>조영웅</a:t>
            </a:r>
            <a:endParaRPr b="1" sz="1600">
              <a:solidFill>
                <a:srgbClr val="0234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905164" y="3260436"/>
            <a:ext cx="10603346" cy="0"/>
          </a:xfrm>
          <a:prstGeom prst="straightConnector1">
            <a:avLst/>
          </a:prstGeom>
          <a:noFill/>
          <a:ln cap="flat" cmpd="sng" w="857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8787712" y="5811270"/>
            <a:ext cx="3195900" cy="812700"/>
          </a:xfrm>
          <a:prstGeom prst="roundRect">
            <a:avLst>
              <a:gd fmla="val 16667" name="adj"/>
            </a:avLst>
          </a:prstGeom>
          <a:noFill/>
          <a:ln cap="flat" cmpd="sng" w="444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0"/>
            <a:ext cx="12206514" cy="4343400"/>
          </a:xfrm>
          <a:custGeom>
            <a:rect b="b" l="l" r="r" t="t"/>
            <a:pathLst>
              <a:path extrusionOk="0" h="1078490" w="12206514">
                <a:moveTo>
                  <a:pt x="14514" y="0"/>
                </a:moveTo>
                <a:lnTo>
                  <a:pt x="12206514" y="0"/>
                </a:lnTo>
                <a:lnTo>
                  <a:pt x="12193814" y="844192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" dir="5400000" dist="25400">
              <a:srgbClr val="462602"/>
            </a:outerShdw>
          </a:effectLst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 rot="-239967">
            <a:off x="2170026" y="2704159"/>
            <a:ext cx="8073461" cy="1015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6000" u="none">
                <a:latin typeface="Malgun Gothic"/>
                <a:ea typeface="Malgun Gothic"/>
                <a:cs typeface="Malgun Gothic"/>
                <a:sym typeface="Malgun Gothic"/>
              </a:rPr>
              <a:t>129기 </a:t>
            </a:r>
            <a:r>
              <a:rPr b="1" i="1" lang="ko-KR" sz="60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i="1" lang="ko-KR" sz="6000" u="none">
                <a:latin typeface="Malgun Gothic"/>
                <a:ea typeface="Malgun Gothic"/>
                <a:cs typeface="Malgun Gothic"/>
                <a:sym typeface="Malgun Gothic"/>
              </a:rPr>
              <a:t>조 팀</a:t>
            </a:r>
            <a:r>
              <a:rPr b="1" i="1" lang="ko-KR" sz="6000">
                <a:latin typeface="Malgun Gothic"/>
                <a:ea typeface="Malgun Gothic"/>
                <a:cs typeface="Malgun Gothic"/>
                <a:sym typeface="Malgun Gothic"/>
              </a:rPr>
              <a:t>과제</a:t>
            </a:r>
            <a:endParaRPr b="0" sz="4000" u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 rot="-239967">
            <a:off x="1736877" y="5521287"/>
            <a:ext cx="8073461" cy="70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-14514" y="0"/>
            <a:ext cx="12206514" cy="1078490"/>
          </a:xfrm>
          <a:custGeom>
            <a:rect b="b" l="l" r="r" t="t"/>
            <a:pathLst>
              <a:path extrusionOk="0" h="1078490" w="12206514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" dir="5400000" dist="25400">
              <a:srgbClr val="462602"/>
            </a:outerShdw>
          </a:effectLst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 rot="-163150">
            <a:off x="561793" y="171145"/>
            <a:ext cx="18835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 rot="-163150">
            <a:off x="562088" y="183586"/>
            <a:ext cx="13589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4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720160" y="1426678"/>
            <a:ext cx="7905799" cy="128915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48822" y="1426678"/>
            <a:ext cx="8342989" cy="1289154"/>
          </a:xfrm>
          <a:prstGeom prst="roundRect">
            <a:avLst>
              <a:gd fmla="val 50000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12468" y="1550346"/>
            <a:ext cx="1041817" cy="104181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sz="3600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720160" y="3018178"/>
            <a:ext cx="6518225" cy="128915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48822" y="3018178"/>
            <a:ext cx="6937955" cy="1289154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0" scaled="0"/>
          </a:gra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12468" y="3141846"/>
            <a:ext cx="1041817" cy="104181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0080B5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sz="3600">
              <a:solidFill>
                <a:srgbClr val="0080B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358376" y="1776841"/>
            <a:ext cx="4118843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출석율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720160" y="4663077"/>
            <a:ext cx="5166617" cy="1289154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48822" y="4663077"/>
            <a:ext cx="5449221" cy="1289154"/>
          </a:xfrm>
          <a:prstGeom prst="roundRect">
            <a:avLst>
              <a:gd fmla="val 50000" name="adj"/>
            </a:avLst>
          </a:prstGeom>
          <a:solidFill>
            <a:srgbClr val="92D050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112466" y="4786745"/>
            <a:ext cx="1025955" cy="104181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92D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sz="3600">
              <a:solidFill>
                <a:srgbClr val="92D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417401" y="4986681"/>
            <a:ext cx="3072393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시연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2317931" y="3360283"/>
            <a:ext cx="1865449" cy="494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역활 분담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-14514" y="0"/>
            <a:ext cx="12206514" cy="1078490"/>
          </a:xfrm>
          <a:custGeom>
            <a:rect b="b" l="l" r="r" t="t"/>
            <a:pathLst>
              <a:path extrusionOk="0" h="1078490" w="12206514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" dir="5400000" dist="25400">
              <a:srgbClr val="462602"/>
            </a:outerShdw>
          </a:effectLst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 txBox="1"/>
          <p:nvPr/>
        </p:nvSpPr>
        <p:spPr>
          <a:xfrm rot="-163150">
            <a:off x="443746" y="197417"/>
            <a:ext cx="472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>
                <a:latin typeface="Malgun Gothic"/>
                <a:ea typeface="Malgun Gothic"/>
                <a:cs typeface="Malgun Gothic"/>
                <a:sym typeface="Malgun Gothic"/>
              </a:rPr>
              <a:t>출석율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 rot="-163150">
            <a:off x="443746" y="197417"/>
            <a:ext cx="472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출석율</a:t>
            </a:r>
            <a:endParaRPr sz="4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8743011" y="4818250"/>
            <a:ext cx="270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김규현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사정으로 6월 4일 불참(시간 보충 완료)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조영웅, 박유민 지각 1회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8988311" y="4141761"/>
            <a:ext cx="16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40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특이사항 .</a:t>
            </a:r>
            <a:endParaRPr b="1" i="1" sz="2400" cap="none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8860561" y="4707901"/>
            <a:ext cx="270510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9" name="Google Shape;119;p3"/>
          <p:cNvGraphicFramePr/>
          <p:nvPr/>
        </p:nvGraphicFramePr>
        <p:xfrm>
          <a:off x="952488" y="169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{91B76392-BCF4-4F8E-9462-A47F4EDB547B}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5월 31일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출근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퇴근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6월 1일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출근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퇴근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6월 2일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출근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퇴근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6월 3일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출근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퇴근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김규현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김규현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김규현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김규현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박유민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19:30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박유민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박유민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박유민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안현수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19:30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안현수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안현수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안현수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조영웅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조영웅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조영웅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조영웅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09:00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19:00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3"/>
          <p:cNvGraphicFramePr/>
          <p:nvPr/>
        </p:nvGraphicFramePr>
        <p:xfrm>
          <a:off x="945250" y="35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{91B76392-BCF4-4F8E-9462-A47F4EDB547B}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6월 4일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출근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퇴근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6월 5일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출근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퇴근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6월 6일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출근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퇴근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김규현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김규현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김규현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박유민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박유민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박유민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13:00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안현수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안현수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안현수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조영웅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13:00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16:00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조영웅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21:00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조영웅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12:30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01:00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599582" y="2617365"/>
            <a:ext cx="2416029" cy="252508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74947" y="2617365"/>
            <a:ext cx="2416029" cy="252508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8735736" y="2625754"/>
            <a:ext cx="2416029" cy="252508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040235" y="2617365"/>
            <a:ext cx="2416029" cy="252508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261493" y="4321009"/>
            <a:ext cx="2025423" cy="198976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완성률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269998" y="4673562"/>
            <a:ext cx="2010281" cy="198976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마감시간준수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-14514" y="0"/>
            <a:ext cx="12206514" cy="1078490"/>
          </a:xfrm>
          <a:custGeom>
            <a:rect b="b" l="l" r="r" t="t"/>
            <a:pathLst>
              <a:path extrusionOk="0" h="1078490" w="12206514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" dir="5400000" dist="25400">
              <a:srgbClr val="462602"/>
            </a:outerShdw>
          </a:effectLst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4"/>
          <p:cNvSpPr txBox="1"/>
          <p:nvPr/>
        </p:nvSpPr>
        <p:spPr>
          <a:xfrm rot="-163150">
            <a:off x="499793" y="196048"/>
            <a:ext cx="24990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000"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4"/>
          <p:cNvSpPr txBox="1"/>
          <p:nvPr/>
        </p:nvSpPr>
        <p:spPr>
          <a:xfrm rot="-163150">
            <a:off x="494575" y="196371"/>
            <a:ext cx="251261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246831" y="4289987"/>
            <a:ext cx="2025300" cy="26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CC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242711" y="4641494"/>
            <a:ext cx="2025424" cy="26095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CC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225706" y="2757313"/>
            <a:ext cx="1925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리듬 게임</a:t>
            </a:r>
            <a:endParaRPr b="1"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234208" y="2338993"/>
            <a:ext cx="988876" cy="494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김규현</a:t>
            </a:r>
            <a:endParaRPr b="1"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3804862" y="4321009"/>
            <a:ext cx="2025423" cy="198976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완성률</a:t>
            </a:r>
            <a:endParaRPr b="1" sz="11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813367" y="4673562"/>
            <a:ext cx="2010281" cy="198976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마감시간준수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3777575" y="4285799"/>
            <a:ext cx="2025424" cy="26095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CC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786080" y="4641494"/>
            <a:ext cx="2025424" cy="26095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CC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777575" y="2801475"/>
            <a:ext cx="1925643" cy="134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슈팅 게임</a:t>
            </a:r>
            <a:endParaRPr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777576" y="2338993"/>
            <a:ext cx="1054483" cy="494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박유민</a:t>
            </a:r>
            <a:endParaRPr b="1"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6356735" y="4639893"/>
            <a:ext cx="1998137" cy="232645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마감시간준수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6337954" y="4641494"/>
            <a:ext cx="2025424" cy="26095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CC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412824" y="2833475"/>
            <a:ext cx="19257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타워 디펜스</a:t>
            </a:r>
            <a:endParaRPr b="1"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329450" y="2338993"/>
            <a:ext cx="1030493" cy="494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안현수</a:t>
            </a:r>
            <a:endParaRPr b="1"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8913475" y="4673562"/>
            <a:ext cx="1989632" cy="198976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마감시간준수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8886188" y="4641494"/>
            <a:ext cx="2025424" cy="26095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CC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8877683" y="2801475"/>
            <a:ext cx="1925643" cy="1020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카타나 제로</a:t>
            </a:r>
            <a:endParaRPr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8877685" y="2338993"/>
            <a:ext cx="1030494" cy="4944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조영웅</a:t>
            </a:r>
            <a:endParaRPr b="1" sz="2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8935656" y="4289999"/>
            <a:ext cx="2025300" cy="26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ECC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sz="11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6363005" y="4316834"/>
            <a:ext cx="2025300" cy="198900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완성률                 </a:t>
            </a: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8935656" y="4321047"/>
            <a:ext cx="2025300" cy="198900"/>
          </a:xfrm>
          <a:prstGeom prst="roundRect">
            <a:avLst>
              <a:gd fmla="val 16667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완성률                  </a:t>
            </a:r>
            <a:r>
              <a:rPr lang="ko-KR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endParaRPr b="1"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-14514" y="0"/>
            <a:ext cx="12206514" cy="1078490"/>
          </a:xfrm>
          <a:custGeom>
            <a:rect b="b" l="l" r="r" t="t"/>
            <a:pathLst>
              <a:path extrusionOk="0" h="1078490" w="12206514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" dir="5400000" dist="25400">
              <a:srgbClr val="462602"/>
            </a:outerShdw>
          </a:effectLst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6"/>
          <p:cNvSpPr txBox="1"/>
          <p:nvPr/>
        </p:nvSpPr>
        <p:spPr>
          <a:xfrm rot="-163150">
            <a:off x="443746" y="197417"/>
            <a:ext cx="472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>
                <a:latin typeface="Malgun Gothic"/>
                <a:ea typeface="Malgun Gothic"/>
                <a:cs typeface="Malgun Gothic"/>
                <a:sym typeface="Malgun Gothic"/>
              </a:rPr>
              <a:t>공정률</a:t>
            </a:r>
            <a:endParaRPr sz="4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6"/>
          <p:cNvSpPr txBox="1"/>
          <p:nvPr/>
        </p:nvSpPr>
        <p:spPr>
          <a:xfrm rot="-163150">
            <a:off x="443745" y="206900"/>
            <a:ext cx="47244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공정률</a:t>
            </a:r>
            <a:endParaRPr sz="4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248411" y="1991727"/>
            <a:ext cx="2886475" cy="2879999"/>
            <a:chOff x="230699" y="1991727"/>
            <a:chExt cx="2886475" cy="2893890"/>
          </a:xfrm>
        </p:grpSpPr>
        <p:sp>
          <p:nvSpPr>
            <p:cNvPr id="163" name="Google Shape;163;p6"/>
            <p:cNvSpPr/>
            <p:nvPr/>
          </p:nvSpPr>
          <p:spPr>
            <a:xfrm>
              <a:off x="668420" y="1991727"/>
              <a:ext cx="2011034" cy="2011034"/>
            </a:xfrm>
            <a:prstGeom prst="donut">
              <a:avLst>
                <a:gd fmla="val 7082" name="adj"/>
              </a:avLst>
            </a:prstGeom>
            <a:solidFill>
              <a:srgbClr val="FFC000"/>
            </a:solidFill>
            <a:ln cap="rnd" cmpd="sng" w="19050">
              <a:solidFill>
                <a:srgbClr val="4626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</a:t>
              </a: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b="1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30699" y="4391123"/>
              <a:ext cx="2886475" cy="494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46260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김규현</a:t>
              </a:r>
              <a:endParaRPr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6074724" y="1991727"/>
            <a:ext cx="2886475" cy="2879999"/>
            <a:chOff x="2773519" y="1991727"/>
            <a:chExt cx="2886475" cy="2893890"/>
          </a:xfrm>
        </p:grpSpPr>
        <p:sp>
          <p:nvSpPr>
            <p:cNvPr id="166" name="Google Shape;166;p6"/>
            <p:cNvSpPr/>
            <p:nvPr/>
          </p:nvSpPr>
          <p:spPr>
            <a:xfrm>
              <a:off x="3211240" y="1991727"/>
              <a:ext cx="2011034" cy="2011034"/>
            </a:xfrm>
            <a:prstGeom prst="donut">
              <a:avLst>
                <a:gd fmla="val 7082" name="adj"/>
              </a:avLst>
            </a:prstGeom>
            <a:solidFill>
              <a:srgbClr val="FFC000"/>
            </a:solidFill>
            <a:ln cap="rnd" cmpd="sng" w="19050">
              <a:solidFill>
                <a:srgbClr val="4626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</a:t>
              </a: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b="1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773519" y="4391123"/>
              <a:ext cx="2886475" cy="494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46260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박유민</a:t>
              </a:r>
              <a:endParaRPr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8" name="Google Shape;168;p6"/>
          <p:cNvSpPr txBox="1"/>
          <p:nvPr/>
        </p:nvSpPr>
        <p:spPr>
          <a:xfrm>
            <a:off x="8565627" y="5163555"/>
            <a:ext cx="30588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latin typeface="Malgun Gothic"/>
                <a:ea typeface="Malgun Gothic"/>
                <a:cs typeface="Malgun Gothic"/>
                <a:sym typeface="Malgun Gothic"/>
              </a:rPr>
              <a:t>공정률 산출기준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8565627" y="5164233"/>
            <a:ext cx="30588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공정률 산출기준</a:t>
            </a:r>
            <a:endParaRPr sz="2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" name="Google Shape;170;p6"/>
          <p:cNvCxnSpPr/>
          <p:nvPr/>
        </p:nvCxnSpPr>
        <p:spPr>
          <a:xfrm>
            <a:off x="8603400" y="5710443"/>
            <a:ext cx="2705135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6"/>
          <p:cNvSpPr/>
          <p:nvPr/>
        </p:nvSpPr>
        <p:spPr>
          <a:xfrm>
            <a:off x="6561262" y="4302722"/>
            <a:ext cx="2242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7249427" y="5783375"/>
            <a:ext cx="494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주어진 기간 내에 만들었는가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계획대로 진행하였는가</a:t>
            </a:r>
            <a:endParaRPr/>
          </a:p>
        </p:txBody>
      </p:sp>
      <p:grpSp>
        <p:nvGrpSpPr>
          <p:cNvPr id="173" name="Google Shape;173;p6"/>
          <p:cNvGrpSpPr/>
          <p:nvPr/>
        </p:nvGrpSpPr>
        <p:grpSpPr>
          <a:xfrm>
            <a:off x="9099174" y="1954527"/>
            <a:ext cx="2886600" cy="2879906"/>
            <a:chOff x="2773519" y="1991727"/>
            <a:chExt cx="2886600" cy="2893796"/>
          </a:xfrm>
        </p:grpSpPr>
        <p:sp>
          <p:nvSpPr>
            <p:cNvPr id="174" name="Google Shape;174;p6"/>
            <p:cNvSpPr/>
            <p:nvPr/>
          </p:nvSpPr>
          <p:spPr>
            <a:xfrm>
              <a:off x="3211240" y="1991727"/>
              <a:ext cx="2010900" cy="2010900"/>
            </a:xfrm>
            <a:prstGeom prst="donut">
              <a:avLst>
                <a:gd fmla="val 7082" name="adj"/>
              </a:avLst>
            </a:prstGeom>
            <a:solidFill>
              <a:srgbClr val="FFC000"/>
            </a:solidFill>
            <a:ln cap="rnd" cmpd="sng" w="19050">
              <a:solidFill>
                <a:srgbClr val="4626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</a:t>
              </a: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b="1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773519" y="4391123"/>
              <a:ext cx="2886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46260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		 조영웅</a:t>
              </a:r>
              <a:endParaRPr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3188124" y="1989052"/>
            <a:ext cx="2886600" cy="2879906"/>
            <a:chOff x="2773519" y="1991727"/>
            <a:chExt cx="2886600" cy="2893796"/>
          </a:xfrm>
        </p:grpSpPr>
        <p:sp>
          <p:nvSpPr>
            <p:cNvPr id="177" name="Google Shape;177;p6"/>
            <p:cNvSpPr/>
            <p:nvPr/>
          </p:nvSpPr>
          <p:spPr>
            <a:xfrm>
              <a:off x="3211240" y="1991727"/>
              <a:ext cx="2010900" cy="2010900"/>
            </a:xfrm>
            <a:prstGeom prst="donut">
              <a:avLst>
                <a:gd fmla="val 7082" name="adj"/>
              </a:avLst>
            </a:prstGeom>
            <a:solidFill>
              <a:srgbClr val="FFC000"/>
            </a:solidFill>
            <a:ln cap="rnd" cmpd="sng" w="19050">
              <a:solidFill>
                <a:srgbClr val="46260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100</a:t>
              </a: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%</a:t>
              </a:r>
              <a:endParaRPr b="1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773519" y="4391123"/>
              <a:ext cx="2886600" cy="4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46260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		 안현수</a:t>
              </a:r>
              <a:endParaRPr sz="105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플레이어 버튼클립 아트 무료 다운로드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643" y="939497"/>
            <a:ext cx="61722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/>
          <p:nvPr/>
        </p:nvSpPr>
        <p:spPr>
          <a:xfrm>
            <a:off x="-14514" y="0"/>
            <a:ext cx="12206514" cy="1078490"/>
          </a:xfrm>
          <a:custGeom>
            <a:rect b="b" l="l" r="r" t="t"/>
            <a:pathLst>
              <a:path extrusionOk="0" h="1078490" w="12206514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t" dir="5400000" dist="25400">
              <a:srgbClr val="462602"/>
            </a:outerShdw>
          </a:effectLst>
        </p:spPr>
        <p:txBody>
          <a:bodyPr anchorCtr="0" anchor="ctr" bIns="45700" lIns="91425" spcFirstLastPara="1" rIns="91425" wrap="square" tIns="468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8"/>
          <p:cNvSpPr txBox="1"/>
          <p:nvPr/>
        </p:nvSpPr>
        <p:spPr>
          <a:xfrm rot="-163150">
            <a:off x="499931" y="201861"/>
            <a:ext cx="22539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000">
                <a:latin typeface="Malgun Gothic"/>
                <a:ea typeface="Malgun Gothic"/>
                <a:cs typeface="Malgun Gothic"/>
                <a:sym typeface="Malgun Gothic"/>
              </a:rPr>
              <a:t>게임시연</a:t>
            </a:r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 txBox="1"/>
          <p:nvPr/>
        </p:nvSpPr>
        <p:spPr>
          <a:xfrm rot="-163150">
            <a:off x="499930" y="201861"/>
            <a:ext cx="22539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게임시연</a:t>
            </a:r>
            <a:endParaRPr sz="4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2022-04-24T10:53:07Z</dcterms:created>
  <dc:creator>안 현수</dc:creator>
</cp:coreProperties>
</file>