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9" r:id="rId2"/>
    <p:sldId id="455" r:id="rId3"/>
    <p:sldId id="474" r:id="rId4"/>
    <p:sldId id="475" r:id="rId5"/>
    <p:sldId id="476" r:id="rId6"/>
    <p:sldId id="477" r:id="rId7"/>
    <p:sldId id="478" r:id="rId8"/>
    <p:sldId id="43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787E-87FC-40EC-BC8F-23FCFF60E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860A8-D2FA-40D5-9078-3029248E4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32DBB-5DDC-4CE2-93A0-C37F779C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8CC2-1171-442A-826A-4BDBB46FED2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D5A9A-5D9D-4256-8289-E9CD7E4F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50DE5-87BC-45F3-B887-160C8C6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4F4C-9F23-48BC-8E40-5794C22F2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5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8D09-A8AF-4874-9E2D-45C8B97F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4C619-3D8E-4131-9660-9EDF2C944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4DC2-19F0-48A5-88B9-1EC76390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8CC2-1171-442A-826A-4BDBB46FED2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C5EF6-97B0-49AB-BB4C-5A000A87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7DAB5-A087-4AB6-9006-3DA64E9C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4F4C-9F23-48BC-8E40-5794C22F2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05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1799E-82FC-40A4-9CF1-33A136177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FB4CB-4514-4A6C-97F6-05878AB41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F6EF7-D3D5-4B9A-BD11-9D87618D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8CC2-1171-442A-826A-4BDBB46FED2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42732-4D78-49F4-A9FA-4F70C51E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D06E7-54D8-4C5A-A594-C18A5173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4F4C-9F23-48BC-8E40-5794C22F2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4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010887" y="4538793"/>
            <a:ext cx="8158882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altLang="en-US" sz="6000" b="1" dirty="0" smtClean="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73" name="텍스트 개체 틀 9"/>
          <p:cNvSpPr>
            <a:spLocks noGrp="1"/>
          </p:cNvSpPr>
          <p:nvPr>
            <p:ph type="body" sz="quarter" idx="17" hasCustomPrompt="1"/>
          </p:nvPr>
        </p:nvSpPr>
        <p:spPr>
          <a:xfrm>
            <a:off x="3493277" y="5464274"/>
            <a:ext cx="51941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Slogan Goes Here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3262313" y="815330"/>
            <a:ext cx="5667375" cy="3362325"/>
            <a:chOff x="3262313" y="815330"/>
            <a:chExt cx="5667375" cy="3362325"/>
          </a:xfrm>
        </p:grpSpPr>
        <p:sp>
          <p:nvSpPr>
            <p:cNvPr id="583" name="Freeform 5"/>
            <p:cNvSpPr>
              <a:spLocks/>
            </p:cNvSpPr>
            <p:nvPr/>
          </p:nvSpPr>
          <p:spPr bwMode="auto">
            <a:xfrm>
              <a:off x="5076826" y="2677468"/>
              <a:ext cx="2111375" cy="1339850"/>
            </a:xfrm>
            <a:custGeom>
              <a:avLst/>
              <a:gdLst>
                <a:gd name="T0" fmla="*/ 1481 w 2661"/>
                <a:gd name="T1" fmla="*/ 1688 h 1688"/>
                <a:gd name="T2" fmla="*/ 1481 w 2661"/>
                <a:gd name="T3" fmla="*/ 1688 h 1688"/>
                <a:gd name="T4" fmla="*/ 1485 w 2661"/>
                <a:gd name="T5" fmla="*/ 1688 h 1688"/>
                <a:gd name="T6" fmla="*/ 1491 w 2661"/>
                <a:gd name="T7" fmla="*/ 1686 h 1688"/>
                <a:gd name="T8" fmla="*/ 1496 w 2661"/>
                <a:gd name="T9" fmla="*/ 1685 h 1688"/>
                <a:gd name="T10" fmla="*/ 1500 w 2661"/>
                <a:gd name="T11" fmla="*/ 1681 h 1688"/>
                <a:gd name="T12" fmla="*/ 1504 w 2661"/>
                <a:gd name="T13" fmla="*/ 1678 h 1688"/>
                <a:gd name="T14" fmla="*/ 1507 w 2661"/>
                <a:gd name="T15" fmla="*/ 1673 h 1688"/>
                <a:gd name="T16" fmla="*/ 1510 w 2661"/>
                <a:gd name="T17" fmla="*/ 1669 h 1688"/>
                <a:gd name="T18" fmla="*/ 1512 w 2661"/>
                <a:gd name="T19" fmla="*/ 1664 h 1688"/>
                <a:gd name="T20" fmla="*/ 2636 w 2661"/>
                <a:gd name="T21" fmla="*/ 1664 h 1688"/>
                <a:gd name="T22" fmla="*/ 2636 w 2661"/>
                <a:gd name="T23" fmla="*/ 1664 h 1688"/>
                <a:gd name="T24" fmla="*/ 2640 w 2661"/>
                <a:gd name="T25" fmla="*/ 1664 h 1688"/>
                <a:gd name="T26" fmla="*/ 2645 w 2661"/>
                <a:gd name="T27" fmla="*/ 1662 h 1688"/>
                <a:gd name="T28" fmla="*/ 2650 w 2661"/>
                <a:gd name="T29" fmla="*/ 1659 h 1688"/>
                <a:gd name="T30" fmla="*/ 2653 w 2661"/>
                <a:gd name="T31" fmla="*/ 1657 h 1688"/>
                <a:gd name="T32" fmla="*/ 2656 w 2661"/>
                <a:gd name="T33" fmla="*/ 1652 h 1688"/>
                <a:gd name="T34" fmla="*/ 2659 w 2661"/>
                <a:gd name="T35" fmla="*/ 1649 h 1688"/>
                <a:gd name="T36" fmla="*/ 2660 w 2661"/>
                <a:gd name="T37" fmla="*/ 1643 h 1688"/>
                <a:gd name="T38" fmla="*/ 2661 w 2661"/>
                <a:gd name="T39" fmla="*/ 1638 h 1688"/>
                <a:gd name="T40" fmla="*/ 2661 w 2661"/>
                <a:gd name="T41" fmla="*/ 26 h 1688"/>
                <a:gd name="T42" fmla="*/ 2661 w 2661"/>
                <a:gd name="T43" fmla="*/ 26 h 1688"/>
                <a:gd name="T44" fmla="*/ 2660 w 2661"/>
                <a:gd name="T45" fmla="*/ 20 h 1688"/>
                <a:gd name="T46" fmla="*/ 2659 w 2661"/>
                <a:gd name="T47" fmla="*/ 15 h 1688"/>
                <a:gd name="T48" fmla="*/ 2656 w 2661"/>
                <a:gd name="T49" fmla="*/ 11 h 1688"/>
                <a:gd name="T50" fmla="*/ 2653 w 2661"/>
                <a:gd name="T51" fmla="*/ 7 h 1688"/>
                <a:gd name="T52" fmla="*/ 2650 w 2661"/>
                <a:gd name="T53" fmla="*/ 4 h 1688"/>
                <a:gd name="T54" fmla="*/ 2645 w 2661"/>
                <a:gd name="T55" fmla="*/ 1 h 1688"/>
                <a:gd name="T56" fmla="*/ 2640 w 2661"/>
                <a:gd name="T57" fmla="*/ 0 h 1688"/>
                <a:gd name="T58" fmla="*/ 2636 w 2661"/>
                <a:gd name="T59" fmla="*/ 0 h 1688"/>
                <a:gd name="T60" fmla="*/ 26 w 2661"/>
                <a:gd name="T61" fmla="*/ 0 h 1688"/>
                <a:gd name="T62" fmla="*/ 26 w 2661"/>
                <a:gd name="T63" fmla="*/ 0 h 1688"/>
                <a:gd name="T64" fmla="*/ 21 w 2661"/>
                <a:gd name="T65" fmla="*/ 0 h 1688"/>
                <a:gd name="T66" fmla="*/ 15 w 2661"/>
                <a:gd name="T67" fmla="*/ 1 h 1688"/>
                <a:gd name="T68" fmla="*/ 12 w 2661"/>
                <a:gd name="T69" fmla="*/ 4 h 1688"/>
                <a:gd name="T70" fmla="*/ 7 w 2661"/>
                <a:gd name="T71" fmla="*/ 7 h 1688"/>
                <a:gd name="T72" fmla="*/ 5 w 2661"/>
                <a:gd name="T73" fmla="*/ 11 h 1688"/>
                <a:gd name="T74" fmla="*/ 3 w 2661"/>
                <a:gd name="T75" fmla="*/ 15 h 1688"/>
                <a:gd name="T76" fmla="*/ 0 w 2661"/>
                <a:gd name="T77" fmla="*/ 20 h 1688"/>
                <a:gd name="T78" fmla="*/ 0 w 2661"/>
                <a:gd name="T79" fmla="*/ 26 h 1688"/>
                <a:gd name="T80" fmla="*/ 0 w 2661"/>
                <a:gd name="T81" fmla="*/ 1638 h 1688"/>
                <a:gd name="T82" fmla="*/ 0 w 2661"/>
                <a:gd name="T83" fmla="*/ 1638 h 1688"/>
                <a:gd name="T84" fmla="*/ 0 w 2661"/>
                <a:gd name="T85" fmla="*/ 1643 h 1688"/>
                <a:gd name="T86" fmla="*/ 3 w 2661"/>
                <a:gd name="T87" fmla="*/ 1649 h 1688"/>
                <a:gd name="T88" fmla="*/ 5 w 2661"/>
                <a:gd name="T89" fmla="*/ 1652 h 1688"/>
                <a:gd name="T90" fmla="*/ 7 w 2661"/>
                <a:gd name="T91" fmla="*/ 1657 h 1688"/>
                <a:gd name="T92" fmla="*/ 12 w 2661"/>
                <a:gd name="T93" fmla="*/ 1659 h 1688"/>
                <a:gd name="T94" fmla="*/ 15 w 2661"/>
                <a:gd name="T95" fmla="*/ 1662 h 1688"/>
                <a:gd name="T96" fmla="*/ 21 w 2661"/>
                <a:gd name="T97" fmla="*/ 1664 h 1688"/>
                <a:gd name="T98" fmla="*/ 26 w 2661"/>
                <a:gd name="T99" fmla="*/ 1664 h 1688"/>
                <a:gd name="T100" fmla="*/ 1149 w 2661"/>
                <a:gd name="T101" fmla="*/ 1664 h 1688"/>
                <a:gd name="T102" fmla="*/ 1149 w 2661"/>
                <a:gd name="T103" fmla="*/ 1664 h 1688"/>
                <a:gd name="T104" fmla="*/ 1151 w 2661"/>
                <a:gd name="T105" fmla="*/ 1669 h 1688"/>
                <a:gd name="T106" fmla="*/ 1154 w 2661"/>
                <a:gd name="T107" fmla="*/ 1673 h 1688"/>
                <a:gd name="T108" fmla="*/ 1156 w 2661"/>
                <a:gd name="T109" fmla="*/ 1678 h 1688"/>
                <a:gd name="T110" fmla="*/ 1161 w 2661"/>
                <a:gd name="T111" fmla="*/ 1681 h 1688"/>
                <a:gd name="T112" fmla="*/ 1166 w 2661"/>
                <a:gd name="T113" fmla="*/ 1685 h 1688"/>
                <a:gd name="T114" fmla="*/ 1170 w 2661"/>
                <a:gd name="T115" fmla="*/ 1686 h 1688"/>
                <a:gd name="T116" fmla="*/ 1175 w 2661"/>
                <a:gd name="T117" fmla="*/ 1688 h 1688"/>
                <a:gd name="T118" fmla="*/ 1181 w 2661"/>
                <a:gd name="T119" fmla="*/ 1688 h 1688"/>
                <a:gd name="T120" fmla="*/ 1481 w 2661"/>
                <a:gd name="T121" fmla="*/ 1688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61" h="1688">
                  <a:moveTo>
                    <a:pt x="1481" y="1688"/>
                  </a:moveTo>
                  <a:lnTo>
                    <a:pt x="1481" y="1688"/>
                  </a:lnTo>
                  <a:lnTo>
                    <a:pt x="1485" y="1688"/>
                  </a:lnTo>
                  <a:lnTo>
                    <a:pt x="1491" y="1686"/>
                  </a:lnTo>
                  <a:lnTo>
                    <a:pt x="1496" y="1685"/>
                  </a:lnTo>
                  <a:lnTo>
                    <a:pt x="1500" y="1681"/>
                  </a:lnTo>
                  <a:lnTo>
                    <a:pt x="1504" y="1678"/>
                  </a:lnTo>
                  <a:lnTo>
                    <a:pt x="1507" y="1673"/>
                  </a:lnTo>
                  <a:lnTo>
                    <a:pt x="1510" y="1669"/>
                  </a:lnTo>
                  <a:lnTo>
                    <a:pt x="1512" y="1664"/>
                  </a:lnTo>
                  <a:lnTo>
                    <a:pt x="2636" y="1664"/>
                  </a:lnTo>
                  <a:lnTo>
                    <a:pt x="2636" y="1664"/>
                  </a:lnTo>
                  <a:lnTo>
                    <a:pt x="2640" y="1664"/>
                  </a:lnTo>
                  <a:lnTo>
                    <a:pt x="2645" y="1662"/>
                  </a:lnTo>
                  <a:lnTo>
                    <a:pt x="2650" y="1659"/>
                  </a:lnTo>
                  <a:lnTo>
                    <a:pt x="2653" y="1657"/>
                  </a:lnTo>
                  <a:lnTo>
                    <a:pt x="2656" y="1652"/>
                  </a:lnTo>
                  <a:lnTo>
                    <a:pt x="2659" y="1649"/>
                  </a:lnTo>
                  <a:lnTo>
                    <a:pt x="2660" y="1643"/>
                  </a:lnTo>
                  <a:lnTo>
                    <a:pt x="2661" y="1638"/>
                  </a:lnTo>
                  <a:lnTo>
                    <a:pt x="2661" y="26"/>
                  </a:lnTo>
                  <a:lnTo>
                    <a:pt x="2661" y="26"/>
                  </a:lnTo>
                  <a:lnTo>
                    <a:pt x="2660" y="20"/>
                  </a:lnTo>
                  <a:lnTo>
                    <a:pt x="2659" y="15"/>
                  </a:lnTo>
                  <a:lnTo>
                    <a:pt x="2656" y="11"/>
                  </a:lnTo>
                  <a:lnTo>
                    <a:pt x="2653" y="7"/>
                  </a:lnTo>
                  <a:lnTo>
                    <a:pt x="2650" y="4"/>
                  </a:lnTo>
                  <a:lnTo>
                    <a:pt x="2645" y="1"/>
                  </a:lnTo>
                  <a:lnTo>
                    <a:pt x="2640" y="0"/>
                  </a:lnTo>
                  <a:lnTo>
                    <a:pt x="263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4"/>
                  </a:lnTo>
                  <a:lnTo>
                    <a:pt x="7" y="7"/>
                  </a:lnTo>
                  <a:lnTo>
                    <a:pt x="5" y="11"/>
                  </a:lnTo>
                  <a:lnTo>
                    <a:pt x="3" y="15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1638"/>
                  </a:lnTo>
                  <a:lnTo>
                    <a:pt x="0" y="1638"/>
                  </a:lnTo>
                  <a:lnTo>
                    <a:pt x="0" y="1643"/>
                  </a:lnTo>
                  <a:lnTo>
                    <a:pt x="3" y="1649"/>
                  </a:lnTo>
                  <a:lnTo>
                    <a:pt x="5" y="1652"/>
                  </a:lnTo>
                  <a:lnTo>
                    <a:pt x="7" y="1657"/>
                  </a:lnTo>
                  <a:lnTo>
                    <a:pt x="12" y="1659"/>
                  </a:lnTo>
                  <a:lnTo>
                    <a:pt x="15" y="1662"/>
                  </a:lnTo>
                  <a:lnTo>
                    <a:pt x="21" y="1664"/>
                  </a:lnTo>
                  <a:lnTo>
                    <a:pt x="26" y="1664"/>
                  </a:lnTo>
                  <a:lnTo>
                    <a:pt x="1149" y="1664"/>
                  </a:lnTo>
                  <a:lnTo>
                    <a:pt x="1149" y="1664"/>
                  </a:lnTo>
                  <a:lnTo>
                    <a:pt x="1151" y="1669"/>
                  </a:lnTo>
                  <a:lnTo>
                    <a:pt x="1154" y="1673"/>
                  </a:lnTo>
                  <a:lnTo>
                    <a:pt x="1156" y="1678"/>
                  </a:lnTo>
                  <a:lnTo>
                    <a:pt x="1161" y="1681"/>
                  </a:lnTo>
                  <a:lnTo>
                    <a:pt x="1166" y="1685"/>
                  </a:lnTo>
                  <a:lnTo>
                    <a:pt x="1170" y="1686"/>
                  </a:lnTo>
                  <a:lnTo>
                    <a:pt x="1175" y="1688"/>
                  </a:lnTo>
                  <a:lnTo>
                    <a:pt x="1181" y="1688"/>
                  </a:lnTo>
                  <a:lnTo>
                    <a:pt x="1481" y="168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6"/>
            <p:cNvSpPr>
              <a:spLocks noEditPoints="1"/>
            </p:cNvSpPr>
            <p:nvPr/>
          </p:nvSpPr>
          <p:spPr bwMode="auto">
            <a:xfrm>
              <a:off x="5049838" y="2650480"/>
              <a:ext cx="2163763" cy="1392238"/>
            </a:xfrm>
            <a:custGeom>
              <a:avLst/>
              <a:gdLst>
                <a:gd name="T0" fmla="*/ 1213 w 2724"/>
                <a:gd name="T1" fmla="*/ 1753 h 1753"/>
                <a:gd name="T2" fmla="*/ 1206 w 2724"/>
                <a:gd name="T3" fmla="*/ 1752 h 1753"/>
                <a:gd name="T4" fmla="*/ 1191 w 2724"/>
                <a:gd name="T5" fmla="*/ 1749 h 1753"/>
                <a:gd name="T6" fmla="*/ 1178 w 2724"/>
                <a:gd name="T7" fmla="*/ 1742 h 1753"/>
                <a:gd name="T8" fmla="*/ 1168 w 2724"/>
                <a:gd name="T9" fmla="*/ 1734 h 1753"/>
                <a:gd name="T10" fmla="*/ 58 w 2724"/>
                <a:gd name="T11" fmla="*/ 1728 h 1753"/>
                <a:gd name="T12" fmla="*/ 46 w 2724"/>
                <a:gd name="T13" fmla="*/ 1727 h 1753"/>
                <a:gd name="T14" fmla="*/ 25 w 2724"/>
                <a:gd name="T15" fmla="*/ 1718 h 1753"/>
                <a:gd name="T16" fmla="*/ 10 w 2724"/>
                <a:gd name="T17" fmla="*/ 1703 h 1753"/>
                <a:gd name="T18" fmla="*/ 1 w 2724"/>
                <a:gd name="T19" fmla="*/ 1682 h 1753"/>
                <a:gd name="T20" fmla="*/ 0 w 2724"/>
                <a:gd name="T21" fmla="*/ 58 h 1753"/>
                <a:gd name="T22" fmla="*/ 1 w 2724"/>
                <a:gd name="T23" fmla="*/ 46 h 1753"/>
                <a:gd name="T24" fmla="*/ 10 w 2724"/>
                <a:gd name="T25" fmla="*/ 25 h 1753"/>
                <a:gd name="T26" fmla="*/ 25 w 2724"/>
                <a:gd name="T27" fmla="*/ 9 h 1753"/>
                <a:gd name="T28" fmla="*/ 46 w 2724"/>
                <a:gd name="T29" fmla="*/ 1 h 1753"/>
                <a:gd name="T30" fmla="*/ 2668 w 2724"/>
                <a:gd name="T31" fmla="*/ 0 h 1753"/>
                <a:gd name="T32" fmla="*/ 2679 w 2724"/>
                <a:gd name="T33" fmla="*/ 1 h 1753"/>
                <a:gd name="T34" fmla="*/ 2699 w 2724"/>
                <a:gd name="T35" fmla="*/ 9 h 1753"/>
                <a:gd name="T36" fmla="*/ 2715 w 2724"/>
                <a:gd name="T37" fmla="*/ 25 h 1753"/>
                <a:gd name="T38" fmla="*/ 2723 w 2724"/>
                <a:gd name="T39" fmla="*/ 46 h 1753"/>
                <a:gd name="T40" fmla="*/ 2724 w 2724"/>
                <a:gd name="T41" fmla="*/ 1670 h 1753"/>
                <a:gd name="T42" fmla="*/ 2723 w 2724"/>
                <a:gd name="T43" fmla="*/ 1682 h 1753"/>
                <a:gd name="T44" fmla="*/ 2715 w 2724"/>
                <a:gd name="T45" fmla="*/ 1703 h 1753"/>
                <a:gd name="T46" fmla="*/ 2699 w 2724"/>
                <a:gd name="T47" fmla="*/ 1718 h 1753"/>
                <a:gd name="T48" fmla="*/ 2679 w 2724"/>
                <a:gd name="T49" fmla="*/ 1727 h 1753"/>
                <a:gd name="T50" fmla="*/ 1563 w 2724"/>
                <a:gd name="T51" fmla="*/ 1728 h 1753"/>
                <a:gd name="T52" fmla="*/ 1558 w 2724"/>
                <a:gd name="T53" fmla="*/ 1734 h 1753"/>
                <a:gd name="T54" fmla="*/ 1546 w 2724"/>
                <a:gd name="T55" fmla="*/ 1742 h 1753"/>
                <a:gd name="T56" fmla="*/ 1534 w 2724"/>
                <a:gd name="T57" fmla="*/ 1749 h 1753"/>
                <a:gd name="T58" fmla="*/ 1520 w 2724"/>
                <a:gd name="T59" fmla="*/ 1752 h 1753"/>
                <a:gd name="T60" fmla="*/ 1513 w 2724"/>
                <a:gd name="T61" fmla="*/ 1753 h 1753"/>
                <a:gd name="T62" fmla="*/ 1206 w 2724"/>
                <a:gd name="T63" fmla="*/ 1663 h 1753"/>
                <a:gd name="T64" fmla="*/ 1513 w 2724"/>
                <a:gd name="T65" fmla="*/ 1688 h 1753"/>
                <a:gd name="T66" fmla="*/ 1513 w 2724"/>
                <a:gd name="T67" fmla="*/ 1688 h 1753"/>
                <a:gd name="T68" fmla="*/ 1544 w 2724"/>
                <a:gd name="T69" fmla="*/ 1663 h 1753"/>
                <a:gd name="T70" fmla="*/ 2661 w 2724"/>
                <a:gd name="T71" fmla="*/ 63 h 1753"/>
                <a:gd name="T72" fmla="*/ 65 w 2724"/>
                <a:gd name="T73" fmla="*/ 166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24" h="1753">
                  <a:moveTo>
                    <a:pt x="1513" y="1753"/>
                  </a:moveTo>
                  <a:lnTo>
                    <a:pt x="1213" y="1753"/>
                  </a:lnTo>
                  <a:lnTo>
                    <a:pt x="1213" y="1753"/>
                  </a:lnTo>
                  <a:lnTo>
                    <a:pt x="1206" y="1752"/>
                  </a:lnTo>
                  <a:lnTo>
                    <a:pt x="1198" y="1750"/>
                  </a:lnTo>
                  <a:lnTo>
                    <a:pt x="1191" y="1749"/>
                  </a:lnTo>
                  <a:lnTo>
                    <a:pt x="1185" y="1746"/>
                  </a:lnTo>
                  <a:lnTo>
                    <a:pt x="1178" y="1742"/>
                  </a:lnTo>
                  <a:lnTo>
                    <a:pt x="1172" y="1739"/>
                  </a:lnTo>
                  <a:lnTo>
                    <a:pt x="1168" y="1734"/>
                  </a:lnTo>
                  <a:lnTo>
                    <a:pt x="1162" y="1728"/>
                  </a:lnTo>
                  <a:lnTo>
                    <a:pt x="58" y="1728"/>
                  </a:lnTo>
                  <a:lnTo>
                    <a:pt x="58" y="1728"/>
                  </a:lnTo>
                  <a:lnTo>
                    <a:pt x="46" y="1727"/>
                  </a:lnTo>
                  <a:lnTo>
                    <a:pt x="36" y="1724"/>
                  </a:lnTo>
                  <a:lnTo>
                    <a:pt x="25" y="1718"/>
                  </a:lnTo>
                  <a:lnTo>
                    <a:pt x="17" y="1711"/>
                  </a:lnTo>
                  <a:lnTo>
                    <a:pt x="10" y="1703"/>
                  </a:lnTo>
                  <a:lnTo>
                    <a:pt x="5" y="1692"/>
                  </a:lnTo>
                  <a:lnTo>
                    <a:pt x="1" y="1682"/>
                  </a:lnTo>
                  <a:lnTo>
                    <a:pt x="0" y="16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46"/>
                  </a:lnTo>
                  <a:lnTo>
                    <a:pt x="5" y="34"/>
                  </a:lnTo>
                  <a:lnTo>
                    <a:pt x="10" y="25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6" y="4"/>
                  </a:lnTo>
                  <a:lnTo>
                    <a:pt x="46" y="1"/>
                  </a:lnTo>
                  <a:lnTo>
                    <a:pt x="58" y="0"/>
                  </a:lnTo>
                  <a:lnTo>
                    <a:pt x="2668" y="0"/>
                  </a:lnTo>
                  <a:lnTo>
                    <a:pt x="2668" y="0"/>
                  </a:lnTo>
                  <a:lnTo>
                    <a:pt x="2679" y="1"/>
                  </a:lnTo>
                  <a:lnTo>
                    <a:pt x="2690" y="4"/>
                  </a:lnTo>
                  <a:lnTo>
                    <a:pt x="2699" y="9"/>
                  </a:lnTo>
                  <a:lnTo>
                    <a:pt x="2708" y="16"/>
                  </a:lnTo>
                  <a:lnTo>
                    <a:pt x="2715" y="25"/>
                  </a:lnTo>
                  <a:lnTo>
                    <a:pt x="2720" y="34"/>
                  </a:lnTo>
                  <a:lnTo>
                    <a:pt x="2723" y="46"/>
                  </a:lnTo>
                  <a:lnTo>
                    <a:pt x="2724" y="58"/>
                  </a:lnTo>
                  <a:lnTo>
                    <a:pt x="2724" y="1670"/>
                  </a:lnTo>
                  <a:lnTo>
                    <a:pt x="2724" y="1670"/>
                  </a:lnTo>
                  <a:lnTo>
                    <a:pt x="2723" y="1682"/>
                  </a:lnTo>
                  <a:lnTo>
                    <a:pt x="2720" y="1692"/>
                  </a:lnTo>
                  <a:lnTo>
                    <a:pt x="2715" y="1703"/>
                  </a:lnTo>
                  <a:lnTo>
                    <a:pt x="2708" y="1711"/>
                  </a:lnTo>
                  <a:lnTo>
                    <a:pt x="2699" y="1718"/>
                  </a:lnTo>
                  <a:lnTo>
                    <a:pt x="2690" y="1724"/>
                  </a:lnTo>
                  <a:lnTo>
                    <a:pt x="2679" y="1727"/>
                  </a:lnTo>
                  <a:lnTo>
                    <a:pt x="2668" y="1728"/>
                  </a:lnTo>
                  <a:lnTo>
                    <a:pt x="1563" y="1728"/>
                  </a:lnTo>
                  <a:lnTo>
                    <a:pt x="1563" y="1728"/>
                  </a:lnTo>
                  <a:lnTo>
                    <a:pt x="1558" y="1734"/>
                  </a:lnTo>
                  <a:lnTo>
                    <a:pt x="1552" y="1739"/>
                  </a:lnTo>
                  <a:lnTo>
                    <a:pt x="1546" y="1742"/>
                  </a:lnTo>
                  <a:lnTo>
                    <a:pt x="1541" y="1746"/>
                  </a:lnTo>
                  <a:lnTo>
                    <a:pt x="1534" y="1749"/>
                  </a:lnTo>
                  <a:lnTo>
                    <a:pt x="1527" y="1750"/>
                  </a:lnTo>
                  <a:lnTo>
                    <a:pt x="1520" y="1752"/>
                  </a:lnTo>
                  <a:lnTo>
                    <a:pt x="1513" y="1753"/>
                  </a:lnTo>
                  <a:lnTo>
                    <a:pt x="1513" y="1753"/>
                  </a:lnTo>
                  <a:close/>
                  <a:moveTo>
                    <a:pt x="65" y="1663"/>
                  </a:moveTo>
                  <a:lnTo>
                    <a:pt x="1206" y="1663"/>
                  </a:lnTo>
                  <a:lnTo>
                    <a:pt x="12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9" y="1665"/>
                  </a:lnTo>
                  <a:lnTo>
                    <a:pt x="1544" y="1663"/>
                  </a:lnTo>
                  <a:lnTo>
                    <a:pt x="2661" y="1663"/>
                  </a:lnTo>
                  <a:lnTo>
                    <a:pt x="2661" y="63"/>
                  </a:lnTo>
                  <a:lnTo>
                    <a:pt x="65" y="63"/>
                  </a:lnTo>
                  <a:lnTo>
                    <a:pt x="65" y="166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7"/>
            <p:cNvSpPr>
              <a:spLocks/>
            </p:cNvSpPr>
            <p:nvPr/>
          </p:nvSpPr>
          <p:spPr bwMode="auto">
            <a:xfrm>
              <a:off x="6132513" y="3798243"/>
              <a:ext cx="974725" cy="119063"/>
            </a:xfrm>
            <a:custGeom>
              <a:avLst/>
              <a:gdLst>
                <a:gd name="T0" fmla="*/ 182 w 1229"/>
                <a:gd name="T1" fmla="*/ 0 h 151"/>
                <a:gd name="T2" fmla="*/ 1229 w 1229"/>
                <a:gd name="T3" fmla="*/ 0 h 151"/>
                <a:gd name="T4" fmla="*/ 1229 w 1229"/>
                <a:gd name="T5" fmla="*/ 151 h 151"/>
                <a:gd name="T6" fmla="*/ 0 w 1229"/>
                <a:gd name="T7" fmla="*/ 151 h 151"/>
                <a:gd name="T8" fmla="*/ 0 w 1229"/>
                <a:gd name="T9" fmla="*/ 151 h 151"/>
                <a:gd name="T10" fmla="*/ 2 w 1229"/>
                <a:gd name="T11" fmla="*/ 137 h 151"/>
                <a:gd name="T12" fmla="*/ 6 w 1229"/>
                <a:gd name="T13" fmla="*/ 123 h 151"/>
                <a:gd name="T14" fmla="*/ 12 w 1229"/>
                <a:gd name="T15" fmla="*/ 109 h 151"/>
                <a:gd name="T16" fmla="*/ 19 w 1229"/>
                <a:gd name="T17" fmla="*/ 95 h 151"/>
                <a:gd name="T18" fmla="*/ 27 w 1229"/>
                <a:gd name="T19" fmla="*/ 83 h 151"/>
                <a:gd name="T20" fmla="*/ 36 w 1229"/>
                <a:gd name="T21" fmla="*/ 70 h 151"/>
                <a:gd name="T22" fmla="*/ 47 w 1229"/>
                <a:gd name="T23" fmla="*/ 58 h 151"/>
                <a:gd name="T24" fmla="*/ 58 w 1229"/>
                <a:gd name="T25" fmla="*/ 47 h 151"/>
                <a:gd name="T26" fmla="*/ 71 w 1229"/>
                <a:gd name="T27" fmla="*/ 36 h 151"/>
                <a:gd name="T28" fmla="*/ 85 w 1229"/>
                <a:gd name="T29" fmla="*/ 27 h 151"/>
                <a:gd name="T30" fmla="*/ 99 w 1229"/>
                <a:gd name="T31" fmla="*/ 20 h 151"/>
                <a:gd name="T32" fmla="*/ 115 w 1229"/>
                <a:gd name="T33" fmla="*/ 13 h 151"/>
                <a:gd name="T34" fmla="*/ 131 w 1229"/>
                <a:gd name="T35" fmla="*/ 7 h 151"/>
                <a:gd name="T36" fmla="*/ 147 w 1229"/>
                <a:gd name="T37" fmla="*/ 3 h 151"/>
                <a:gd name="T38" fmla="*/ 165 w 1229"/>
                <a:gd name="T39" fmla="*/ 0 h 151"/>
                <a:gd name="T40" fmla="*/ 182 w 1229"/>
                <a:gd name="T41" fmla="*/ 0 h 151"/>
                <a:gd name="T42" fmla="*/ 182 w 1229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9" h="151">
                  <a:moveTo>
                    <a:pt x="182" y="0"/>
                  </a:moveTo>
                  <a:lnTo>
                    <a:pt x="1229" y="0"/>
                  </a:lnTo>
                  <a:lnTo>
                    <a:pt x="1229" y="151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37"/>
                  </a:lnTo>
                  <a:lnTo>
                    <a:pt x="6" y="123"/>
                  </a:lnTo>
                  <a:lnTo>
                    <a:pt x="12" y="109"/>
                  </a:lnTo>
                  <a:lnTo>
                    <a:pt x="19" y="95"/>
                  </a:lnTo>
                  <a:lnTo>
                    <a:pt x="27" y="83"/>
                  </a:lnTo>
                  <a:lnTo>
                    <a:pt x="36" y="70"/>
                  </a:lnTo>
                  <a:lnTo>
                    <a:pt x="47" y="58"/>
                  </a:lnTo>
                  <a:lnTo>
                    <a:pt x="58" y="47"/>
                  </a:lnTo>
                  <a:lnTo>
                    <a:pt x="71" y="36"/>
                  </a:lnTo>
                  <a:lnTo>
                    <a:pt x="85" y="27"/>
                  </a:lnTo>
                  <a:lnTo>
                    <a:pt x="99" y="20"/>
                  </a:lnTo>
                  <a:lnTo>
                    <a:pt x="115" y="13"/>
                  </a:lnTo>
                  <a:lnTo>
                    <a:pt x="131" y="7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2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" name="Freeform 8"/>
            <p:cNvSpPr>
              <a:spLocks noEditPoints="1"/>
            </p:cNvSpPr>
            <p:nvPr/>
          </p:nvSpPr>
          <p:spPr bwMode="auto">
            <a:xfrm>
              <a:off x="6107113" y="3772843"/>
              <a:ext cx="1025525" cy="169863"/>
            </a:xfrm>
            <a:custGeom>
              <a:avLst/>
              <a:gdLst>
                <a:gd name="T0" fmla="*/ 31 w 1291"/>
                <a:gd name="T1" fmla="*/ 213 h 213"/>
                <a:gd name="T2" fmla="*/ 25 w 1291"/>
                <a:gd name="T3" fmla="*/ 213 h 213"/>
                <a:gd name="T4" fmla="*/ 14 w 1291"/>
                <a:gd name="T5" fmla="*/ 208 h 213"/>
                <a:gd name="T6" fmla="*/ 8 w 1291"/>
                <a:gd name="T7" fmla="*/ 204 h 213"/>
                <a:gd name="T8" fmla="*/ 2 w 1291"/>
                <a:gd name="T9" fmla="*/ 193 h 213"/>
                <a:gd name="T10" fmla="*/ 0 w 1291"/>
                <a:gd name="T11" fmla="*/ 180 h 213"/>
                <a:gd name="T12" fmla="*/ 3 w 1291"/>
                <a:gd name="T13" fmla="*/ 161 h 213"/>
                <a:gd name="T14" fmla="*/ 14 w 1291"/>
                <a:gd name="T15" fmla="*/ 126 h 213"/>
                <a:gd name="T16" fmla="*/ 32 w 1291"/>
                <a:gd name="T17" fmla="*/ 95 h 213"/>
                <a:gd name="T18" fmla="*/ 56 w 1291"/>
                <a:gd name="T19" fmla="*/ 66 h 213"/>
                <a:gd name="T20" fmla="*/ 86 w 1291"/>
                <a:gd name="T21" fmla="*/ 42 h 213"/>
                <a:gd name="T22" fmla="*/ 118 w 1291"/>
                <a:gd name="T23" fmla="*/ 22 h 213"/>
                <a:gd name="T24" fmla="*/ 155 w 1291"/>
                <a:gd name="T25" fmla="*/ 8 h 213"/>
                <a:gd name="T26" fmla="*/ 193 w 1291"/>
                <a:gd name="T27" fmla="*/ 0 h 213"/>
                <a:gd name="T28" fmla="*/ 1260 w 1291"/>
                <a:gd name="T29" fmla="*/ 0 h 213"/>
                <a:gd name="T30" fmla="*/ 1266 w 1291"/>
                <a:gd name="T31" fmla="*/ 0 h 213"/>
                <a:gd name="T32" fmla="*/ 1278 w 1291"/>
                <a:gd name="T33" fmla="*/ 5 h 213"/>
                <a:gd name="T34" fmla="*/ 1286 w 1291"/>
                <a:gd name="T35" fmla="*/ 13 h 213"/>
                <a:gd name="T36" fmla="*/ 1290 w 1291"/>
                <a:gd name="T37" fmla="*/ 25 h 213"/>
                <a:gd name="T38" fmla="*/ 1291 w 1291"/>
                <a:gd name="T39" fmla="*/ 182 h 213"/>
                <a:gd name="T40" fmla="*/ 1290 w 1291"/>
                <a:gd name="T41" fmla="*/ 189 h 213"/>
                <a:gd name="T42" fmla="*/ 1286 w 1291"/>
                <a:gd name="T43" fmla="*/ 201 h 213"/>
                <a:gd name="T44" fmla="*/ 1278 w 1291"/>
                <a:gd name="T45" fmla="*/ 209 h 213"/>
                <a:gd name="T46" fmla="*/ 1266 w 1291"/>
                <a:gd name="T47" fmla="*/ 213 h 213"/>
                <a:gd name="T48" fmla="*/ 1260 w 1291"/>
                <a:gd name="T49" fmla="*/ 213 h 213"/>
                <a:gd name="T50" fmla="*/ 1228 w 1291"/>
                <a:gd name="T51" fmla="*/ 151 h 213"/>
                <a:gd name="T52" fmla="*/ 213 w 1291"/>
                <a:gd name="T53" fmla="*/ 63 h 213"/>
                <a:gd name="T54" fmla="*/ 201 w 1291"/>
                <a:gd name="T55" fmla="*/ 63 h 213"/>
                <a:gd name="T56" fmla="*/ 177 w 1291"/>
                <a:gd name="T57" fmla="*/ 66 h 213"/>
                <a:gd name="T58" fmla="*/ 155 w 1291"/>
                <a:gd name="T59" fmla="*/ 73 h 213"/>
                <a:gd name="T60" fmla="*/ 135 w 1291"/>
                <a:gd name="T61" fmla="*/ 84 h 213"/>
                <a:gd name="T62" fmla="*/ 117 w 1291"/>
                <a:gd name="T63" fmla="*/ 95 h 213"/>
                <a:gd name="T64" fmla="*/ 101 w 1291"/>
                <a:gd name="T65" fmla="*/ 110 h 213"/>
                <a:gd name="T66" fmla="*/ 87 w 1291"/>
                <a:gd name="T67" fmla="*/ 125 h 213"/>
                <a:gd name="T68" fmla="*/ 76 w 1291"/>
                <a:gd name="T69" fmla="*/ 143 h 213"/>
                <a:gd name="T70" fmla="*/ 72 w 1291"/>
                <a:gd name="T71" fmla="*/ 15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1" h="213">
                  <a:moveTo>
                    <a:pt x="1260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5" y="213"/>
                  </a:lnTo>
                  <a:lnTo>
                    <a:pt x="18" y="211"/>
                  </a:lnTo>
                  <a:lnTo>
                    <a:pt x="14" y="208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5" y="198"/>
                  </a:lnTo>
                  <a:lnTo>
                    <a:pt x="2" y="193"/>
                  </a:lnTo>
                  <a:lnTo>
                    <a:pt x="0" y="187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3" y="161"/>
                  </a:lnTo>
                  <a:lnTo>
                    <a:pt x="8" y="144"/>
                  </a:lnTo>
                  <a:lnTo>
                    <a:pt x="14" y="126"/>
                  </a:lnTo>
                  <a:lnTo>
                    <a:pt x="22" y="110"/>
                  </a:lnTo>
                  <a:lnTo>
                    <a:pt x="32" y="95"/>
                  </a:lnTo>
                  <a:lnTo>
                    <a:pt x="43" y="80"/>
                  </a:lnTo>
                  <a:lnTo>
                    <a:pt x="56" y="66"/>
                  </a:lnTo>
                  <a:lnTo>
                    <a:pt x="69" y="53"/>
                  </a:lnTo>
                  <a:lnTo>
                    <a:pt x="86" y="42"/>
                  </a:lnTo>
                  <a:lnTo>
                    <a:pt x="102" y="30"/>
                  </a:lnTo>
                  <a:lnTo>
                    <a:pt x="118" y="22"/>
                  </a:lnTo>
                  <a:lnTo>
                    <a:pt x="137" y="14"/>
                  </a:lnTo>
                  <a:lnTo>
                    <a:pt x="155" y="8"/>
                  </a:lnTo>
                  <a:lnTo>
                    <a:pt x="174" y="4"/>
                  </a:lnTo>
                  <a:lnTo>
                    <a:pt x="193" y="0"/>
                  </a:lnTo>
                  <a:lnTo>
                    <a:pt x="213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1266" y="0"/>
                  </a:lnTo>
                  <a:lnTo>
                    <a:pt x="1272" y="3"/>
                  </a:lnTo>
                  <a:lnTo>
                    <a:pt x="1278" y="5"/>
                  </a:lnTo>
                  <a:lnTo>
                    <a:pt x="1282" y="8"/>
                  </a:lnTo>
                  <a:lnTo>
                    <a:pt x="1286" y="13"/>
                  </a:lnTo>
                  <a:lnTo>
                    <a:pt x="1288" y="19"/>
                  </a:lnTo>
                  <a:lnTo>
                    <a:pt x="1290" y="25"/>
                  </a:lnTo>
                  <a:lnTo>
                    <a:pt x="1291" y="31"/>
                  </a:lnTo>
                  <a:lnTo>
                    <a:pt x="1291" y="182"/>
                  </a:lnTo>
                  <a:lnTo>
                    <a:pt x="1291" y="182"/>
                  </a:lnTo>
                  <a:lnTo>
                    <a:pt x="1290" y="189"/>
                  </a:lnTo>
                  <a:lnTo>
                    <a:pt x="1288" y="195"/>
                  </a:lnTo>
                  <a:lnTo>
                    <a:pt x="1286" y="201"/>
                  </a:lnTo>
                  <a:lnTo>
                    <a:pt x="1282" y="205"/>
                  </a:lnTo>
                  <a:lnTo>
                    <a:pt x="1278" y="209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60" y="213"/>
                  </a:lnTo>
                  <a:lnTo>
                    <a:pt x="1260" y="213"/>
                  </a:lnTo>
                  <a:close/>
                  <a:moveTo>
                    <a:pt x="72" y="151"/>
                  </a:moveTo>
                  <a:lnTo>
                    <a:pt x="1228" y="151"/>
                  </a:lnTo>
                  <a:lnTo>
                    <a:pt x="1228" y="63"/>
                  </a:lnTo>
                  <a:lnTo>
                    <a:pt x="213" y="63"/>
                  </a:lnTo>
                  <a:lnTo>
                    <a:pt x="213" y="63"/>
                  </a:lnTo>
                  <a:lnTo>
                    <a:pt x="201" y="63"/>
                  </a:lnTo>
                  <a:lnTo>
                    <a:pt x="189" y="64"/>
                  </a:lnTo>
                  <a:lnTo>
                    <a:pt x="177" y="66"/>
                  </a:lnTo>
                  <a:lnTo>
                    <a:pt x="167" y="70"/>
                  </a:lnTo>
                  <a:lnTo>
                    <a:pt x="155" y="73"/>
                  </a:lnTo>
                  <a:lnTo>
                    <a:pt x="145" y="78"/>
                  </a:lnTo>
                  <a:lnTo>
                    <a:pt x="135" y="84"/>
                  </a:lnTo>
                  <a:lnTo>
                    <a:pt x="126" y="89"/>
                  </a:lnTo>
                  <a:lnTo>
                    <a:pt x="117" y="95"/>
                  </a:lnTo>
                  <a:lnTo>
                    <a:pt x="109" y="102"/>
                  </a:lnTo>
                  <a:lnTo>
                    <a:pt x="101" y="110"/>
                  </a:lnTo>
                  <a:lnTo>
                    <a:pt x="94" y="117"/>
                  </a:lnTo>
                  <a:lnTo>
                    <a:pt x="87" y="125"/>
                  </a:lnTo>
                  <a:lnTo>
                    <a:pt x="81" y="133"/>
                  </a:lnTo>
                  <a:lnTo>
                    <a:pt x="76" y="143"/>
                  </a:lnTo>
                  <a:lnTo>
                    <a:pt x="72" y="151"/>
                  </a:lnTo>
                  <a:lnTo>
                    <a:pt x="72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7" name="Freeform 9"/>
            <p:cNvSpPr>
              <a:spLocks/>
            </p:cNvSpPr>
            <p:nvPr/>
          </p:nvSpPr>
          <p:spPr bwMode="auto">
            <a:xfrm>
              <a:off x="5157788" y="3798243"/>
              <a:ext cx="974725" cy="119063"/>
            </a:xfrm>
            <a:custGeom>
              <a:avLst/>
              <a:gdLst>
                <a:gd name="T0" fmla="*/ 1046 w 1228"/>
                <a:gd name="T1" fmla="*/ 0 h 151"/>
                <a:gd name="T2" fmla="*/ 0 w 1228"/>
                <a:gd name="T3" fmla="*/ 0 h 151"/>
                <a:gd name="T4" fmla="*/ 0 w 1228"/>
                <a:gd name="T5" fmla="*/ 151 h 151"/>
                <a:gd name="T6" fmla="*/ 1228 w 1228"/>
                <a:gd name="T7" fmla="*/ 151 h 151"/>
                <a:gd name="T8" fmla="*/ 1228 w 1228"/>
                <a:gd name="T9" fmla="*/ 151 h 151"/>
                <a:gd name="T10" fmla="*/ 1226 w 1228"/>
                <a:gd name="T11" fmla="*/ 137 h 151"/>
                <a:gd name="T12" fmla="*/ 1222 w 1228"/>
                <a:gd name="T13" fmla="*/ 123 h 151"/>
                <a:gd name="T14" fmla="*/ 1218 w 1228"/>
                <a:gd name="T15" fmla="*/ 109 h 151"/>
                <a:gd name="T16" fmla="*/ 1211 w 1228"/>
                <a:gd name="T17" fmla="*/ 95 h 151"/>
                <a:gd name="T18" fmla="*/ 1203 w 1228"/>
                <a:gd name="T19" fmla="*/ 83 h 151"/>
                <a:gd name="T20" fmla="*/ 1193 w 1228"/>
                <a:gd name="T21" fmla="*/ 70 h 151"/>
                <a:gd name="T22" fmla="*/ 1183 w 1228"/>
                <a:gd name="T23" fmla="*/ 58 h 151"/>
                <a:gd name="T24" fmla="*/ 1171 w 1228"/>
                <a:gd name="T25" fmla="*/ 47 h 151"/>
                <a:gd name="T26" fmla="*/ 1159 w 1228"/>
                <a:gd name="T27" fmla="*/ 36 h 151"/>
                <a:gd name="T28" fmla="*/ 1145 w 1228"/>
                <a:gd name="T29" fmla="*/ 27 h 151"/>
                <a:gd name="T30" fmla="*/ 1130 w 1228"/>
                <a:gd name="T31" fmla="*/ 20 h 151"/>
                <a:gd name="T32" fmla="*/ 1115 w 1228"/>
                <a:gd name="T33" fmla="*/ 13 h 151"/>
                <a:gd name="T34" fmla="*/ 1098 w 1228"/>
                <a:gd name="T35" fmla="*/ 7 h 151"/>
                <a:gd name="T36" fmla="*/ 1081 w 1228"/>
                <a:gd name="T37" fmla="*/ 3 h 151"/>
                <a:gd name="T38" fmla="*/ 1064 w 1228"/>
                <a:gd name="T39" fmla="*/ 0 h 151"/>
                <a:gd name="T40" fmla="*/ 1046 w 1228"/>
                <a:gd name="T41" fmla="*/ 0 h 151"/>
                <a:gd name="T42" fmla="*/ 1046 w 1228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8" h="151">
                  <a:moveTo>
                    <a:pt x="1046" y="0"/>
                  </a:moveTo>
                  <a:lnTo>
                    <a:pt x="0" y="0"/>
                  </a:lnTo>
                  <a:lnTo>
                    <a:pt x="0" y="151"/>
                  </a:lnTo>
                  <a:lnTo>
                    <a:pt x="1228" y="151"/>
                  </a:lnTo>
                  <a:lnTo>
                    <a:pt x="1228" y="151"/>
                  </a:lnTo>
                  <a:lnTo>
                    <a:pt x="1226" y="137"/>
                  </a:lnTo>
                  <a:lnTo>
                    <a:pt x="1222" y="123"/>
                  </a:lnTo>
                  <a:lnTo>
                    <a:pt x="1218" y="109"/>
                  </a:lnTo>
                  <a:lnTo>
                    <a:pt x="1211" y="95"/>
                  </a:lnTo>
                  <a:lnTo>
                    <a:pt x="1203" y="83"/>
                  </a:lnTo>
                  <a:lnTo>
                    <a:pt x="1193" y="70"/>
                  </a:lnTo>
                  <a:lnTo>
                    <a:pt x="1183" y="58"/>
                  </a:lnTo>
                  <a:lnTo>
                    <a:pt x="1171" y="47"/>
                  </a:lnTo>
                  <a:lnTo>
                    <a:pt x="1159" y="36"/>
                  </a:lnTo>
                  <a:lnTo>
                    <a:pt x="1145" y="27"/>
                  </a:lnTo>
                  <a:lnTo>
                    <a:pt x="1130" y="20"/>
                  </a:lnTo>
                  <a:lnTo>
                    <a:pt x="1115" y="13"/>
                  </a:lnTo>
                  <a:lnTo>
                    <a:pt x="1098" y="7"/>
                  </a:lnTo>
                  <a:lnTo>
                    <a:pt x="1081" y="3"/>
                  </a:lnTo>
                  <a:lnTo>
                    <a:pt x="1064" y="0"/>
                  </a:lnTo>
                  <a:lnTo>
                    <a:pt x="1046" y="0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8" name="Freeform 10"/>
            <p:cNvSpPr>
              <a:spLocks noEditPoints="1"/>
            </p:cNvSpPr>
            <p:nvPr/>
          </p:nvSpPr>
          <p:spPr bwMode="auto">
            <a:xfrm>
              <a:off x="5132388" y="3772843"/>
              <a:ext cx="1023938" cy="169863"/>
            </a:xfrm>
            <a:custGeom>
              <a:avLst/>
              <a:gdLst>
                <a:gd name="T0" fmla="*/ 31 w 1290"/>
                <a:gd name="T1" fmla="*/ 213 h 213"/>
                <a:gd name="T2" fmla="*/ 26 w 1290"/>
                <a:gd name="T3" fmla="*/ 213 h 213"/>
                <a:gd name="T4" fmla="*/ 14 w 1290"/>
                <a:gd name="T5" fmla="*/ 209 h 213"/>
                <a:gd name="T6" fmla="*/ 6 w 1290"/>
                <a:gd name="T7" fmla="*/ 201 h 213"/>
                <a:gd name="T8" fmla="*/ 0 w 1290"/>
                <a:gd name="T9" fmla="*/ 189 h 213"/>
                <a:gd name="T10" fmla="*/ 0 w 1290"/>
                <a:gd name="T11" fmla="*/ 31 h 213"/>
                <a:gd name="T12" fmla="*/ 0 w 1290"/>
                <a:gd name="T13" fmla="*/ 25 h 213"/>
                <a:gd name="T14" fmla="*/ 6 w 1290"/>
                <a:gd name="T15" fmla="*/ 13 h 213"/>
                <a:gd name="T16" fmla="*/ 14 w 1290"/>
                <a:gd name="T17" fmla="*/ 5 h 213"/>
                <a:gd name="T18" fmla="*/ 26 w 1290"/>
                <a:gd name="T19" fmla="*/ 0 h 213"/>
                <a:gd name="T20" fmla="*/ 1077 w 1290"/>
                <a:gd name="T21" fmla="*/ 0 h 213"/>
                <a:gd name="T22" fmla="*/ 1097 w 1290"/>
                <a:gd name="T23" fmla="*/ 0 h 213"/>
                <a:gd name="T24" fmla="*/ 1136 w 1290"/>
                <a:gd name="T25" fmla="*/ 8 h 213"/>
                <a:gd name="T26" fmla="*/ 1172 w 1290"/>
                <a:gd name="T27" fmla="*/ 22 h 213"/>
                <a:gd name="T28" fmla="*/ 1206 w 1290"/>
                <a:gd name="T29" fmla="*/ 42 h 213"/>
                <a:gd name="T30" fmla="*/ 1235 w 1290"/>
                <a:gd name="T31" fmla="*/ 66 h 213"/>
                <a:gd name="T32" fmla="*/ 1259 w 1290"/>
                <a:gd name="T33" fmla="*/ 95 h 213"/>
                <a:gd name="T34" fmla="*/ 1277 w 1290"/>
                <a:gd name="T35" fmla="*/ 126 h 213"/>
                <a:gd name="T36" fmla="*/ 1288 w 1290"/>
                <a:gd name="T37" fmla="*/ 161 h 213"/>
                <a:gd name="T38" fmla="*/ 1290 w 1290"/>
                <a:gd name="T39" fmla="*/ 180 h 213"/>
                <a:gd name="T40" fmla="*/ 1289 w 1290"/>
                <a:gd name="T41" fmla="*/ 193 h 213"/>
                <a:gd name="T42" fmla="*/ 1282 w 1290"/>
                <a:gd name="T43" fmla="*/ 204 h 213"/>
                <a:gd name="T44" fmla="*/ 1278 w 1290"/>
                <a:gd name="T45" fmla="*/ 208 h 213"/>
                <a:gd name="T46" fmla="*/ 1266 w 1290"/>
                <a:gd name="T47" fmla="*/ 213 h 213"/>
                <a:gd name="T48" fmla="*/ 1259 w 1290"/>
                <a:gd name="T49" fmla="*/ 213 h 213"/>
                <a:gd name="T50" fmla="*/ 1219 w 1290"/>
                <a:gd name="T51" fmla="*/ 151 h 213"/>
                <a:gd name="T52" fmla="*/ 1215 w 1290"/>
                <a:gd name="T53" fmla="*/ 143 h 213"/>
                <a:gd name="T54" fmla="*/ 1204 w 1290"/>
                <a:gd name="T55" fmla="*/ 125 h 213"/>
                <a:gd name="T56" fmla="*/ 1190 w 1290"/>
                <a:gd name="T57" fmla="*/ 110 h 213"/>
                <a:gd name="T58" fmla="*/ 1175 w 1290"/>
                <a:gd name="T59" fmla="*/ 95 h 213"/>
                <a:gd name="T60" fmla="*/ 1156 w 1290"/>
                <a:gd name="T61" fmla="*/ 84 h 213"/>
                <a:gd name="T62" fmla="*/ 1135 w 1290"/>
                <a:gd name="T63" fmla="*/ 73 h 213"/>
                <a:gd name="T64" fmla="*/ 1113 w 1290"/>
                <a:gd name="T65" fmla="*/ 66 h 213"/>
                <a:gd name="T66" fmla="*/ 1090 w 1290"/>
                <a:gd name="T67" fmla="*/ 63 h 213"/>
                <a:gd name="T68" fmla="*/ 63 w 1290"/>
                <a:gd name="T69" fmla="*/ 6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90" h="213">
                  <a:moveTo>
                    <a:pt x="1259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6" y="213"/>
                  </a:lnTo>
                  <a:lnTo>
                    <a:pt x="19" y="211"/>
                  </a:lnTo>
                  <a:lnTo>
                    <a:pt x="14" y="209"/>
                  </a:lnTo>
                  <a:lnTo>
                    <a:pt x="9" y="205"/>
                  </a:lnTo>
                  <a:lnTo>
                    <a:pt x="6" y="201"/>
                  </a:lnTo>
                  <a:lnTo>
                    <a:pt x="2" y="195"/>
                  </a:lnTo>
                  <a:lnTo>
                    <a:pt x="0" y="189"/>
                  </a:lnTo>
                  <a:lnTo>
                    <a:pt x="0" y="18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7" y="0"/>
                  </a:lnTo>
                  <a:lnTo>
                    <a:pt x="1117" y="4"/>
                  </a:lnTo>
                  <a:lnTo>
                    <a:pt x="1136" y="8"/>
                  </a:lnTo>
                  <a:lnTo>
                    <a:pt x="1155" y="14"/>
                  </a:lnTo>
                  <a:lnTo>
                    <a:pt x="1172" y="22"/>
                  </a:lnTo>
                  <a:lnTo>
                    <a:pt x="1190" y="30"/>
                  </a:lnTo>
                  <a:lnTo>
                    <a:pt x="1206" y="42"/>
                  </a:lnTo>
                  <a:lnTo>
                    <a:pt x="1221" y="53"/>
                  </a:lnTo>
                  <a:lnTo>
                    <a:pt x="1235" y="66"/>
                  </a:lnTo>
                  <a:lnTo>
                    <a:pt x="1248" y="80"/>
                  </a:lnTo>
                  <a:lnTo>
                    <a:pt x="1259" y="95"/>
                  </a:lnTo>
                  <a:lnTo>
                    <a:pt x="1268" y="110"/>
                  </a:lnTo>
                  <a:lnTo>
                    <a:pt x="1277" y="126"/>
                  </a:lnTo>
                  <a:lnTo>
                    <a:pt x="1284" y="144"/>
                  </a:lnTo>
                  <a:lnTo>
                    <a:pt x="1288" y="161"/>
                  </a:lnTo>
                  <a:lnTo>
                    <a:pt x="1290" y="180"/>
                  </a:lnTo>
                  <a:lnTo>
                    <a:pt x="1290" y="180"/>
                  </a:lnTo>
                  <a:lnTo>
                    <a:pt x="1290" y="187"/>
                  </a:lnTo>
                  <a:lnTo>
                    <a:pt x="1289" y="193"/>
                  </a:lnTo>
                  <a:lnTo>
                    <a:pt x="1287" y="198"/>
                  </a:lnTo>
                  <a:lnTo>
                    <a:pt x="1282" y="204"/>
                  </a:lnTo>
                  <a:lnTo>
                    <a:pt x="1282" y="204"/>
                  </a:lnTo>
                  <a:lnTo>
                    <a:pt x="1278" y="208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59" y="213"/>
                  </a:lnTo>
                  <a:lnTo>
                    <a:pt x="1259" y="213"/>
                  </a:lnTo>
                  <a:close/>
                  <a:moveTo>
                    <a:pt x="63" y="151"/>
                  </a:moveTo>
                  <a:lnTo>
                    <a:pt x="1219" y="151"/>
                  </a:lnTo>
                  <a:lnTo>
                    <a:pt x="1219" y="151"/>
                  </a:lnTo>
                  <a:lnTo>
                    <a:pt x="1215" y="143"/>
                  </a:lnTo>
                  <a:lnTo>
                    <a:pt x="1209" y="133"/>
                  </a:lnTo>
                  <a:lnTo>
                    <a:pt x="1204" y="125"/>
                  </a:lnTo>
                  <a:lnTo>
                    <a:pt x="1198" y="117"/>
                  </a:lnTo>
                  <a:lnTo>
                    <a:pt x="1190" y="110"/>
                  </a:lnTo>
                  <a:lnTo>
                    <a:pt x="1183" y="102"/>
                  </a:lnTo>
                  <a:lnTo>
                    <a:pt x="1175" y="95"/>
                  </a:lnTo>
                  <a:lnTo>
                    <a:pt x="1165" y="89"/>
                  </a:lnTo>
                  <a:lnTo>
                    <a:pt x="1156" y="84"/>
                  </a:lnTo>
                  <a:lnTo>
                    <a:pt x="1146" y="78"/>
                  </a:lnTo>
                  <a:lnTo>
                    <a:pt x="1135" y="73"/>
                  </a:lnTo>
                  <a:lnTo>
                    <a:pt x="1125" y="70"/>
                  </a:lnTo>
                  <a:lnTo>
                    <a:pt x="1113" y="66"/>
                  </a:lnTo>
                  <a:lnTo>
                    <a:pt x="1102" y="64"/>
                  </a:lnTo>
                  <a:lnTo>
                    <a:pt x="1090" y="63"/>
                  </a:lnTo>
                  <a:lnTo>
                    <a:pt x="1077" y="63"/>
                  </a:lnTo>
                  <a:lnTo>
                    <a:pt x="63" y="63"/>
                  </a:lnTo>
                  <a:lnTo>
                    <a:pt x="63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11"/>
            <p:cNvSpPr>
              <a:spLocks/>
            </p:cNvSpPr>
            <p:nvPr/>
          </p:nvSpPr>
          <p:spPr bwMode="auto">
            <a:xfrm>
              <a:off x="5157788" y="2617143"/>
              <a:ext cx="1949450" cy="1300163"/>
            </a:xfrm>
            <a:custGeom>
              <a:avLst/>
              <a:gdLst>
                <a:gd name="T0" fmla="*/ 1228 w 2457"/>
                <a:gd name="T1" fmla="*/ 1637 h 1637"/>
                <a:gd name="T2" fmla="*/ 1234 w 2457"/>
                <a:gd name="T3" fmla="*/ 1604 h 1637"/>
                <a:gd name="T4" fmla="*/ 1247 w 2457"/>
                <a:gd name="T5" fmla="*/ 1573 h 1637"/>
                <a:gd name="T6" fmla="*/ 1264 w 2457"/>
                <a:gd name="T7" fmla="*/ 1548 h 1637"/>
                <a:gd name="T8" fmla="*/ 1286 w 2457"/>
                <a:gd name="T9" fmla="*/ 1526 h 1637"/>
                <a:gd name="T10" fmla="*/ 1313 w 2457"/>
                <a:gd name="T11" fmla="*/ 1508 h 1637"/>
                <a:gd name="T12" fmla="*/ 1343 w 2457"/>
                <a:gd name="T13" fmla="*/ 1497 h 1637"/>
                <a:gd name="T14" fmla="*/ 1375 w 2457"/>
                <a:gd name="T15" fmla="*/ 1489 h 1637"/>
                <a:gd name="T16" fmla="*/ 1410 w 2457"/>
                <a:gd name="T17" fmla="*/ 1486 h 1637"/>
                <a:gd name="T18" fmla="*/ 2457 w 2457"/>
                <a:gd name="T19" fmla="*/ 0 h 1637"/>
                <a:gd name="T20" fmla="*/ 1410 w 2457"/>
                <a:gd name="T21" fmla="*/ 0 h 1637"/>
                <a:gd name="T22" fmla="*/ 1375 w 2457"/>
                <a:gd name="T23" fmla="*/ 3 h 1637"/>
                <a:gd name="T24" fmla="*/ 1343 w 2457"/>
                <a:gd name="T25" fmla="*/ 13 h 1637"/>
                <a:gd name="T26" fmla="*/ 1313 w 2457"/>
                <a:gd name="T27" fmla="*/ 29 h 1637"/>
                <a:gd name="T28" fmla="*/ 1286 w 2457"/>
                <a:gd name="T29" fmla="*/ 50 h 1637"/>
                <a:gd name="T30" fmla="*/ 1264 w 2457"/>
                <a:gd name="T31" fmla="*/ 74 h 1637"/>
                <a:gd name="T32" fmla="*/ 1247 w 2457"/>
                <a:gd name="T33" fmla="*/ 103 h 1637"/>
                <a:gd name="T34" fmla="*/ 1234 w 2457"/>
                <a:gd name="T35" fmla="*/ 136 h 1637"/>
                <a:gd name="T36" fmla="*/ 1228 w 2457"/>
                <a:gd name="T37" fmla="*/ 169 h 1637"/>
                <a:gd name="T38" fmla="*/ 1226 w 2457"/>
                <a:gd name="T39" fmla="*/ 152 h 1637"/>
                <a:gd name="T40" fmla="*/ 1218 w 2457"/>
                <a:gd name="T41" fmla="*/ 118 h 1637"/>
                <a:gd name="T42" fmla="*/ 1203 w 2457"/>
                <a:gd name="T43" fmla="*/ 88 h 1637"/>
                <a:gd name="T44" fmla="*/ 1183 w 2457"/>
                <a:gd name="T45" fmla="*/ 61 h 1637"/>
                <a:gd name="T46" fmla="*/ 1159 w 2457"/>
                <a:gd name="T47" fmla="*/ 38 h 1637"/>
                <a:gd name="T48" fmla="*/ 1130 w 2457"/>
                <a:gd name="T49" fmla="*/ 21 h 1637"/>
                <a:gd name="T50" fmla="*/ 1098 w 2457"/>
                <a:gd name="T51" fmla="*/ 8 h 1637"/>
                <a:gd name="T52" fmla="*/ 1064 w 2457"/>
                <a:gd name="T53" fmla="*/ 1 h 1637"/>
                <a:gd name="T54" fmla="*/ 0 w 2457"/>
                <a:gd name="T55" fmla="*/ 0 h 1637"/>
                <a:gd name="T56" fmla="*/ 1046 w 2457"/>
                <a:gd name="T57" fmla="*/ 1486 h 1637"/>
                <a:gd name="T58" fmla="*/ 1064 w 2457"/>
                <a:gd name="T59" fmla="*/ 1486 h 1637"/>
                <a:gd name="T60" fmla="*/ 1098 w 2457"/>
                <a:gd name="T61" fmla="*/ 1492 h 1637"/>
                <a:gd name="T62" fmla="*/ 1130 w 2457"/>
                <a:gd name="T63" fmla="*/ 1502 h 1637"/>
                <a:gd name="T64" fmla="*/ 1159 w 2457"/>
                <a:gd name="T65" fmla="*/ 1517 h 1637"/>
                <a:gd name="T66" fmla="*/ 1183 w 2457"/>
                <a:gd name="T67" fmla="*/ 1536 h 1637"/>
                <a:gd name="T68" fmla="*/ 1203 w 2457"/>
                <a:gd name="T69" fmla="*/ 1561 h 1637"/>
                <a:gd name="T70" fmla="*/ 1218 w 2457"/>
                <a:gd name="T71" fmla="*/ 1588 h 1637"/>
                <a:gd name="T72" fmla="*/ 1226 w 2457"/>
                <a:gd name="T73" fmla="*/ 1620 h 1637"/>
                <a:gd name="T74" fmla="*/ 1228 w 2457"/>
                <a:gd name="T75" fmla="*/ 1637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7" h="1637">
                  <a:moveTo>
                    <a:pt x="1228" y="1637"/>
                  </a:moveTo>
                  <a:lnTo>
                    <a:pt x="1228" y="1637"/>
                  </a:lnTo>
                  <a:lnTo>
                    <a:pt x="1230" y="1620"/>
                  </a:lnTo>
                  <a:lnTo>
                    <a:pt x="1234" y="1604"/>
                  </a:lnTo>
                  <a:lnTo>
                    <a:pt x="1240" y="1588"/>
                  </a:lnTo>
                  <a:lnTo>
                    <a:pt x="1247" y="1573"/>
                  </a:lnTo>
                  <a:lnTo>
                    <a:pt x="1255" y="1561"/>
                  </a:lnTo>
                  <a:lnTo>
                    <a:pt x="1264" y="1548"/>
                  </a:lnTo>
                  <a:lnTo>
                    <a:pt x="1275" y="1536"/>
                  </a:lnTo>
                  <a:lnTo>
                    <a:pt x="1286" y="1526"/>
                  </a:lnTo>
                  <a:lnTo>
                    <a:pt x="1299" y="1517"/>
                  </a:lnTo>
                  <a:lnTo>
                    <a:pt x="1313" y="1508"/>
                  </a:lnTo>
                  <a:lnTo>
                    <a:pt x="1327" y="1502"/>
                  </a:lnTo>
                  <a:lnTo>
                    <a:pt x="1343" y="1497"/>
                  </a:lnTo>
                  <a:lnTo>
                    <a:pt x="1359" y="1492"/>
                  </a:lnTo>
                  <a:lnTo>
                    <a:pt x="1375" y="1489"/>
                  </a:lnTo>
                  <a:lnTo>
                    <a:pt x="1393" y="1486"/>
                  </a:lnTo>
                  <a:lnTo>
                    <a:pt x="1410" y="1486"/>
                  </a:lnTo>
                  <a:lnTo>
                    <a:pt x="2457" y="1486"/>
                  </a:lnTo>
                  <a:lnTo>
                    <a:pt x="2457" y="0"/>
                  </a:lnTo>
                  <a:lnTo>
                    <a:pt x="1410" y="0"/>
                  </a:lnTo>
                  <a:lnTo>
                    <a:pt x="1410" y="0"/>
                  </a:lnTo>
                  <a:lnTo>
                    <a:pt x="1393" y="1"/>
                  </a:lnTo>
                  <a:lnTo>
                    <a:pt x="1375" y="3"/>
                  </a:lnTo>
                  <a:lnTo>
                    <a:pt x="1359" y="8"/>
                  </a:lnTo>
                  <a:lnTo>
                    <a:pt x="1343" y="13"/>
                  </a:lnTo>
                  <a:lnTo>
                    <a:pt x="1327" y="21"/>
                  </a:lnTo>
                  <a:lnTo>
                    <a:pt x="1313" y="29"/>
                  </a:lnTo>
                  <a:lnTo>
                    <a:pt x="1299" y="38"/>
                  </a:lnTo>
                  <a:lnTo>
                    <a:pt x="1286" y="50"/>
                  </a:lnTo>
                  <a:lnTo>
                    <a:pt x="1275" y="61"/>
                  </a:lnTo>
                  <a:lnTo>
                    <a:pt x="1264" y="74"/>
                  </a:lnTo>
                  <a:lnTo>
                    <a:pt x="1255" y="88"/>
                  </a:lnTo>
                  <a:lnTo>
                    <a:pt x="1247" y="103"/>
                  </a:lnTo>
                  <a:lnTo>
                    <a:pt x="1240" y="118"/>
                  </a:lnTo>
                  <a:lnTo>
                    <a:pt x="1234" y="136"/>
                  </a:lnTo>
                  <a:lnTo>
                    <a:pt x="1230" y="152"/>
                  </a:lnTo>
                  <a:lnTo>
                    <a:pt x="1228" y="169"/>
                  </a:lnTo>
                  <a:lnTo>
                    <a:pt x="1228" y="169"/>
                  </a:lnTo>
                  <a:lnTo>
                    <a:pt x="1226" y="152"/>
                  </a:lnTo>
                  <a:lnTo>
                    <a:pt x="1222" y="136"/>
                  </a:lnTo>
                  <a:lnTo>
                    <a:pt x="1218" y="118"/>
                  </a:lnTo>
                  <a:lnTo>
                    <a:pt x="1211" y="103"/>
                  </a:lnTo>
                  <a:lnTo>
                    <a:pt x="1203" y="88"/>
                  </a:lnTo>
                  <a:lnTo>
                    <a:pt x="1193" y="74"/>
                  </a:lnTo>
                  <a:lnTo>
                    <a:pt x="1183" y="61"/>
                  </a:lnTo>
                  <a:lnTo>
                    <a:pt x="1171" y="50"/>
                  </a:lnTo>
                  <a:lnTo>
                    <a:pt x="1159" y="38"/>
                  </a:lnTo>
                  <a:lnTo>
                    <a:pt x="1145" y="29"/>
                  </a:lnTo>
                  <a:lnTo>
                    <a:pt x="1130" y="21"/>
                  </a:lnTo>
                  <a:lnTo>
                    <a:pt x="1115" y="13"/>
                  </a:lnTo>
                  <a:lnTo>
                    <a:pt x="1098" y="8"/>
                  </a:lnTo>
                  <a:lnTo>
                    <a:pt x="1081" y="3"/>
                  </a:lnTo>
                  <a:lnTo>
                    <a:pt x="1064" y="1"/>
                  </a:lnTo>
                  <a:lnTo>
                    <a:pt x="1046" y="0"/>
                  </a:lnTo>
                  <a:lnTo>
                    <a:pt x="0" y="0"/>
                  </a:lnTo>
                  <a:lnTo>
                    <a:pt x="0" y="1486"/>
                  </a:lnTo>
                  <a:lnTo>
                    <a:pt x="1046" y="1486"/>
                  </a:lnTo>
                  <a:lnTo>
                    <a:pt x="1046" y="1486"/>
                  </a:lnTo>
                  <a:lnTo>
                    <a:pt x="1064" y="1486"/>
                  </a:lnTo>
                  <a:lnTo>
                    <a:pt x="1081" y="1489"/>
                  </a:lnTo>
                  <a:lnTo>
                    <a:pt x="1098" y="1492"/>
                  </a:lnTo>
                  <a:lnTo>
                    <a:pt x="1115" y="1497"/>
                  </a:lnTo>
                  <a:lnTo>
                    <a:pt x="1130" y="1502"/>
                  </a:lnTo>
                  <a:lnTo>
                    <a:pt x="1145" y="1508"/>
                  </a:lnTo>
                  <a:lnTo>
                    <a:pt x="1159" y="1517"/>
                  </a:lnTo>
                  <a:lnTo>
                    <a:pt x="1171" y="1526"/>
                  </a:lnTo>
                  <a:lnTo>
                    <a:pt x="1183" y="1536"/>
                  </a:lnTo>
                  <a:lnTo>
                    <a:pt x="1193" y="1548"/>
                  </a:lnTo>
                  <a:lnTo>
                    <a:pt x="1203" y="1561"/>
                  </a:lnTo>
                  <a:lnTo>
                    <a:pt x="1211" y="1573"/>
                  </a:lnTo>
                  <a:lnTo>
                    <a:pt x="1218" y="1588"/>
                  </a:lnTo>
                  <a:lnTo>
                    <a:pt x="1222" y="1604"/>
                  </a:lnTo>
                  <a:lnTo>
                    <a:pt x="1226" y="1620"/>
                  </a:lnTo>
                  <a:lnTo>
                    <a:pt x="1228" y="1637"/>
                  </a:lnTo>
                  <a:lnTo>
                    <a:pt x="1228" y="16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12"/>
            <p:cNvSpPr>
              <a:spLocks noEditPoints="1"/>
            </p:cNvSpPr>
            <p:nvPr/>
          </p:nvSpPr>
          <p:spPr bwMode="auto">
            <a:xfrm>
              <a:off x="5132388" y="2593330"/>
              <a:ext cx="2000250" cy="1349375"/>
            </a:xfrm>
            <a:custGeom>
              <a:avLst/>
              <a:gdLst>
                <a:gd name="T0" fmla="*/ 1248 w 2519"/>
                <a:gd name="T1" fmla="*/ 1698 h 1699"/>
                <a:gd name="T2" fmla="*/ 1231 w 2519"/>
                <a:gd name="T3" fmla="*/ 1682 h 1699"/>
                <a:gd name="T4" fmla="*/ 1227 w 2519"/>
                <a:gd name="T5" fmla="*/ 1655 h 1699"/>
                <a:gd name="T6" fmla="*/ 1205 w 2519"/>
                <a:gd name="T7" fmla="*/ 1604 h 1699"/>
                <a:gd name="T8" fmla="*/ 1167 w 2519"/>
                <a:gd name="T9" fmla="*/ 1571 h 1699"/>
                <a:gd name="T10" fmla="*/ 1117 w 2519"/>
                <a:gd name="T11" fmla="*/ 1552 h 1699"/>
                <a:gd name="T12" fmla="*/ 31 w 2519"/>
                <a:gd name="T13" fmla="*/ 1549 h 1699"/>
                <a:gd name="T14" fmla="*/ 14 w 2519"/>
                <a:gd name="T15" fmla="*/ 1543 h 1699"/>
                <a:gd name="T16" fmla="*/ 0 w 2519"/>
                <a:gd name="T17" fmla="*/ 1523 h 1699"/>
                <a:gd name="T18" fmla="*/ 0 w 2519"/>
                <a:gd name="T19" fmla="*/ 25 h 1699"/>
                <a:gd name="T20" fmla="*/ 14 w 2519"/>
                <a:gd name="T21" fmla="*/ 5 h 1699"/>
                <a:gd name="T22" fmla="*/ 1077 w 2519"/>
                <a:gd name="T23" fmla="*/ 0 h 1699"/>
                <a:gd name="T24" fmla="*/ 1119 w 2519"/>
                <a:gd name="T25" fmla="*/ 4 h 1699"/>
                <a:gd name="T26" fmla="*/ 1171 w 2519"/>
                <a:gd name="T27" fmla="*/ 22 h 1699"/>
                <a:gd name="T28" fmla="*/ 1216 w 2519"/>
                <a:gd name="T29" fmla="*/ 51 h 1699"/>
                <a:gd name="T30" fmla="*/ 1252 w 2519"/>
                <a:gd name="T31" fmla="*/ 90 h 1699"/>
                <a:gd name="T32" fmla="*/ 1275 w 2519"/>
                <a:gd name="T33" fmla="*/ 80 h 1699"/>
                <a:gd name="T34" fmla="*/ 1314 w 2519"/>
                <a:gd name="T35" fmla="*/ 43 h 1699"/>
                <a:gd name="T36" fmla="*/ 1360 w 2519"/>
                <a:gd name="T37" fmla="*/ 16 h 1699"/>
                <a:gd name="T38" fmla="*/ 1413 w 2519"/>
                <a:gd name="T39" fmla="*/ 2 h 1699"/>
                <a:gd name="T40" fmla="*/ 2488 w 2519"/>
                <a:gd name="T41" fmla="*/ 0 h 1699"/>
                <a:gd name="T42" fmla="*/ 2510 w 2519"/>
                <a:gd name="T43" fmla="*/ 9 h 1699"/>
                <a:gd name="T44" fmla="*/ 2519 w 2519"/>
                <a:gd name="T45" fmla="*/ 31 h 1699"/>
                <a:gd name="T46" fmla="*/ 2516 w 2519"/>
                <a:gd name="T47" fmla="*/ 1529 h 1699"/>
                <a:gd name="T48" fmla="*/ 2500 w 2519"/>
                <a:gd name="T49" fmla="*/ 1546 h 1699"/>
                <a:gd name="T50" fmla="*/ 1441 w 2519"/>
                <a:gd name="T51" fmla="*/ 1549 h 1699"/>
                <a:gd name="T52" fmla="*/ 1389 w 2519"/>
                <a:gd name="T53" fmla="*/ 1556 h 1699"/>
                <a:gd name="T54" fmla="*/ 1341 w 2519"/>
                <a:gd name="T55" fmla="*/ 1578 h 1699"/>
                <a:gd name="T56" fmla="*/ 1307 w 2519"/>
                <a:gd name="T57" fmla="*/ 1616 h 1699"/>
                <a:gd name="T58" fmla="*/ 1290 w 2519"/>
                <a:gd name="T59" fmla="*/ 1670 h 1699"/>
                <a:gd name="T60" fmla="*/ 1285 w 2519"/>
                <a:gd name="T61" fmla="*/ 1687 h 1699"/>
                <a:gd name="T62" fmla="*/ 1266 w 2519"/>
                <a:gd name="T63" fmla="*/ 1699 h 1699"/>
                <a:gd name="T64" fmla="*/ 1077 w 2519"/>
                <a:gd name="T65" fmla="*/ 1486 h 1699"/>
                <a:gd name="T66" fmla="*/ 1120 w 2519"/>
                <a:gd name="T67" fmla="*/ 1490 h 1699"/>
                <a:gd name="T68" fmla="*/ 1172 w 2519"/>
                <a:gd name="T69" fmla="*/ 1504 h 1699"/>
                <a:gd name="T70" fmla="*/ 1217 w 2519"/>
                <a:gd name="T71" fmla="*/ 1529 h 1699"/>
                <a:gd name="T72" fmla="*/ 1252 w 2519"/>
                <a:gd name="T73" fmla="*/ 1564 h 1699"/>
                <a:gd name="T74" fmla="*/ 1274 w 2519"/>
                <a:gd name="T75" fmla="*/ 1555 h 1699"/>
                <a:gd name="T76" fmla="*/ 1312 w 2519"/>
                <a:gd name="T77" fmla="*/ 1522 h 1699"/>
                <a:gd name="T78" fmla="*/ 1359 w 2519"/>
                <a:gd name="T79" fmla="*/ 1499 h 1699"/>
                <a:gd name="T80" fmla="*/ 1412 w 2519"/>
                <a:gd name="T81" fmla="*/ 1487 h 1699"/>
                <a:gd name="T82" fmla="*/ 2456 w 2519"/>
                <a:gd name="T83" fmla="*/ 62 h 1699"/>
                <a:gd name="T84" fmla="*/ 1413 w 2519"/>
                <a:gd name="T85" fmla="*/ 66 h 1699"/>
                <a:gd name="T86" fmla="*/ 1361 w 2519"/>
                <a:gd name="T87" fmla="*/ 87 h 1699"/>
                <a:gd name="T88" fmla="*/ 1321 w 2519"/>
                <a:gd name="T89" fmla="*/ 124 h 1699"/>
                <a:gd name="T90" fmla="*/ 1295 w 2519"/>
                <a:gd name="T91" fmla="*/ 175 h 1699"/>
                <a:gd name="T92" fmla="*/ 1289 w 2519"/>
                <a:gd name="T93" fmla="*/ 208 h 1699"/>
                <a:gd name="T94" fmla="*/ 1277 w 2519"/>
                <a:gd name="T95" fmla="*/ 227 h 1699"/>
                <a:gd name="T96" fmla="*/ 1259 w 2519"/>
                <a:gd name="T97" fmla="*/ 231 h 1699"/>
                <a:gd name="T98" fmla="*/ 1243 w 2519"/>
                <a:gd name="T99" fmla="*/ 227 h 1699"/>
                <a:gd name="T100" fmla="*/ 1229 w 2519"/>
                <a:gd name="T101" fmla="*/ 208 h 1699"/>
                <a:gd name="T102" fmla="*/ 1223 w 2519"/>
                <a:gd name="T103" fmla="*/ 175 h 1699"/>
                <a:gd name="T104" fmla="*/ 1199 w 2519"/>
                <a:gd name="T105" fmla="*/ 124 h 1699"/>
                <a:gd name="T106" fmla="*/ 1158 w 2519"/>
                <a:gd name="T107" fmla="*/ 87 h 1699"/>
                <a:gd name="T108" fmla="*/ 1106 w 2519"/>
                <a:gd name="T109" fmla="*/ 66 h 1699"/>
                <a:gd name="T110" fmla="*/ 63 w 2519"/>
                <a:gd name="T111" fmla="*/ 1486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19" h="1699">
                  <a:moveTo>
                    <a:pt x="1259" y="1699"/>
                  </a:moveTo>
                  <a:lnTo>
                    <a:pt x="1259" y="1699"/>
                  </a:lnTo>
                  <a:lnTo>
                    <a:pt x="1253" y="1699"/>
                  </a:lnTo>
                  <a:lnTo>
                    <a:pt x="1248" y="1698"/>
                  </a:lnTo>
                  <a:lnTo>
                    <a:pt x="1243" y="1695"/>
                  </a:lnTo>
                  <a:lnTo>
                    <a:pt x="1238" y="1691"/>
                  </a:lnTo>
                  <a:lnTo>
                    <a:pt x="1235" y="1688"/>
                  </a:lnTo>
                  <a:lnTo>
                    <a:pt x="1231" y="1682"/>
                  </a:lnTo>
                  <a:lnTo>
                    <a:pt x="1229" y="1676"/>
                  </a:lnTo>
                  <a:lnTo>
                    <a:pt x="1228" y="1670"/>
                  </a:lnTo>
                  <a:lnTo>
                    <a:pt x="1228" y="1670"/>
                  </a:lnTo>
                  <a:lnTo>
                    <a:pt x="1227" y="1655"/>
                  </a:lnTo>
                  <a:lnTo>
                    <a:pt x="1223" y="1641"/>
                  </a:lnTo>
                  <a:lnTo>
                    <a:pt x="1219" y="1628"/>
                  </a:lnTo>
                  <a:lnTo>
                    <a:pt x="1212" y="1616"/>
                  </a:lnTo>
                  <a:lnTo>
                    <a:pt x="1205" y="1604"/>
                  </a:lnTo>
                  <a:lnTo>
                    <a:pt x="1197" y="1595"/>
                  </a:lnTo>
                  <a:lnTo>
                    <a:pt x="1187" y="1586"/>
                  </a:lnTo>
                  <a:lnTo>
                    <a:pt x="1177" y="1578"/>
                  </a:lnTo>
                  <a:lnTo>
                    <a:pt x="1167" y="1571"/>
                  </a:lnTo>
                  <a:lnTo>
                    <a:pt x="1155" y="1565"/>
                  </a:lnTo>
                  <a:lnTo>
                    <a:pt x="1142" y="1559"/>
                  </a:lnTo>
                  <a:lnTo>
                    <a:pt x="1129" y="1556"/>
                  </a:lnTo>
                  <a:lnTo>
                    <a:pt x="1117" y="1552"/>
                  </a:lnTo>
                  <a:lnTo>
                    <a:pt x="1104" y="1550"/>
                  </a:lnTo>
                  <a:lnTo>
                    <a:pt x="1091" y="1549"/>
                  </a:lnTo>
                  <a:lnTo>
                    <a:pt x="1077" y="1549"/>
                  </a:lnTo>
                  <a:lnTo>
                    <a:pt x="31" y="1549"/>
                  </a:lnTo>
                  <a:lnTo>
                    <a:pt x="31" y="1549"/>
                  </a:lnTo>
                  <a:lnTo>
                    <a:pt x="26" y="1548"/>
                  </a:lnTo>
                  <a:lnTo>
                    <a:pt x="19" y="1546"/>
                  </a:lnTo>
                  <a:lnTo>
                    <a:pt x="14" y="1543"/>
                  </a:lnTo>
                  <a:lnTo>
                    <a:pt x="9" y="1539"/>
                  </a:lnTo>
                  <a:lnTo>
                    <a:pt x="6" y="1535"/>
                  </a:lnTo>
                  <a:lnTo>
                    <a:pt x="2" y="1529"/>
                  </a:lnTo>
                  <a:lnTo>
                    <a:pt x="0" y="1523"/>
                  </a:lnTo>
                  <a:lnTo>
                    <a:pt x="0" y="151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1" y="0"/>
                  </a:lnTo>
                  <a:lnTo>
                    <a:pt x="1105" y="2"/>
                  </a:lnTo>
                  <a:lnTo>
                    <a:pt x="1119" y="4"/>
                  </a:lnTo>
                  <a:lnTo>
                    <a:pt x="1133" y="7"/>
                  </a:lnTo>
                  <a:lnTo>
                    <a:pt x="1146" y="11"/>
                  </a:lnTo>
                  <a:lnTo>
                    <a:pt x="1158" y="16"/>
                  </a:lnTo>
                  <a:lnTo>
                    <a:pt x="1171" y="22"/>
                  </a:lnTo>
                  <a:lnTo>
                    <a:pt x="1183" y="27"/>
                  </a:lnTo>
                  <a:lnTo>
                    <a:pt x="1194" y="34"/>
                  </a:lnTo>
                  <a:lnTo>
                    <a:pt x="1206" y="43"/>
                  </a:lnTo>
                  <a:lnTo>
                    <a:pt x="1216" y="51"/>
                  </a:lnTo>
                  <a:lnTo>
                    <a:pt x="1226" y="60"/>
                  </a:lnTo>
                  <a:lnTo>
                    <a:pt x="1235" y="69"/>
                  </a:lnTo>
                  <a:lnTo>
                    <a:pt x="1244" y="80"/>
                  </a:lnTo>
                  <a:lnTo>
                    <a:pt x="1252" y="90"/>
                  </a:lnTo>
                  <a:lnTo>
                    <a:pt x="1259" y="102"/>
                  </a:lnTo>
                  <a:lnTo>
                    <a:pt x="1259" y="102"/>
                  </a:lnTo>
                  <a:lnTo>
                    <a:pt x="1267" y="90"/>
                  </a:lnTo>
                  <a:lnTo>
                    <a:pt x="1275" y="80"/>
                  </a:lnTo>
                  <a:lnTo>
                    <a:pt x="1284" y="69"/>
                  </a:lnTo>
                  <a:lnTo>
                    <a:pt x="1293" y="60"/>
                  </a:lnTo>
                  <a:lnTo>
                    <a:pt x="1303" y="51"/>
                  </a:lnTo>
                  <a:lnTo>
                    <a:pt x="1314" y="43"/>
                  </a:lnTo>
                  <a:lnTo>
                    <a:pt x="1325" y="34"/>
                  </a:lnTo>
                  <a:lnTo>
                    <a:pt x="1336" y="27"/>
                  </a:lnTo>
                  <a:lnTo>
                    <a:pt x="1348" y="22"/>
                  </a:lnTo>
                  <a:lnTo>
                    <a:pt x="1360" y="16"/>
                  </a:lnTo>
                  <a:lnTo>
                    <a:pt x="1373" y="11"/>
                  </a:lnTo>
                  <a:lnTo>
                    <a:pt x="1387" y="7"/>
                  </a:lnTo>
                  <a:lnTo>
                    <a:pt x="1399" y="4"/>
                  </a:lnTo>
                  <a:lnTo>
                    <a:pt x="1413" y="2"/>
                  </a:lnTo>
                  <a:lnTo>
                    <a:pt x="1427" y="0"/>
                  </a:lnTo>
                  <a:lnTo>
                    <a:pt x="1441" y="0"/>
                  </a:lnTo>
                  <a:lnTo>
                    <a:pt x="2488" y="0"/>
                  </a:lnTo>
                  <a:lnTo>
                    <a:pt x="2488" y="0"/>
                  </a:lnTo>
                  <a:lnTo>
                    <a:pt x="2494" y="1"/>
                  </a:lnTo>
                  <a:lnTo>
                    <a:pt x="2500" y="2"/>
                  </a:lnTo>
                  <a:lnTo>
                    <a:pt x="2506" y="5"/>
                  </a:lnTo>
                  <a:lnTo>
                    <a:pt x="2510" y="9"/>
                  </a:lnTo>
                  <a:lnTo>
                    <a:pt x="2514" y="14"/>
                  </a:lnTo>
                  <a:lnTo>
                    <a:pt x="2516" y="19"/>
                  </a:lnTo>
                  <a:lnTo>
                    <a:pt x="2518" y="25"/>
                  </a:lnTo>
                  <a:lnTo>
                    <a:pt x="2519" y="31"/>
                  </a:lnTo>
                  <a:lnTo>
                    <a:pt x="2519" y="1517"/>
                  </a:lnTo>
                  <a:lnTo>
                    <a:pt x="2519" y="1517"/>
                  </a:lnTo>
                  <a:lnTo>
                    <a:pt x="2518" y="1523"/>
                  </a:lnTo>
                  <a:lnTo>
                    <a:pt x="2516" y="1529"/>
                  </a:lnTo>
                  <a:lnTo>
                    <a:pt x="2514" y="1535"/>
                  </a:lnTo>
                  <a:lnTo>
                    <a:pt x="2510" y="1539"/>
                  </a:lnTo>
                  <a:lnTo>
                    <a:pt x="2506" y="1543"/>
                  </a:lnTo>
                  <a:lnTo>
                    <a:pt x="2500" y="1546"/>
                  </a:lnTo>
                  <a:lnTo>
                    <a:pt x="2494" y="1548"/>
                  </a:lnTo>
                  <a:lnTo>
                    <a:pt x="2488" y="1549"/>
                  </a:lnTo>
                  <a:lnTo>
                    <a:pt x="1441" y="1549"/>
                  </a:lnTo>
                  <a:lnTo>
                    <a:pt x="1441" y="1549"/>
                  </a:lnTo>
                  <a:lnTo>
                    <a:pt x="1428" y="1549"/>
                  </a:lnTo>
                  <a:lnTo>
                    <a:pt x="1416" y="1550"/>
                  </a:lnTo>
                  <a:lnTo>
                    <a:pt x="1402" y="1552"/>
                  </a:lnTo>
                  <a:lnTo>
                    <a:pt x="1389" y="1556"/>
                  </a:lnTo>
                  <a:lnTo>
                    <a:pt x="1376" y="1559"/>
                  </a:lnTo>
                  <a:lnTo>
                    <a:pt x="1365" y="1565"/>
                  </a:lnTo>
                  <a:lnTo>
                    <a:pt x="1353" y="1571"/>
                  </a:lnTo>
                  <a:lnTo>
                    <a:pt x="1341" y="1578"/>
                  </a:lnTo>
                  <a:lnTo>
                    <a:pt x="1332" y="1586"/>
                  </a:lnTo>
                  <a:lnTo>
                    <a:pt x="1323" y="1595"/>
                  </a:lnTo>
                  <a:lnTo>
                    <a:pt x="1314" y="1604"/>
                  </a:lnTo>
                  <a:lnTo>
                    <a:pt x="1307" y="1616"/>
                  </a:lnTo>
                  <a:lnTo>
                    <a:pt x="1301" y="1628"/>
                  </a:lnTo>
                  <a:lnTo>
                    <a:pt x="1296" y="1641"/>
                  </a:lnTo>
                  <a:lnTo>
                    <a:pt x="1293" y="1655"/>
                  </a:lnTo>
                  <a:lnTo>
                    <a:pt x="1290" y="1670"/>
                  </a:lnTo>
                  <a:lnTo>
                    <a:pt x="1290" y="1670"/>
                  </a:lnTo>
                  <a:lnTo>
                    <a:pt x="1289" y="1676"/>
                  </a:lnTo>
                  <a:lnTo>
                    <a:pt x="1288" y="1682"/>
                  </a:lnTo>
                  <a:lnTo>
                    <a:pt x="1285" y="1687"/>
                  </a:lnTo>
                  <a:lnTo>
                    <a:pt x="1281" y="1691"/>
                  </a:lnTo>
                  <a:lnTo>
                    <a:pt x="1277" y="1695"/>
                  </a:lnTo>
                  <a:lnTo>
                    <a:pt x="1271" y="1698"/>
                  </a:lnTo>
                  <a:lnTo>
                    <a:pt x="1266" y="1699"/>
                  </a:lnTo>
                  <a:lnTo>
                    <a:pt x="1259" y="1699"/>
                  </a:lnTo>
                  <a:lnTo>
                    <a:pt x="1259" y="1699"/>
                  </a:lnTo>
                  <a:close/>
                  <a:moveTo>
                    <a:pt x="63" y="1486"/>
                  </a:moveTo>
                  <a:lnTo>
                    <a:pt x="1077" y="1486"/>
                  </a:lnTo>
                  <a:lnTo>
                    <a:pt x="1077" y="1486"/>
                  </a:lnTo>
                  <a:lnTo>
                    <a:pt x="1092" y="1486"/>
                  </a:lnTo>
                  <a:lnTo>
                    <a:pt x="1106" y="1487"/>
                  </a:lnTo>
                  <a:lnTo>
                    <a:pt x="1120" y="1490"/>
                  </a:lnTo>
                  <a:lnTo>
                    <a:pt x="1134" y="1492"/>
                  </a:lnTo>
                  <a:lnTo>
                    <a:pt x="1148" y="1495"/>
                  </a:lnTo>
                  <a:lnTo>
                    <a:pt x="1161" y="1499"/>
                  </a:lnTo>
                  <a:lnTo>
                    <a:pt x="1172" y="1504"/>
                  </a:lnTo>
                  <a:lnTo>
                    <a:pt x="1185" y="1509"/>
                  </a:lnTo>
                  <a:lnTo>
                    <a:pt x="1195" y="1515"/>
                  </a:lnTo>
                  <a:lnTo>
                    <a:pt x="1207" y="1522"/>
                  </a:lnTo>
                  <a:lnTo>
                    <a:pt x="1217" y="1529"/>
                  </a:lnTo>
                  <a:lnTo>
                    <a:pt x="1227" y="1537"/>
                  </a:lnTo>
                  <a:lnTo>
                    <a:pt x="1236" y="1545"/>
                  </a:lnTo>
                  <a:lnTo>
                    <a:pt x="1244" y="1555"/>
                  </a:lnTo>
                  <a:lnTo>
                    <a:pt x="1252" y="1564"/>
                  </a:lnTo>
                  <a:lnTo>
                    <a:pt x="1259" y="1574"/>
                  </a:lnTo>
                  <a:lnTo>
                    <a:pt x="1259" y="1574"/>
                  </a:lnTo>
                  <a:lnTo>
                    <a:pt x="1267" y="1564"/>
                  </a:lnTo>
                  <a:lnTo>
                    <a:pt x="1274" y="1555"/>
                  </a:lnTo>
                  <a:lnTo>
                    <a:pt x="1284" y="1545"/>
                  </a:lnTo>
                  <a:lnTo>
                    <a:pt x="1293" y="1537"/>
                  </a:lnTo>
                  <a:lnTo>
                    <a:pt x="1302" y="1529"/>
                  </a:lnTo>
                  <a:lnTo>
                    <a:pt x="1312" y="1522"/>
                  </a:lnTo>
                  <a:lnTo>
                    <a:pt x="1323" y="1515"/>
                  </a:lnTo>
                  <a:lnTo>
                    <a:pt x="1334" y="1509"/>
                  </a:lnTo>
                  <a:lnTo>
                    <a:pt x="1346" y="1504"/>
                  </a:lnTo>
                  <a:lnTo>
                    <a:pt x="1359" y="1499"/>
                  </a:lnTo>
                  <a:lnTo>
                    <a:pt x="1372" y="1495"/>
                  </a:lnTo>
                  <a:lnTo>
                    <a:pt x="1384" y="1492"/>
                  </a:lnTo>
                  <a:lnTo>
                    <a:pt x="1398" y="1490"/>
                  </a:lnTo>
                  <a:lnTo>
                    <a:pt x="1412" y="1487"/>
                  </a:lnTo>
                  <a:lnTo>
                    <a:pt x="1427" y="1486"/>
                  </a:lnTo>
                  <a:lnTo>
                    <a:pt x="1441" y="1486"/>
                  </a:lnTo>
                  <a:lnTo>
                    <a:pt x="2456" y="1486"/>
                  </a:lnTo>
                  <a:lnTo>
                    <a:pt x="2456" y="62"/>
                  </a:lnTo>
                  <a:lnTo>
                    <a:pt x="1441" y="62"/>
                  </a:lnTo>
                  <a:lnTo>
                    <a:pt x="1441" y="62"/>
                  </a:lnTo>
                  <a:lnTo>
                    <a:pt x="1427" y="63"/>
                  </a:lnTo>
                  <a:lnTo>
                    <a:pt x="1413" y="66"/>
                  </a:lnTo>
                  <a:lnTo>
                    <a:pt x="1399" y="69"/>
                  </a:lnTo>
                  <a:lnTo>
                    <a:pt x="1385" y="74"/>
                  </a:lnTo>
                  <a:lnTo>
                    <a:pt x="1373" y="80"/>
                  </a:lnTo>
                  <a:lnTo>
                    <a:pt x="1361" y="87"/>
                  </a:lnTo>
                  <a:lnTo>
                    <a:pt x="1350" y="94"/>
                  </a:lnTo>
                  <a:lnTo>
                    <a:pt x="1339" y="103"/>
                  </a:lnTo>
                  <a:lnTo>
                    <a:pt x="1329" y="113"/>
                  </a:lnTo>
                  <a:lnTo>
                    <a:pt x="1321" y="124"/>
                  </a:lnTo>
                  <a:lnTo>
                    <a:pt x="1312" y="135"/>
                  </a:lnTo>
                  <a:lnTo>
                    <a:pt x="1306" y="148"/>
                  </a:lnTo>
                  <a:lnTo>
                    <a:pt x="1300" y="161"/>
                  </a:lnTo>
                  <a:lnTo>
                    <a:pt x="1295" y="175"/>
                  </a:lnTo>
                  <a:lnTo>
                    <a:pt x="1293" y="189"/>
                  </a:lnTo>
                  <a:lnTo>
                    <a:pt x="1290" y="202"/>
                  </a:lnTo>
                  <a:lnTo>
                    <a:pt x="1290" y="202"/>
                  </a:lnTo>
                  <a:lnTo>
                    <a:pt x="1289" y="208"/>
                  </a:lnTo>
                  <a:lnTo>
                    <a:pt x="1288" y="214"/>
                  </a:lnTo>
                  <a:lnTo>
                    <a:pt x="1285" y="219"/>
                  </a:lnTo>
                  <a:lnTo>
                    <a:pt x="1281" y="223"/>
                  </a:lnTo>
                  <a:lnTo>
                    <a:pt x="1277" y="227"/>
                  </a:lnTo>
                  <a:lnTo>
                    <a:pt x="1271" y="229"/>
                  </a:lnTo>
                  <a:lnTo>
                    <a:pt x="1266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3" y="231"/>
                  </a:lnTo>
                  <a:lnTo>
                    <a:pt x="1248" y="229"/>
                  </a:lnTo>
                  <a:lnTo>
                    <a:pt x="1243" y="227"/>
                  </a:lnTo>
                  <a:lnTo>
                    <a:pt x="1238" y="223"/>
                  </a:lnTo>
                  <a:lnTo>
                    <a:pt x="1235" y="219"/>
                  </a:lnTo>
                  <a:lnTo>
                    <a:pt x="1231" y="214"/>
                  </a:lnTo>
                  <a:lnTo>
                    <a:pt x="1229" y="208"/>
                  </a:lnTo>
                  <a:lnTo>
                    <a:pt x="1228" y="202"/>
                  </a:lnTo>
                  <a:lnTo>
                    <a:pt x="1228" y="202"/>
                  </a:lnTo>
                  <a:lnTo>
                    <a:pt x="1227" y="189"/>
                  </a:lnTo>
                  <a:lnTo>
                    <a:pt x="1223" y="175"/>
                  </a:lnTo>
                  <a:lnTo>
                    <a:pt x="1219" y="161"/>
                  </a:lnTo>
                  <a:lnTo>
                    <a:pt x="1213" y="148"/>
                  </a:lnTo>
                  <a:lnTo>
                    <a:pt x="1207" y="135"/>
                  </a:lnTo>
                  <a:lnTo>
                    <a:pt x="1199" y="124"/>
                  </a:lnTo>
                  <a:lnTo>
                    <a:pt x="1190" y="113"/>
                  </a:lnTo>
                  <a:lnTo>
                    <a:pt x="1180" y="103"/>
                  </a:lnTo>
                  <a:lnTo>
                    <a:pt x="1170" y="94"/>
                  </a:lnTo>
                  <a:lnTo>
                    <a:pt x="1158" y="87"/>
                  </a:lnTo>
                  <a:lnTo>
                    <a:pt x="1147" y="80"/>
                  </a:lnTo>
                  <a:lnTo>
                    <a:pt x="1133" y="74"/>
                  </a:lnTo>
                  <a:lnTo>
                    <a:pt x="1120" y="69"/>
                  </a:lnTo>
                  <a:lnTo>
                    <a:pt x="1106" y="66"/>
                  </a:lnTo>
                  <a:lnTo>
                    <a:pt x="1092" y="63"/>
                  </a:lnTo>
                  <a:lnTo>
                    <a:pt x="1077" y="62"/>
                  </a:lnTo>
                  <a:lnTo>
                    <a:pt x="63" y="62"/>
                  </a:lnTo>
                  <a:lnTo>
                    <a:pt x="63" y="1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1" name="Rectangle 13"/>
            <p:cNvSpPr>
              <a:spLocks noChangeArrowheads="1"/>
            </p:cNvSpPr>
            <p:nvPr/>
          </p:nvSpPr>
          <p:spPr bwMode="auto">
            <a:xfrm>
              <a:off x="6105526" y="2752080"/>
              <a:ext cx="52388" cy="117951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2" name="Rectangle 14"/>
            <p:cNvSpPr>
              <a:spLocks noChangeArrowheads="1"/>
            </p:cNvSpPr>
            <p:nvPr/>
          </p:nvSpPr>
          <p:spPr bwMode="auto">
            <a:xfrm>
              <a:off x="5300663" y="2796530"/>
              <a:ext cx="639763" cy="136525"/>
            </a:xfrm>
            <a:prstGeom prst="rect">
              <a:avLst/>
            </a:pr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15"/>
            <p:cNvSpPr>
              <a:spLocks noEditPoints="1"/>
            </p:cNvSpPr>
            <p:nvPr/>
          </p:nvSpPr>
          <p:spPr bwMode="auto">
            <a:xfrm>
              <a:off x="5275263" y="2771130"/>
              <a:ext cx="690563" cy="187325"/>
            </a:xfrm>
            <a:custGeom>
              <a:avLst/>
              <a:gdLst>
                <a:gd name="T0" fmla="*/ 837 w 869"/>
                <a:gd name="T1" fmla="*/ 237 h 237"/>
                <a:gd name="T2" fmla="*/ 31 w 869"/>
                <a:gd name="T3" fmla="*/ 237 h 237"/>
                <a:gd name="T4" fmla="*/ 31 w 869"/>
                <a:gd name="T5" fmla="*/ 237 h 237"/>
                <a:gd name="T6" fmla="*/ 25 w 869"/>
                <a:gd name="T7" fmla="*/ 235 h 237"/>
                <a:gd name="T8" fmla="*/ 19 w 869"/>
                <a:gd name="T9" fmla="*/ 234 h 237"/>
                <a:gd name="T10" fmla="*/ 14 w 869"/>
                <a:gd name="T11" fmla="*/ 231 h 237"/>
                <a:gd name="T12" fmla="*/ 9 w 869"/>
                <a:gd name="T13" fmla="*/ 227 h 237"/>
                <a:gd name="T14" fmla="*/ 6 w 869"/>
                <a:gd name="T15" fmla="*/ 223 h 237"/>
                <a:gd name="T16" fmla="*/ 2 w 869"/>
                <a:gd name="T17" fmla="*/ 217 h 237"/>
                <a:gd name="T18" fmla="*/ 1 w 869"/>
                <a:gd name="T19" fmla="*/ 211 h 237"/>
                <a:gd name="T20" fmla="*/ 0 w 869"/>
                <a:gd name="T21" fmla="*/ 205 h 237"/>
                <a:gd name="T22" fmla="*/ 0 w 869"/>
                <a:gd name="T23" fmla="*/ 33 h 237"/>
                <a:gd name="T24" fmla="*/ 0 w 869"/>
                <a:gd name="T25" fmla="*/ 33 h 237"/>
                <a:gd name="T26" fmla="*/ 1 w 869"/>
                <a:gd name="T27" fmla="*/ 26 h 237"/>
                <a:gd name="T28" fmla="*/ 2 w 869"/>
                <a:gd name="T29" fmla="*/ 20 h 237"/>
                <a:gd name="T30" fmla="*/ 6 w 869"/>
                <a:gd name="T31" fmla="*/ 14 h 237"/>
                <a:gd name="T32" fmla="*/ 9 w 869"/>
                <a:gd name="T33" fmla="*/ 10 h 237"/>
                <a:gd name="T34" fmla="*/ 14 w 869"/>
                <a:gd name="T35" fmla="*/ 6 h 237"/>
                <a:gd name="T36" fmla="*/ 19 w 869"/>
                <a:gd name="T37" fmla="*/ 4 h 237"/>
                <a:gd name="T38" fmla="*/ 25 w 869"/>
                <a:gd name="T39" fmla="*/ 1 h 237"/>
                <a:gd name="T40" fmla="*/ 31 w 869"/>
                <a:gd name="T41" fmla="*/ 0 h 237"/>
                <a:gd name="T42" fmla="*/ 837 w 869"/>
                <a:gd name="T43" fmla="*/ 0 h 237"/>
                <a:gd name="T44" fmla="*/ 837 w 869"/>
                <a:gd name="T45" fmla="*/ 0 h 237"/>
                <a:gd name="T46" fmla="*/ 843 w 869"/>
                <a:gd name="T47" fmla="*/ 1 h 237"/>
                <a:gd name="T48" fmla="*/ 849 w 869"/>
                <a:gd name="T49" fmla="*/ 4 h 237"/>
                <a:gd name="T50" fmla="*/ 855 w 869"/>
                <a:gd name="T51" fmla="*/ 6 h 237"/>
                <a:gd name="T52" fmla="*/ 859 w 869"/>
                <a:gd name="T53" fmla="*/ 10 h 237"/>
                <a:gd name="T54" fmla="*/ 863 w 869"/>
                <a:gd name="T55" fmla="*/ 14 h 237"/>
                <a:gd name="T56" fmla="*/ 866 w 869"/>
                <a:gd name="T57" fmla="*/ 20 h 237"/>
                <a:gd name="T58" fmla="*/ 867 w 869"/>
                <a:gd name="T59" fmla="*/ 26 h 237"/>
                <a:gd name="T60" fmla="*/ 869 w 869"/>
                <a:gd name="T61" fmla="*/ 33 h 237"/>
                <a:gd name="T62" fmla="*/ 869 w 869"/>
                <a:gd name="T63" fmla="*/ 205 h 237"/>
                <a:gd name="T64" fmla="*/ 869 w 869"/>
                <a:gd name="T65" fmla="*/ 205 h 237"/>
                <a:gd name="T66" fmla="*/ 867 w 869"/>
                <a:gd name="T67" fmla="*/ 211 h 237"/>
                <a:gd name="T68" fmla="*/ 866 w 869"/>
                <a:gd name="T69" fmla="*/ 217 h 237"/>
                <a:gd name="T70" fmla="*/ 863 w 869"/>
                <a:gd name="T71" fmla="*/ 223 h 237"/>
                <a:gd name="T72" fmla="*/ 859 w 869"/>
                <a:gd name="T73" fmla="*/ 227 h 237"/>
                <a:gd name="T74" fmla="*/ 855 w 869"/>
                <a:gd name="T75" fmla="*/ 231 h 237"/>
                <a:gd name="T76" fmla="*/ 849 w 869"/>
                <a:gd name="T77" fmla="*/ 234 h 237"/>
                <a:gd name="T78" fmla="*/ 843 w 869"/>
                <a:gd name="T79" fmla="*/ 235 h 237"/>
                <a:gd name="T80" fmla="*/ 837 w 869"/>
                <a:gd name="T81" fmla="*/ 237 h 237"/>
                <a:gd name="T82" fmla="*/ 837 w 869"/>
                <a:gd name="T83" fmla="*/ 237 h 237"/>
                <a:gd name="T84" fmla="*/ 62 w 869"/>
                <a:gd name="T85" fmla="*/ 173 h 237"/>
                <a:gd name="T86" fmla="*/ 806 w 869"/>
                <a:gd name="T87" fmla="*/ 173 h 237"/>
                <a:gd name="T88" fmla="*/ 806 w 869"/>
                <a:gd name="T89" fmla="*/ 64 h 237"/>
                <a:gd name="T90" fmla="*/ 62 w 869"/>
                <a:gd name="T91" fmla="*/ 64 h 237"/>
                <a:gd name="T92" fmla="*/ 62 w 869"/>
                <a:gd name="T93" fmla="*/ 17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9" h="237">
                  <a:moveTo>
                    <a:pt x="837" y="237"/>
                  </a:moveTo>
                  <a:lnTo>
                    <a:pt x="31" y="237"/>
                  </a:lnTo>
                  <a:lnTo>
                    <a:pt x="31" y="237"/>
                  </a:lnTo>
                  <a:lnTo>
                    <a:pt x="25" y="235"/>
                  </a:lnTo>
                  <a:lnTo>
                    <a:pt x="19" y="234"/>
                  </a:lnTo>
                  <a:lnTo>
                    <a:pt x="14" y="231"/>
                  </a:lnTo>
                  <a:lnTo>
                    <a:pt x="9" y="227"/>
                  </a:lnTo>
                  <a:lnTo>
                    <a:pt x="6" y="223"/>
                  </a:lnTo>
                  <a:lnTo>
                    <a:pt x="2" y="217"/>
                  </a:lnTo>
                  <a:lnTo>
                    <a:pt x="1" y="211"/>
                  </a:lnTo>
                  <a:lnTo>
                    <a:pt x="0" y="20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4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3" y="1"/>
                  </a:lnTo>
                  <a:lnTo>
                    <a:pt x="849" y="4"/>
                  </a:lnTo>
                  <a:lnTo>
                    <a:pt x="855" y="6"/>
                  </a:lnTo>
                  <a:lnTo>
                    <a:pt x="859" y="10"/>
                  </a:lnTo>
                  <a:lnTo>
                    <a:pt x="863" y="14"/>
                  </a:lnTo>
                  <a:lnTo>
                    <a:pt x="866" y="20"/>
                  </a:lnTo>
                  <a:lnTo>
                    <a:pt x="867" y="26"/>
                  </a:lnTo>
                  <a:lnTo>
                    <a:pt x="869" y="33"/>
                  </a:lnTo>
                  <a:lnTo>
                    <a:pt x="869" y="205"/>
                  </a:lnTo>
                  <a:lnTo>
                    <a:pt x="869" y="205"/>
                  </a:lnTo>
                  <a:lnTo>
                    <a:pt x="867" y="211"/>
                  </a:lnTo>
                  <a:lnTo>
                    <a:pt x="866" y="217"/>
                  </a:lnTo>
                  <a:lnTo>
                    <a:pt x="863" y="223"/>
                  </a:lnTo>
                  <a:lnTo>
                    <a:pt x="859" y="227"/>
                  </a:lnTo>
                  <a:lnTo>
                    <a:pt x="855" y="231"/>
                  </a:lnTo>
                  <a:lnTo>
                    <a:pt x="849" y="234"/>
                  </a:lnTo>
                  <a:lnTo>
                    <a:pt x="843" y="235"/>
                  </a:lnTo>
                  <a:lnTo>
                    <a:pt x="837" y="237"/>
                  </a:lnTo>
                  <a:lnTo>
                    <a:pt x="837" y="237"/>
                  </a:lnTo>
                  <a:close/>
                  <a:moveTo>
                    <a:pt x="62" y="173"/>
                  </a:moveTo>
                  <a:lnTo>
                    <a:pt x="806" y="173"/>
                  </a:lnTo>
                  <a:lnTo>
                    <a:pt x="806" y="64"/>
                  </a:lnTo>
                  <a:lnTo>
                    <a:pt x="62" y="64"/>
                  </a:lnTo>
                  <a:lnTo>
                    <a:pt x="62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4" name="Freeform 16"/>
            <p:cNvSpPr>
              <a:spLocks/>
            </p:cNvSpPr>
            <p:nvPr/>
          </p:nvSpPr>
          <p:spPr bwMode="auto">
            <a:xfrm>
              <a:off x="6537326" y="3871268"/>
              <a:ext cx="180975" cy="209550"/>
            </a:xfrm>
            <a:custGeom>
              <a:avLst/>
              <a:gdLst>
                <a:gd name="T0" fmla="*/ 114 w 228"/>
                <a:gd name="T1" fmla="*/ 231 h 264"/>
                <a:gd name="T2" fmla="*/ 228 w 228"/>
                <a:gd name="T3" fmla="*/ 264 h 264"/>
                <a:gd name="T4" fmla="*/ 228 w 228"/>
                <a:gd name="T5" fmla="*/ 0 h 264"/>
                <a:gd name="T6" fmla="*/ 0 w 228"/>
                <a:gd name="T7" fmla="*/ 0 h 264"/>
                <a:gd name="T8" fmla="*/ 0 w 228"/>
                <a:gd name="T9" fmla="*/ 264 h 264"/>
                <a:gd name="T10" fmla="*/ 114 w 228"/>
                <a:gd name="T11" fmla="*/ 2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64">
                  <a:moveTo>
                    <a:pt x="114" y="231"/>
                  </a:moveTo>
                  <a:lnTo>
                    <a:pt x="228" y="264"/>
                  </a:lnTo>
                  <a:lnTo>
                    <a:pt x="2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114" y="23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5" name="Freeform 17"/>
            <p:cNvSpPr>
              <a:spLocks/>
            </p:cNvSpPr>
            <p:nvPr/>
          </p:nvSpPr>
          <p:spPr bwMode="auto">
            <a:xfrm>
              <a:off x="527526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5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8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6 w 870"/>
                <a:gd name="T25" fmla="*/ 63 h 63"/>
                <a:gd name="T26" fmla="*/ 19 w 870"/>
                <a:gd name="T27" fmla="*/ 61 h 63"/>
                <a:gd name="T28" fmla="*/ 15 w 870"/>
                <a:gd name="T29" fmla="*/ 59 h 63"/>
                <a:gd name="T30" fmla="*/ 10 w 870"/>
                <a:gd name="T31" fmla="*/ 54 h 63"/>
                <a:gd name="T32" fmla="*/ 5 w 870"/>
                <a:gd name="T33" fmla="*/ 49 h 63"/>
                <a:gd name="T34" fmla="*/ 3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3 w 870"/>
                <a:gd name="T47" fmla="*/ 19 h 63"/>
                <a:gd name="T48" fmla="*/ 5 w 870"/>
                <a:gd name="T49" fmla="*/ 13 h 63"/>
                <a:gd name="T50" fmla="*/ 10 w 870"/>
                <a:gd name="T51" fmla="*/ 9 h 63"/>
                <a:gd name="T52" fmla="*/ 15 w 870"/>
                <a:gd name="T53" fmla="*/ 4 h 63"/>
                <a:gd name="T54" fmla="*/ 19 w 870"/>
                <a:gd name="T55" fmla="*/ 2 h 63"/>
                <a:gd name="T56" fmla="*/ 26 w 870"/>
                <a:gd name="T57" fmla="*/ 0 h 63"/>
                <a:gd name="T58" fmla="*/ 32 w 870"/>
                <a:gd name="T59" fmla="*/ 0 h 63"/>
                <a:gd name="T60" fmla="*/ 838 w 870"/>
                <a:gd name="T61" fmla="*/ 0 h 63"/>
                <a:gd name="T62" fmla="*/ 838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5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8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3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6" name="Freeform 18"/>
            <p:cNvSpPr>
              <a:spLocks/>
            </p:cNvSpPr>
            <p:nvPr/>
          </p:nvSpPr>
          <p:spPr bwMode="auto">
            <a:xfrm>
              <a:off x="527526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7" name="Freeform 19"/>
            <p:cNvSpPr>
              <a:spLocks/>
            </p:cNvSpPr>
            <p:nvPr/>
          </p:nvSpPr>
          <p:spPr bwMode="auto">
            <a:xfrm>
              <a:off x="527526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1 h 64"/>
                <a:gd name="T28" fmla="*/ 15 w 870"/>
                <a:gd name="T29" fmla="*/ 59 h 64"/>
                <a:gd name="T30" fmla="*/ 10 w 870"/>
                <a:gd name="T31" fmla="*/ 54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4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8" name="Freeform 20"/>
            <p:cNvSpPr>
              <a:spLocks/>
            </p:cNvSpPr>
            <p:nvPr/>
          </p:nvSpPr>
          <p:spPr bwMode="auto">
            <a:xfrm>
              <a:off x="527526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60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10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60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9" name="Freeform 21"/>
            <p:cNvSpPr>
              <a:spLocks/>
            </p:cNvSpPr>
            <p:nvPr/>
          </p:nvSpPr>
          <p:spPr bwMode="auto">
            <a:xfrm>
              <a:off x="527526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6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22"/>
            <p:cNvSpPr>
              <a:spLocks/>
            </p:cNvSpPr>
            <p:nvPr/>
          </p:nvSpPr>
          <p:spPr bwMode="auto">
            <a:xfrm>
              <a:off x="629761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4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7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5 w 870"/>
                <a:gd name="T25" fmla="*/ 63 h 63"/>
                <a:gd name="T26" fmla="*/ 20 w 870"/>
                <a:gd name="T27" fmla="*/ 61 h 63"/>
                <a:gd name="T28" fmla="*/ 14 w 870"/>
                <a:gd name="T29" fmla="*/ 59 h 63"/>
                <a:gd name="T30" fmla="*/ 9 w 870"/>
                <a:gd name="T31" fmla="*/ 54 h 63"/>
                <a:gd name="T32" fmla="*/ 6 w 870"/>
                <a:gd name="T33" fmla="*/ 49 h 63"/>
                <a:gd name="T34" fmla="*/ 2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2 w 870"/>
                <a:gd name="T47" fmla="*/ 19 h 63"/>
                <a:gd name="T48" fmla="*/ 6 w 870"/>
                <a:gd name="T49" fmla="*/ 13 h 63"/>
                <a:gd name="T50" fmla="*/ 9 w 870"/>
                <a:gd name="T51" fmla="*/ 9 h 63"/>
                <a:gd name="T52" fmla="*/ 14 w 870"/>
                <a:gd name="T53" fmla="*/ 4 h 63"/>
                <a:gd name="T54" fmla="*/ 20 w 870"/>
                <a:gd name="T55" fmla="*/ 2 h 63"/>
                <a:gd name="T56" fmla="*/ 25 w 870"/>
                <a:gd name="T57" fmla="*/ 0 h 63"/>
                <a:gd name="T58" fmla="*/ 32 w 870"/>
                <a:gd name="T59" fmla="*/ 0 h 63"/>
                <a:gd name="T60" fmla="*/ 837 w 870"/>
                <a:gd name="T61" fmla="*/ 0 h 63"/>
                <a:gd name="T62" fmla="*/ 837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4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7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1" name="Freeform 23"/>
            <p:cNvSpPr>
              <a:spLocks/>
            </p:cNvSpPr>
            <p:nvPr/>
          </p:nvSpPr>
          <p:spPr bwMode="auto">
            <a:xfrm>
              <a:off x="629761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2" name="Freeform 24"/>
            <p:cNvSpPr>
              <a:spLocks/>
            </p:cNvSpPr>
            <p:nvPr/>
          </p:nvSpPr>
          <p:spPr bwMode="auto">
            <a:xfrm>
              <a:off x="6297613" y="2771130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25"/>
            <p:cNvSpPr>
              <a:spLocks/>
            </p:cNvSpPr>
            <p:nvPr/>
          </p:nvSpPr>
          <p:spPr bwMode="auto">
            <a:xfrm>
              <a:off x="6297613" y="2907655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4" name="Freeform 26"/>
            <p:cNvSpPr>
              <a:spLocks/>
            </p:cNvSpPr>
            <p:nvPr/>
          </p:nvSpPr>
          <p:spPr bwMode="auto">
            <a:xfrm>
              <a:off x="629761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4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5" name="Freeform 27"/>
            <p:cNvSpPr>
              <a:spLocks/>
            </p:cNvSpPr>
            <p:nvPr/>
          </p:nvSpPr>
          <p:spPr bwMode="auto">
            <a:xfrm>
              <a:off x="629761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60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28"/>
            <p:cNvSpPr>
              <a:spLocks/>
            </p:cNvSpPr>
            <p:nvPr/>
          </p:nvSpPr>
          <p:spPr bwMode="auto">
            <a:xfrm>
              <a:off x="629761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7" name="Rectangle 29"/>
            <p:cNvSpPr>
              <a:spLocks noChangeArrowheads="1"/>
            </p:cNvSpPr>
            <p:nvPr/>
          </p:nvSpPr>
          <p:spPr bwMode="auto">
            <a:xfrm>
              <a:off x="4041776" y="3601393"/>
              <a:ext cx="123825" cy="7778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8" name="Freeform 30"/>
            <p:cNvSpPr>
              <a:spLocks noEditPoints="1"/>
            </p:cNvSpPr>
            <p:nvPr/>
          </p:nvSpPr>
          <p:spPr bwMode="auto">
            <a:xfrm>
              <a:off x="4165601" y="3293418"/>
              <a:ext cx="695325" cy="695325"/>
            </a:xfrm>
            <a:custGeom>
              <a:avLst/>
              <a:gdLst>
                <a:gd name="T0" fmla="*/ 484 w 876"/>
                <a:gd name="T1" fmla="*/ 874 h 876"/>
                <a:gd name="T2" fmla="*/ 569 w 876"/>
                <a:gd name="T3" fmla="*/ 857 h 876"/>
                <a:gd name="T4" fmla="*/ 647 w 876"/>
                <a:gd name="T5" fmla="*/ 823 h 876"/>
                <a:gd name="T6" fmla="*/ 718 w 876"/>
                <a:gd name="T7" fmla="*/ 777 h 876"/>
                <a:gd name="T8" fmla="*/ 777 w 876"/>
                <a:gd name="T9" fmla="*/ 716 h 876"/>
                <a:gd name="T10" fmla="*/ 824 w 876"/>
                <a:gd name="T11" fmla="*/ 647 h 876"/>
                <a:gd name="T12" fmla="*/ 857 w 876"/>
                <a:gd name="T13" fmla="*/ 568 h 876"/>
                <a:gd name="T14" fmla="*/ 874 w 876"/>
                <a:gd name="T15" fmla="*/ 484 h 876"/>
                <a:gd name="T16" fmla="*/ 876 w 876"/>
                <a:gd name="T17" fmla="*/ 415 h 876"/>
                <a:gd name="T18" fmla="*/ 862 w 876"/>
                <a:gd name="T19" fmla="*/ 328 h 876"/>
                <a:gd name="T20" fmla="*/ 833 w 876"/>
                <a:gd name="T21" fmla="*/ 248 h 876"/>
                <a:gd name="T22" fmla="*/ 789 w 876"/>
                <a:gd name="T23" fmla="*/ 176 h 876"/>
                <a:gd name="T24" fmla="*/ 733 w 876"/>
                <a:gd name="T25" fmla="*/ 114 h 876"/>
                <a:gd name="T26" fmla="*/ 665 w 876"/>
                <a:gd name="T27" fmla="*/ 64 h 876"/>
                <a:gd name="T28" fmla="*/ 589 w 876"/>
                <a:gd name="T29" fmla="*/ 27 h 876"/>
                <a:gd name="T30" fmla="*/ 506 w 876"/>
                <a:gd name="T31" fmla="*/ 5 h 876"/>
                <a:gd name="T32" fmla="*/ 438 w 876"/>
                <a:gd name="T33" fmla="*/ 0 h 876"/>
                <a:gd name="T34" fmla="*/ 350 w 876"/>
                <a:gd name="T35" fmla="*/ 10 h 876"/>
                <a:gd name="T36" fmla="*/ 268 w 876"/>
                <a:gd name="T37" fmla="*/ 35 h 876"/>
                <a:gd name="T38" fmla="*/ 194 w 876"/>
                <a:gd name="T39" fmla="*/ 75 h 876"/>
                <a:gd name="T40" fmla="*/ 129 w 876"/>
                <a:gd name="T41" fmla="*/ 129 h 876"/>
                <a:gd name="T42" fmla="*/ 76 w 876"/>
                <a:gd name="T43" fmla="*/ 194 h 876"/>
                <a:gd name="T44" fmla="*/ 35 w 876"/>
                <a:gd name="T45" fmla="*/ 268 h 876"/>
                <a:gd name="T46" fmla="*/ 10 w 876"/>
                <a:gd name="T47" fmla="*/ 350 h 876"/>
                <a:gd name="T48" fmla="*/ 0 w 876"/>
                <a:gd name="T49" fmla="*/ 438 h 876"/>
                <a:gd name="T50" fmla="*/ 5 w 876"/>
                <a:gd name="T51" fmla="*/ 506 h 876"/>
                <a:gd name="T52" fmla="*/ 27 w 876"/>
                <a:gd name="T53" fmla="*/ 589 h 876"/>
                <a:gd name="T54" fmla="*/ 64 w 876"/>
                <a:gd name="T55" fmla="*/ 665 h 876"/>
                <a:gd name="T56" fmla="*/ 114 w 876"/>
                <a:gd name="T57" fmla="*/ 733 h 876"/>
                <a:gd name="T58" fmla="*/ 177 w 876"/>
                <a:gd name="T59" fmla="*/ 789 h 876"/>
                <a:gd name="T60" fmla="*/ 248 w 876"/>
                <a:gd name="T61" fmla="*/ 833 h 876"/>
                <a:gd name="T62" fmla="*/ 329 w 876"/>
                <a:gd name="T63" fmla="*/ 862 h 876"/>
                <a:gd name="T64" fmla="*/ 416 w 876"/>
                <a:gd name="T65" fmla="*/ 876 h 876"/>
                <a:gd name="T66" fmla="*/ 438 w 876"/>
                <a:gd name="T67" fmla="*/ 182 h 876"/>
                <a:gd name="T68" fmla="*/ 538 w 876"/>
                <a:gd name="T69" fmla="*/ 203 h 876"/>
                <a:gd name="T70" fmla="*/ 619 w 876"/>
                <a:gd name="T71" fmla="*/ 258 h 876"/>
                <a:gd name="T72" fmla="*/ 675 w 876"/>
                <a:gd name="T73" fmla="*/ 339 h 876"/>
                <a:gd name="T74" fmla="*/ 694 w 876"/>
                <a:gd name="T75" fmla="*/ 438 h 876"/>
                <a:gd name="T76" fmla="*/ 683 w 876"/>
                <a:gd name="T77" fmla="*/ 515 h 876"/>
                <a:gd name="T78" fmla="*/ 635 w 876"/>
                <a:gd name="T79" fmla="*/ 601 h 876"/>
                <a:gd name="T80" fmla="*/ 560 w 876"/>
                <a:gd name="T81" fmla="*/ 663 h 876"/>
                <a:gd name="T82" fmla="*/ 465 w 876"/>
                <a:gd name="T83" fmla="*/ 692 h 876"/>
                <a:gd name="T84" fmla="*/ 387 w 876"/>
                <a:gd name="T85" fmla="*/ 689 h 876"/>
                <a:gd name="T86" fmla="*/ 296 w 876"/>
                <a:gd name="T87" fmla="*/ 650 h 876"/>
                <a:gd name="T88" fmla="*/ 226 w 876"/>
                <a:gd name="T89" fmla="*/ 581 h 876"/>
                <a:gd name="T90" fmla="*/ 188 w 876"/>
                <a:gd name="T91" fmla="*/ 489 h 876"/>
                <a:gd name="T92" fmla="*/ 185 w 876"/>
                <a:gd name="T93" fmla="*/ 412 h 876"/>
                <a:gd name="T94" fmla="*/ 214 w 876"/>
                <a:gd name="T95" fmla="*/ 317 h 876"/>
                <a:gd name="T96" fmla="*/ 276 w 876"/>
                <a:gd name="T97" fmla="*/ 241 h 876"/>
                <a:gd name="T98" fmla="*/ 363 w 876"/>
                <a:gd name="T99" fmla="*/ 194 h 876"/>
                <a:gd name="T100" fmla="*/ 438 w 876"/>
                <a:gd name="T101" fmla="*/ 182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6" h="876">
                  <a:moveTo>
                    <a:pt x="438" y="876"/>
                  </a:moveTo>
                  <a:lnTo>
                    <a:pt x="438" y="876"/>
                  </a:lnTo>
                  <a:lnTo>
                    <a:pt x="462" y="876"/>
                  </a:lnTo>
                  <a:lnTo>
                    <a:pt x="484" y="874"/>
                  </a:lnTo>
                  <a:lnTo>
                    <a:pt x="506" y="872"/>
                  </a:lnTo>
                  <a:lnTo>
                    <a:pt x="526" y="867"/>
                  </a:lnTo>
                  <a:lnTo>
                    <a:pt x="548" y="862"/>
                  </a:lnTo>
                  <a:lnTo>
                    <a:pt x="569" y="857"/>
                  </a:lnTo>
                  <a:lnTo>
                    <a:pt x="589" y="850"/>
                  </a:lnTo>
                  <a:lnTo>
                    <a:pt x="609" y="842"/>
                  </a:lnTo>
                  <a:lnTo>
                    <a:pt x="628" y="833"/>
                  </a:lnTo>
                  <a:lnTo>
                    <a:pt x="647" y="823"/>
                  </a:lnTo>
                  <a:lnTo>
                    <a:pt x="665" y="813"/>
                  </a:lnTo>
                  <a:lnTo>
                    <a:pt x="684" y="802"/>
                  </a:lnTo>
                  <a:lnTo>
                    <a:pt x="700" y="789"/>
                  </a:lnTo>
                  <a:lnTo>
                    <a:pt x="718" y="777"/>
                  </a:lnTo>
                  <a:lnTo>
                    <a:pt x="733" y="763"/>
                  </a:lnTo>
                  <a:lnTo>
                    <a:pt x="749" y="748"/>
                  </a:lnTo>
                  <a:lnTo>
                    <a:pt x="763" y="733"/>
                  </a:lnTo>
                  <a:lnTo>
                    <a:pt x="777" y="716"/>
                  </a:lnTo>
                  <a:lnTo>
                    <a:pt x="789" y="700"/>
                  </a:lnTo>
                  <a:lnTo>
                    <a:pt x="802" y="683"/>
                  </a:lnTo>
                  <a:lnTo>
                    <a:pt x="814" y="665"/>
                  </a:lnTo>
                  <a:lnTo>
                    <a:pt x="824" y="647"/>
                  </a:lnTo>
                  <a:lnTo>
                    <a:pt x="833" y="628"/>
                  </a:lnTo>
                  <a:lnTo>
                    <a:pt x="843" y="609"/>
                  </a:lnTo>
                  <a:lnTo>
                    <a:pt x="850" y="589"/>
                  </a:lnTo>
                  <a:lnTo>
                    <a:pt x="857" y="568"/>
                  </a:lnTo>
                  <a:lnTo>
                    <a:pt x="862" y="547"/>
                  </a:lnTo>
                  <a:lnTo>
                    <a:pt x="868" y="526"/>
                  </a:lnTo>
                  <a:lnTo>
                    <a:pt x="872" y="506"/>
                  </a:lnTo>
                  <a:lnTo>
                    <a:pt x="874" y="484"/>
                  </a:lnTo>
                  <a:lnTo>
                    <a:pt x="876" y="460"/>
                  </a:lnTo>
                  <a:lnTo>
                    <a:pt x="876" y="438"/>
                  </a:lnTo>
                  <a:lnTo>
                    <a:pt x="876" y="438"/>
                  </a:lnTo>
                  <a:lnTo>
                    <a:pt x="876" y="415"/>
                  </a:lnTo>
                  <a:lnTo>
                    <a:pt x="874" y="393"/>
                  </a:lnTo>
                  <a:lnTo>
                    <a:pt x="872" y="371"/>
                  </a:lnTo>
                  <a:lnTo>
                    <a:pt x="868" y="350"/>
                  </a:lnTo>
                  <a:lnTo>
                    <a:pt x="862" y="328"/>
                  </a:lnTo>
                  <a:lnTo>
                    <a:pt x="857" y="307"/>
                  </a:lnTo>
                  <a:lnTo>
                    <a:pt x="850" y="288"/>
                  </a:lnTo>
                  <a:lnTo>
                    <a:pt x="843" y="268"/>
                  </a:lnTo>
                  <a:lnTo>
                    <a:pt x="833" y="248"/>
                  </a:lnTo>
                  <a:lnTo>
                    <a:pt x="824" y="230"/>
                  </a:lnTo>
                  <a:lnTo>
                    <a:pt x="814" y="211"/>
                  </a:lnTo>
                  <a:lnTo>
                    <a:pt x="802" y="194"/>
                  </a:lnTo>
                  <a:lnTo>
                    <a:pt x="789" y="176"/>
                  </a:lnTo>
                  <a:lnTo>
                    <a:pt x="777" y="159"/>
                  </a:lnTo>
                  <a:lnTo>
                    <a:pt x="763" y="144"/>
                  </a:lnTo>
                  <a:lnTo>
                    <a:pt x="749" y="129"/>
                  </a:lnTo>
                  <a:lnTo>
                    <a:pt x="733" y="114"/>
                  </a:lnTo>
                  <a:lnTo>
                    <a:pt x="718" y="100"/>
                  </a:lnTo>
                  <a:lnTo>
                    <a:pt x="700" y="87"/>
                  </a:lnTo>
                  <a:lnTo>
                    <a:pt x="684" y="75"/>
                  </a:lnTo>
                  <a:lnTo>
                    <a:pt x="665" y="64"/>
                  </a:lnTo>
                  <a:lnTo>
                    <a:pt x="647" y="53"/>
                  </a:lnTo>
                  <a:lnTo>
                    <a:pt x="628" y="43"/>
                  </a:lnTo>
                  <a:lnTo>
                    <a:pt x="609" y="35"/>
                  </a:lnTo>
                  <a:lnTo>
                    <a:pt x="589" y="27"/>
                  </a:lnTo>
                  <a:lnTo>
                    <a:pt x="569" y="20"/>
                  </a:lnTo>
                  <a:lnTo>
                    <a:pt x="548" y="14"/>
                  </a:lnTo>
                  <a:lnTo>
                    <a:pt x="526" y="10"/>
                  </a:lnTo>
                  <a:lnTo>
                    <a:pt x="506" y="5"/>
                  </a:lnTo>
                  <a:lnTo>
                    <a:pt x="484" y="3"/>
                  </a:lnTo>
                  <a:lnTo>
                    <a:pt x="46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16" y="0"/>
                  </a:lnTo>
                  <a:lnTo>
                    <a:pt x="393" y="3"/>
                  </a:lnTo>
                  <a:lnTo>
                    <a:pt x="372" y="5"/>
                  </a:lnTo>
                  <a:lnTo>
                    <a:pt x="350" y="10"/>
                  </a:lnTo>
                  <a:lnTo>
                    <a:pt x="329" y="14"/>
                  </a:lnTo>
                  <a:lnTo>
                    <a:pt x="309" y="20"/>
                  </a:lnTo>
                  <a:lnTo>
                    <a:pt x="288" y="27"/>
                  </a:lnTo>
                  <a:lnTo>
                    <a:pt x="268" y="35"/>
                  </a:lnTo>
                  <a:lnTo>
                    <a:pt x="248" y="43"/>
                  </a:lnTo>
                  <a:lnTo>
                    <a:pt x="230" y="53"/>
                  </a:lnTo>
                  <a:lnTo>
                    <a:pt x="211" y="64"/>
                  </a:lnTo>
                  <a:lnTo>
                    <a:pt x="194" y="75"/>
                  </a:lnTo>
                  <a:lnTo>
                    <a:pt x="177" y="87"/>
                  </a:lnTo>
                  <a:lnTo>
                    <a:pt x="160" y="100"/>
                  </a:lnTo>
                  <a:lnTo>
                    <a:pt x="144" y="114"/>
                  </a:lnTo>
                  <a:lnTo>
                    <a:pt x="129" y="129"/>
                  </a:lnTo>
                  <a:lnTo>
                    <a:pt x="114" y="144"/>
                  </a:lnTo>
                  <a:lnTo>
                    <a:pt x="100" y="159"/>
                  </a:lnTo>
                  <a:lnTo>
                    <a:pt x="87" y="176"/>
                  </a:lnTo>
                  <a:lnTo>
                    <a:pt x="76" y="194"/>
                  </a:lnTo>
                  <a:lnTo>
                    <a:pt x="64" y="211"/>
                  </a:lnTo>
                  <a:lnTo>
                    <a:pt x="54" y="230"/>
                  </a:lnTo>
                  <a:lnTo>
                    <a:pt x="43" y="248"/>
                  </a:lnTo>
                  <a:lnTo>
                    <a:pt x="35" y="268"/>
                  </a:lnTo>
                  <a:lnTo>
                    <a:pt x="27" y="288"/>
                  </a:lnTo>
                  <a:lnTo>
                    <a:pt x="20" y="307"/>
                  </a:lnTo>
                  <a:lnTo>
                    <a:pt x="14" y="328"/>
                  </a:lnTo>
                  <a:lnTo>
                    <a:pt x="10" y="350"/>
                  </a:lnTo>
                  <a:lnTo>
                    <a:pt x="5" y="371"/>
                  </a:lnTo>
                  <a:lnTo>
                    <a:pt x="3" y="393"/>
                  </a:lnTo>
                  <a:lnTo>
                    <a:pt x="2" y="415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2" y="460"/>
                  </a:lnTo>
                  <a:lnTo>
                    <a:pt x="3" y="484"/>
                  </a:lnTo>
                  <a:lnTo>
                    <a:pt x="5" y="506"/>
                  </a:lnTo>
                  <a:lnTo>
                    <a:pt x="10" y="526"/>
                  </a:lnTo>
                  <a:lnTo>
                    <a:pt x="14" y="547"/>
                  </a:lnTo>
                  <a:lnTo>
                    <a:pt x="20" y="568"/>
                  </a:lnTo>
                  <a:lnTo>
                    <a:pt x="27" y="589"/>
                  </a:lnTo>
                  <a:lnTo>
                    <a:pt x="35" y="609"/>
                  </a:lnTo>
                  <a:lnTo>
                    <a:pt x="43" y="628"/>
                  </a:lnTo>
                  <a:lnTo>
                    <a:pt x="54" y="647"/>
                  </a:lnTo>
                  <a:lnTo>
                    <a:pt x="64" y="665"/>
                  </a:lnTo>
                  <a:lnTo>
                    <a:pt x="76" y="683"/>
                  </a:lnTo>
                  <a:lnTo>
                    <a:pt x="87" y="700"/>
                  </a:lnTo>
                  <a:lnTo>
                    <a:pt x="100" y="716"/>
                  </a:lnTo>
                  <a:lnTo>
                    <a:pt x="114" y="733"/>
                  </a:lnTo>
                  <a:lnTo>
                    <a:pt x="129" y="748"/>
                  </a:lnTo>
                  <a:lnTo>
                    <a:pt x="144" y="763"/>
                  </a:lnTo>
                  <a:lnTo>
                    <a:pt x="160" y="777"/>
                  </a:lnTo>
                  <a:lnTo>
                    <a:pt x="177" y="789"/>
                  </a:lnTo>
                  <a:lnTo>
                    <a:pt x="194" y="802"/>
                  </a:lnTo>
                  <a:lnTo>
                    <a:pt x="211" y="813"/>
                  </a:lnTo>
                  <a:lnTo>
                    <a:pt x="230" y="823"/>
                  </a:lnTo>
                  <a:lnTo>
                    <a:pt x="248" y="833"/>
                  </a:lnTo>
                  <a:lnTo>
                    <a:pt x="268" y="842"/>
                  </a:lnTo>
                  <a:lnTo>
                    <a:pt x="288" y="850"/>
                  </a:lnTo>
                  <a:lnTo>
                    <a:pt x="309" y="857"/>
                  </a:lnTo>
                  <a:lnTo>
                    <a:pt x="329" y="862"/>
                  </a:lnTo>
                  <a:lnTo>
                    <a:pt x="350" y="867"/>
                  </a:lnTo>
                  <a:lnTo>
                    <a:pt x="372" y="872"/>
                  </a:lnTo>
                  <a:lnTo>
                    <a:pt x="393" y="874"/>
                  </a:lnTo>
                  <a:lnTo>
                    <a:pt x="416" y="876"/>
                  </a:lnTo>
                  <a:lnTo>
                    <a:pt x="438" y="876"/>
                  </a:lnTo>
                  <a:lnTo>
                    <a:pt x="438" y="876"/>
                  </a:lnTo>
                  <a:close/>
                  <a:moveTo>
                    <a:pt x="438" y="182"/>
                  </a:moveTo>
                  <a:lnTo>
                    <a:pt x="438" y="182"/>
                  </a:lnTo>
                  <a:lnTo>
                    <a:pt x="465" y="183"/>
                  </a:lnTo>
                  <a:lnTo>
                    <a:pt x="490" y="188"/>
                  </a:lnTo>
                  <a:lnTo>
                    <a:pt x="515" y="194"/>
                  </a:lnTo>
                  <a:lnTo>
                    <a:pt x="538" y="203"/>
                  </a:lnTo>
                  <a:lnTo>
                    <a:pt x="560" y="214"/>
                  </a:lnTo>
                  <a:lnTo>
                    <a:pt x="582" y="226"/>
                  </a:lnTo>
                  <a:lnTo>
                    <a:pt x="602" y="241"/>
                  </a:lnTo>
                  <a:lnTo>
                    <a:pt x="619" y="258"/>
                  </a:lnTo>
                  <a:lnTo>
                    <a:pt x="635" y="276"/>
                  </a:lnTo>
                  <a:lnTo>
                    <a:pt x="650" y="296"/>
                  </a:lnTo>
                  <a:lnTo>
                    <a:pt x="663" y="317"/>
                  </a:lnTo>
                  <a:lnTo>
                    <a:pt x="675" y="339"/>
                  </a:lnTo>
                  <a:lnTo>
                    <a:pt x="683" y="362"/>
                  </a:lnTo>
                  <a:lnTo>
                    <a:pt x="689" y="386"/>
                  </a:lnTo>
                  <a:lnTo>
                    <a:pt x="693" y="412"/>
                  </a:lnTo>
                  <a:lnTo>
                    <a:pt x="694" y="438"/>
                  </a:lnTo>
                  <a:lnTo>
                    <a:pt x="694" y="438"/>
                  </a:lnTo>
                  <a:lnTo>
                    <a:pt x="693" y="464"/>
                  </a:lnTo>
                  <a:lnTo>
                    <a:pt x="689" y="489"/>
                  </a:lnTo>
                  <a:lnTo>
                    <a:pt x="683" y="515"/>
                  </a:lnTo>
                  <a:lnTo>
                    <a:pt x="675" y="538"/>
                  </a:lnTo>
                  <a:lnTo>
                    <a:pt x="663" y="560"/>
                  </a:lnTo>
                  <a:lnTo>
                    <a:pt x="650" y="581"/>
                  </a:lnTo>
                  <a:lnTo>
                    <a:pt x="635" y="601"/>
                  </a:lnTo>
                  <a:lnTo>
                    <a:pt x="619" y="619"/>
                  </a:lnTo>
                  <a:lnTo>
                    <a:pt x="602" y="635"/>
                  </a:lnTo>
                  <a:lnTo>
                    <a:pt x="582" y="650"/>
                  </a:lnTo>
                  <a:lnTo>
                    <a:pt x="560" y="663"/>
                  </a:lnTo>
                  <a:lnTo>
                    <a:pt x="538" y="674"/>
                  </a:lnTo>
                  <a:lnTo>
                    <a:pt x="515" y="683"/>
                  </a:lnTo>
                  <a:lnTo>
                    <a:pt x="490" y="689"/>
                  </a:lnTo>
                  <a:lnTo>
                    <a:pt x="465" y="692"/>
                  </a:lnTo>
                  <a:lnTo>
                    <a:pt x="438" y="694"/>
                  </a:lnTo>
                  <a:lnTo>
                    <a:pt x="438" y="694"/>
                  </a:lnTo>
                  <a:lnTo>
                    <a:pt x="413" y="692"/>
                  </a:lnTo>
                  <a:lnTo>
                    <a:pt x="387" y="689"/>
                  </a:lnTo>
                  <a:lnTo>
                    <a:pt x="363" y="683"/>
                  </a:lnTo>
                  <a:lnTo>
                    <a:pt x="339" y="674"/>
                  </a:lnTo>
                  <a:lnTo>
                    <a:pt x="317" y="663"/>
                  </a:lnTo>
                  <a:lnTo>
                    <a:pt x="296" y="650"/>
                  </a:lnTo>
                  <a:lnTo>
                    <a:pt x="276" y="635"/>
                  </a:lnTo>
                  <a:lnTo>
                    <a:pt x="258" y="619"/>
                  </a:lnTo>
                  <a:lnTo>
                    <a:pt x="241" y="601"/>
                  </a:lnTo>
                  <a:lnTo>
                    <a:pt x="226" y="581"/>
                  </a:lnTo>
                  <a:lnTo>
                    <a:pt x="214" y="560"/>
                  </a:lnTo>
                  <a:lnTo>
                    <a:pt x="203" y="538"/>
                  </a:lnTo>
                  <a:lnTo>
                    <a:pt x="194" y="515"/>
                  </a:lnTo>
                  <a:lnTo>
                    <a:pt x="188" y="489"/>
                  </a:lnTo>
                  <a:lnTo>
                    <a:pt x="185" y="464"/>
                  </a:lnTo>
                  <a:lnTo>
                    <a:pt x="182" y="438"/>
                  </a:lnTo>
                  <a:lnTo>
                    <a:pt x="182" y="438"/>
                  </a:lnTo>
                  <a:lnTo>
                    <a:pt x="185" y="412"/>
                  </a:lnTo>
                  <a:lnTo>
                    <a:pt x="188" y="386"/>
                  </a:lnTo>
                  <a:lnTo>
                    <a:pt x="194" y="362"/>
                  </a:lnTo>
                  <a:lnTo>
                    <a:pt x="203" y="339"/>
                  </a:lnTo>
                  <a:lnTo>
                    <a:pt x="214" y="317"/>
                  </a:lnTo>
                  <a:lnTo>
                    <a:pt x="226" y="296"/>
                  </a:lnTo>
                  <a:lnTo>
                    <a:pt x="241" y="276"/>
                  </a:lnTo>
                  <a:lnTo>
                    <a:pt x="258" y="258"/>
                  </a:lnTo>
                  <a:lnTo>
                    <a:pt x="276" y="241"/>
                  </a:lnTo>
                  <a:lnTo>
                    <a:pt x="296" y="226"/>
                  </a:lnTo>
                  <a:lnTo>
                    <a:pt x="317" y="214"/>
                  </a:lnTo>
                  <a:lnTo>
                    <a:pt x="339" y="203"/>
                  </a:lnTo>
                  <a:lnTo>
                    <a:pt x="363" y="194"/>
                  </a:lnTo>
                  <a:lnTo>
                    <a:pt x="387" y="188"/>
                  </a:lnTo>
                  <a:lnTo>
                    <a:pt x="413" y="183"/>
                  </a:lnTo>
                  <a:lnTo>
                    <a:pt x="438" y="182"/>
                  </a:lnTo>
                  <a:lnTo>
                    <a:pt x="438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31"/>
            <p:cNvSpPr>
              <a:spLocks noEditPoints="1"/>
            </p:cNvSpPr>
            <p:nvPr/>
          </p:nvSpPr>
          <p:spPr bwMode="auto">
            <a:xfrm>
              <a:off x="4140201" y="3266430"/>
              <a:ext cx="746125" cy="747713"/>
            </a:xfrm>
            <a:custGeom>
              <a:avLst/>
              <a:gdLst>
                <a:gd name="T0" fmla="*/ 353 w 941"/>
                <a:gd name="T1" fmla="*/ 926 h 941"/>
                <a:gd name="T2" fmla="*/ 207 w 941"/>
                <a:gd name="T3" fmla="*/ 860 h 941"/>
                <a:gd name="T4" fmla="*/ 94 w 941"/>
                <a:gd name="T5" fmla="*/ 752 h 941"/>
                <a:gd name="T6" fmla="*/ 21 w 941"/>
                <a:gd name="T7" fmla="*/ 611 h 941"/>
                <a:gd name="T8" fmla="*/ 0 w 941"/>
                <a:gd name="T9" fmla="*/ 470 h 941"/>
                <a:gd name="T10" fmla="*/ 29 w 941"/>
                <a:gd name="T11" fmla="*/ 308 h 941"/>
                <a:gd name="T12" fmla="*/ 108 w 941"/>
                <a:gd name="T13" fmla="*/ 171 h 941"/>
                <a:gd name="T14" fmla="*/ 227 w 941"/>
                <a:gd name="T15" fmla="*/ 68 h 941"/>
                <a:gd name="T16" fmla="*/ 375 w 941"/>
                <a:gd name="T17" fmla="*/ 9 h 941"/>
                <a:gd name="T18" fmla="*/ 519 w 941"/>
                <a:gd name="T19" fmla="*/ 2 h 941"/>
                <a:gd name="T20" fmla="*/ 674 w 941"/>
                <a:gd name="T21" fmla="*/ 46 h 941"/>
                <a:gd name="T22" fmla="*/ 803 w 941"/>
                <a:gd name="T23" fmla="*/ 138 h 941"/>
                <a:gd name="T24" fmla="*/ 894 w 941"/>
                <a:gd name="T25" fmla="*/ 266 h 941"/>
                <a:gd name="T26" fmla="*/ 938 w 941"/>
                <a:gd name="T27" fmla="*/ 422 h 941"/>
                <a:gd name="T28" fmla="*/ 931 w 941"/>
                <a:gd name="T29" fmla="*/ 565 h 941"/>
                <a:gd name="T30" fmla="*/ 872 w 941"/>
                <a:gd name="T31" fmla="*/ 714 h 941"/>
                <a:gd name="T32" fmla="*/ 769 w 941"/>
                <a:gd name="T33" fmla="*/ 833 h 941"/>
                <a:gd name="T34" fmla="*/ 633 w 941"/>
                <a:gd name="T35" fmla="*/ 912 h 941"/>
                <a:gd name="T36" fmla="*/ 470 w 941"/>
                <a:gd name="T37" fmla="*/ 941 h 941"/>
                <a:gd name="T38" fmla="*/ 389 w 941"/>
                <a:gd name="T39" fmla="*/ 73 h 941"/>
                <a:gd name="T40" fmla="*/ 261 w 941"/>
                <a:gd name="T41" fmla="*/ 123 h 941"/>
                <a:gd name="T42" fmla="*/ 158 w 941"/>
                <a:gd name="T43" fmla="*/ 212 h 941"/>
                <a:gd name="T44" fmla="*/ 89 w 941"/>
                <a:gd name="T45" fmla="*/ 331 h 941"/>
                <a:gd name="T46" fmla="*/ 65 w 941"/>
                <a:gd name="T47" fmla="*/ 470 h 941"/>
                <a:gd name="T48" fmla="*/ 83 w 941"/>
                <a:gd name="T49" fmla="*/ 591 h 941"/>
                <a:gd name="T50" fmla="*/ 146 w 941"/>
                <a:gd name="T51" fmla="*/ 713 h 941"/>
                <a:gd name="T52" fmla="*/ 243 w 941"/>
                <a:gd name="T53" fmla="*/ 806 h 941"/>
                <a:gd name="T54" fmla="*/ 370 w 941"/>
                <a:gd name="T55" fmla="*/ 863 h 941"/>
                <a:gd name="T56" fmla="*/ 491 w 941"/>
                <a:gd name="T57" fmla="*/ 876 h 941"/>
                <a:gd name="T58" fmla="*/ 628 w 941"/>
                <a:gd name="T59" fmla="*/ 845 h 941"/>
                <a:gd name="T60" fmla="*/ 744 w 941"/>
                <a:gd name="T61" fmla="*/ 770 h 941"/>
                <a:gd name="T62" fmla="*/ 827 w 941"/>
                <a:gd name="T63" fmla="*/ 664 h 941"/>
                <a:gd name="T64" fmla="*/ 871 w 941"/>
                <a:gd name="T65" fmla="*/ 532 h 941"/>
                <a:gd name="T66" fmla="*/ 871 w 941"/>
                <a:gd name="T67" fmla="*/ 409 h 941"/>
                <a:gd name="T68" fmla="*/ 827 w 941"/>
                <a:gd name="T69" fmla="*/ 277 h 941"/>
                <a:gd name="T70" fmla="*/ 744 w 941"/>
                <a:gd name="T71" fmla="*/ 170 h 941"/>
                <a:gd name="T72" fmla="*/ 628 w 941"/>
                <a:gd name="T73" fmla="*/ 96 h 941"/>
                <a:gd name="T74" fmla="*/ 491 w 941"/>
                <a:gd name="T75" fmla="*/ 65 h 941"/>
                <a:gd name="T76" fmla="*/ 426 w 941"/>
                <a:gd name="T77" fmla="*/ 755 h 941"/>
                <a:gd name="T78" fmla="*/ 309 w 941"/>
                <a:gd name="T79" fmla="*/ 709 h 941"/>
                <a:gd name="T80" fmla="*/ 200 w 941"/>
                <a:gd name="T81" fmla="*/ 569 h 941"/>
                <a:gd name="T82" fmla="*/ 183 w 941"/>
                <a:gd name="T83" fmla="*/ 470 h 941"/>
                <a:gd name="T84" fmla="*/ 196 w 941"/>
                <a:gd name="T85" fmla="*/ 385 h 941"/>
                <a:gd name="T86" fmla="*/ 287 w 941"/>
                <a:gd name="T87" fmla="*/ 248 h 941"/>
                <a:gd name="T88" fmla="*/ 412 w 941"/>
                <a:gd name="T89" fmla="*/ 188 h 941"/>
                <a:gd name="T90" fmla="*/ 500 w 941"/>
                <a:gd name="T91" fmla="*/ 184 h 941"/>
                <a:gd name="T92" fmla="*/ 608 w 941"/>
                <a:gd name="T93" fmla="*/ 217 h 941"/>
                <a:gd name="T94" fmla="*/ 736 w 941"/>
                <a:gd name="T95" fmla="*/ 358 h 941"/>
                <a:gd name="T96" fmla="*/ 758 w 941"/>
                <a:gd name="T97" fmla="*/ 455 h 941"/>
                <a:gd name="T98" fmla="*/ 750 w 941"/>
                <a:gd name="T99" fmla="*/ 542 h 941"/>
                <a:gd name="T100" fmla="*/ 674 w 941"/>
                <a:gd name="T101" fmla="*/ 674 h 941"/>
                <a:gd name="T102" fmla="*/ 542 w 941"/>
                <a:gd name="T103" fmla="*/ 750 h 941"/>
                <a:gd name="T104" fmla="*/ 470 w 941"/>
                <a:gd name="T105" fmla="*/ 247 h 941"/>
                <a:gd name="T106" fmla="*/ 345 w 941"/>
                <a:gd name="T107" fmla="*/ 285 h 941"/>
                <a:gd name="T108" fmla="*/ 257 w 941"/>
                <a:gd name="T109" fmla="*/ 404 h 941"/>
                <a:gd name="T110" fmla="*/ 257 w 941"/>
                <a:gd name="T111" fmla="*/ 536 h 941"/>
                <a:gd name="T112" fmla="*/ 345 w 941"/>
                <a:gd name="T113" fmla="*/ 656 h 941"/>
                <a:gd name="T114" fmla="*/ 470 w 941"/>
                <a:gd name="T115" fmla="*/ 694 h 941"/>
                <a:gd name="T116" fmla="*/ 613 w 941"/>
                <a:gd name="T117" fmla="*/ 643 h 941"/>
                <a:gd name="T118" fmla="*/ 689 w 941"/>
                <a:gd name="T119" fmla="*/ 516 h 941"/>
                <a:gd name="T120" fmla="*/ 677 w 941"/>
                <a:gd name="T121" fmla="*/ 383 h 941"/>
                <a:gd name="T122" fmla="*/ 577 w 941"/>
                <a:gd name="T123" fmla="*/ 273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41" h="941">
                  <a:moveTo>
                    <a:pt x="470" y="941"/>
                  </a:moveTo>
                  <a:lnTo>
                    <a:pt x="470" y="941"/>
                  </a:lnTo>
                  <a:lnTo>
                    <a:pt x="446" y="940"/>
                  </a:lnTo>
                  <a:lnTo>
                    <a:pt x="423" y="938"/>
                  </a:lnTo>
                  <a:lnTo>
                    <a:pt x="399" y="935"/>
                  </a:lnTo>
                  <a:lnTo>
                    <a:pt x="375" y="931"/>
                  </a:lnTo>
                  <a:lnTo>
                    <a:pt x="353" y="926"/>
                  </a:lnTo>
                  <a:lnTo>
                    <a:pt x="331" y="920"/>
                  </a:lnTo>
                  <a:lnTo>
                    <a:pt x="309" y="912"/>
                  </a:lnTo>
                  <a:lnTo>
                    <a:pt x="287" y="904"/>
                  </a:lnTo>
                  <a:lnTo>
                    <a:pt x="266" y="894"/>
                  </a:lnTo>
                  <a:lnTo>
                    <a:pt x="247" y="884"/>
                  </a:lnTo>
                  <a:lnTo>
                    <a:pt x="227" y="872"/>
                  </a:lnTo>
                  <a:lnTo>
                    <a:pt x="207" y="860"/>
                  </a:lnTo>
                  <a:lnTo>
                    <a:pt x="189" y="847"/>
                  </a:lnTo>
                  <a:lnTo>
                    <a:pt x="171" y="833"/>
                  </a:lnTo>
                  <a:lnTo>
                    <a:pt x="154" y="818"/>
                  </a:lnTo>
                  <a:lnTo>
                    <a:pt x="138" y="803"/>
                  </a:lnTo>
                  <a:lnTo>
                    <a:pt x="123" y="787"/>
                  </a:lnTo>
                  <a:lnTo>
                    <a:pt x="108" y="769"/>
                  </a:lnTo>
                  <a:lnTo>
                    <a:pt x="94" y="752"/>
                  </a:lnTo>
                  <a:lnTo>
                    <a:pt x="81" y="733"/>
                  </a:lnTo>
                  <a:lnTo>
                    <a:pt x="68" y="714"/>
                  </a:lnTo>
                  <a:lnTo>
                    <a:pt x="57" y="694"/>
                  </a:lnTo>
                  <a:lnTo>
                    <a:pt x="46" y="674"/>
                  </a:lnTo>
                  <a:lnTo>
                    <a:pt x="37" y="653"/>
                  </a:lnTo>
                  <a:lnTo>
                    <a:pt x="29" y="631"/>
                  </a:lnTo>
                  <a:lnTo>
                    <a:pt x="21" y="611"/>
                  </a:lnTo>
                  <a:lnTo>
                    <a:pt x="15" y="587"/>
                  </a:lnTo>
                  <a:lnTo>
                    <a:pt x="9" y="565"/>
                  </a:lnTo>
                  <a:lnTo>
                    <a:pt x="6" y="542"/>
                  </a:lnTo>
                  <a:lnTo>
                    <a:pt x="2" y="518"/>
                  </a:lnTo>
                  <a:lnTo>
                    <a:pt x="1" y="495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1" y="446"/>
                  </a:lnTo>
                  <a:lnTo>
                    <a:pt x="2" y="422"/>
                  </a:lnTo>
                  <a:lnTo>
                    <a:pt x="6" y="399"/>
                  </a:lnTo>
                  <a:lnTo>
                    <a:pt x="9" y="375"/>
                  </a:lnTo>
                  <a:lnTo>
                    <a:pt x="15" y="353"/>
                  </a:lnTo>
                  <a:lnTo>
                    <a:pt x="21" y="330"/>
                  </a:lnTo>
                  <a:lnTo>
                    <a:pt x="29" y="308"/>
                  </a:lnTo>
                  <a:lnTo>
                    <a:pt x="37" y="287"/>
                  </a:lnTo>
                  <a:lnTo>
                    <a:pt x="46" y="266"/>
                  </a:lnTo>
                  <a:lnTo>
                    <a:pt x="57" y="247"/>
                  </a:lnTo>
                  <a:lnTo>
                    <a:pt x="68" y="227"/>
                  </a:lnTo>
                  <a:lnTo>
                    <a:pt x="81" y="207"/>
                  </a:lnTo>
                  <a:lnTo>
                    <a:pt x="94" y="189"/>
                  </a:lnTo>
                  <a:lnTo>
                    <a:pt x="108" y="171"/>
                  </a:lnTo>
                  <a:lnTo>
                    <a:pt x="123" y="154"/>
                  </a:lnTo>
                  <a:lnTo>
                    <a:pt x="138" y="138"/>
                  </a:lnTo>
                  <a:lnTo>
                    <a:pt x="154" y="123"/>
                  </a:lnTo>
                  <a:lnTo>
                    <a:pt x="171" y="108"/>
                  </a:lnTo>
                  <a:lnTo>
                    <a:pt x="189" y="94"/>
                  </a:lnTo>
                  <a:lnTo>
                    <a:pt x="207" y="80"/>
                  </a:lnTo>
                  <a:lnTo>
                    <a:pt x="227" y="68"/>
                  </a:lnTo>
                  <a:lnTo>
                    <a:pt x="247" y="57"/>
                  </a:lnTo>
                  <a:lnTo>
                    <a:pt x="266" y="46"/>
                  </a:lnTo>
                  <a:lnTo>
                    <a:pt x="287" y="37"/>
                  </a:lnTo>
                  <a:lnTo>
                    <a:pt x="309" y="29"/>
                  </a:lnTo>
                  <a:lnTo>
                    <a:pt x="331" y="21"/>
                  </a:lnTo>
                  <a:lnTo>
                    <a:pt x="353" y="15"/>
                  </a:lnTo>
                  <a:lnTo>
                    <a:pt x="375" y="9"/>
                  </a:lnTo>
                  <a:lnTo>
                    <a:pt x="399" y="6"/>
                  </a:lnTo>
                  <a:lnTo>
                    <a:pt x="423" y="2"/>
                  </a:lnTo>
                  <a:lnTo>
                    <a:pt x="446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95" y="0"/>
                  </a:lnTo>
                  <a:lnTo>
                    <a:pt x="519" y="2"/>
                  </a:lnTo>
                  <a:lnTo>
                    <a:pt x="542" y="6"/>
                  </a:lnTo>
                  <a:lnTo>
                    <a:pt x="565" y="9"/>
                  </a:lnTo>
                  <a:lnTo>
                    <a:pt x="587" y="15"/>
                  </a:lnTo>
                  <a:lnTo>
                    <a:pt x="610" y="21"/>
                  </a:lnTo>
                  <a:lnTo>
                    <a:pt x="633" y="29"/>
                  </a:lnTo>
                  <a:lnTo>
                    <a:pt x="653" y="37"/>
                  </a:lnTo>
                  <a:lnTo>
                    <a:pt x="674" y="46"/>
                  </a:lnTo>
                  <a:lnTo>
                    <a:pt x="694" y="57"/>
                  </a:lnTo>
                  <a:lnTo>
                    <a:pt x="714" y="68"/>
                  </a:lnTo>
                  <a:lnTo>
                    <a:pt x="733" y="80"/>
                  </a:lnTo>
                  <a:lnTo>
                    <a:pt x="752" y="94"/>
                  </a:lnTo>
                  <a:lnTo>
                    <a:pt x="769" y="108"/>
                  </a:lnTo>
                  <a:lnTo>
                    <a:pt x="787" y="123"/>
                  </a:lnTo>
                  <a:lnTo>
                    <a:pt x="803" y="138"/>
                  </a:lnTo>
                  <a:lnTo>
                    <a:pt x="819" y="154"/>
                  </a:lnTo>
                  <a:lnTo>
                    <a:pt x="833" y="171"/>
                  </a:lnTo>
                  <a:lnTo>
                    <a:pt x="847" y="189"/>
                  </a:lnTo>
                  <a:lnTo>
                    <a:pt x="861" y="207"/>
                  </a:lnTo>
                  <a:lnTo>
                    <a:pt x="872" y="227"/>
                  </a:lnTo>
                  <a:lnTo>
                    <a:pt x="884" y="247"/>
                  </a:lnTo>
                  <a:lnTo>
                    <a:pt x="894" y="266"/>
                  </a:lnTo>
                  <a:lnTo>
                    <a:pt x="904" y="287"/>
                  </a:lnTo>
                  <a:lnTo>
                    <a:pt x="912" y="308"/>
                  </a:lnTo>
                  <a:lnTo>
                    <a:pt x="920" y="330"/>
                  </a:lnTo>
                  <a:lnTo>
                    <a:pt x="926" y="353"/>
                  </a:lnTo>
                  <a:lnTo>
                    <a:pt x="931" y="375"/>
                  </a:lnTo>
                  <a:lnTo>
                    <a:pt x="935" y="399"/>
                  </a:lnTo>
                  <a:lnTo>
                    <a:pt x="938" y="422"/>
                  </a:lnTo>
                  <a:lnTo>
                    <a:pt x="941" y="446"/>
                  </a:lnTo>
                  <a:lnTo>
                    <a:pt x="941" y="470"/>
                  </a:lnTo>
                  <a:lnTo>
                    <a:pt x="941" y="470"/>
                  </a:lnTo>
                  <a:lnTo>
                    <a:pt x="941" y="495"/>
                  </a:lnTo>
                  <a:lnTo>
                    <a:pt x="938" y="518"/>
                  </a:lnTo>
                  <a:lnTo>
                    <a:pt x="935" y="542"/>
                  </a:lnTo>
                  <a:lnTo>
                    <a:pt x="931" y="565"/>
                  </a:lnTo>
                  <a:lnTo>
                    <a:pt x="926" y="587"/>
                  </a:lnTo>
                  <a:lnTo>
                    <a:pt x="920" y="611"/>
                  </a:lnTo>
                  <a:lnTo>
                    <a:pt x="912" y="631"/>
                  </a:lnTo>
                  <a:lnTo>
                    <a:pt x="904" y="653"/>
                  </a:lnTo>
                  <a:lnTo>
                    <a:pt x="894" y="674"/>
                  </a:lnTo>
                  <a:lnTo>
                    <a:pt x="884" y="694"/>
                  </a:lnTo>
                  <a:lnTo>
                    <a:pt x="872" y="714"/>
                  </a:lnTo>
                  <a:lnTo>
                    <a:pt x="861" y="733"/>
                  </a:lnTo>
                  <a:lnTo>
                    <a:pt x="847" y="752"/>
                  </a:lnTo>
                  <a:lnTo>
                    <a:pt x="833" y="769"/>
                  </a:lnTo>
                  <a:lnTo>
                    <a:pt x="819" y="787"/>
                  </a:lnTo>
                  <a:lnTo>
                    <a:pt x="803" y="803"/>
                  </a:lnTo>
                  <a:lnTo>
                    <a:pt x="787" y="818"/>
                  </a:lnTo>
                  <a:lnTo>
                    <a:pt x="769" y="833"/>
                  </a:lnTo>
                  <a:lnTo>
                    <a:pt x="752" y="847"/>
                  </a:lnTo>
                  <a:lnTo>
                    <a:pt x="733" y="860"/>
                  </a:lnTo>
                  <a:lnTo>
                    <a:pt x="714" y="872"/>
                  </a:lnTo>
                  <a:lnTo>
                    <a:pt x="694" y="884"/>
                  </a:lnTo>
                  <a:lnTo>
                    <a:pt x="674" y="894"/>
                  </a:lnTo>
                  <a:lnTo>
                    <a:pt x="653" y="904"/>
                  </a:lnTo>
                  <a:lnTo>
                    <a:pt x="633" y="912"/>
                  </a:lnTo>
                  <a:lnTo>
                    <a:pt x="610" y="920"/>
                  </a:lnTo>
                  <a:lnTo>
                    <a:pt x="587" y="926"/>
                  </a:lnTo>
                  <a:lnTo>
                    <a:pt x="565" y="931"/>
                  </a:lnTo>
                  <a:lnTo>
                    <a:pt x="542" y="935"/>
                  </a:lnTo>
                  <a:lnTo>
                    <a:pt x="519" y="938"/>
                  </a:lnTo>
                  <a:lnTo>
                    <a:pt x="495" y="940"/>
                  </a:lnTo>
                  <a:lnTo>
                    <a:pt x="470" y="941"/>
                  </a:lnTo>
                  <a:lnTo>
                    <a:pt x="470" y="941"/>
                  </a:lnTo>
                  <a:close/>
                  <a:moveTo>
                    <a:pt x="470" y="65"/>
                  </a:moveTo>
                  <a:lnTo>
                    <a:pt x="470" y="65"/>
                  </a:lnTo>
                  <a:lnTo>
                    <a:pt x="449" y="65"/>
                  </a:lnTo>
                  <a:lnTo>
                    <a:pt x="429" y="66"/>
                  </a:lnTo>
                  <a:lnTo>
                    <a:pt x="409" y="69"/>
                  </a:lnTo>
                  <a:lnTo>
                    <a:pt x="389" y="73"/>
                  </a:lnTo>
                  <a:lnTo>
                    <a:pt x="370" y="78"/>
                  </a:lnTo>
                  <a:lnTo>
                    <a:pt x="350" y="82"/>
                  </a:lnTo>
                  <a:lnTo>
                    <a:pt x="331" y="89"/>
                  </a:lnTo>
                  <a:lnTo>
                    <a:pt x="313" y="96"/>
                  </a:lnTo>
                  <a:lnTo>
                    <a:pt x="294" y="104"/>
                  </a:lnTo>
                  <a:lnTo>
                    <a:pt x="277" y="113"/>
                  </a:lnTo>
                  <a:lnTo>
                    <a:pt x="261" y="123"/>
                  </a:lnTo>
                  <a:lnTo>
                    <a:pt x="243" y="134"/>
                  </a:lnTo>
                  <a:lnTo>
                    <a:pt x="228" y="145"/>
                  </a:lnTo>
                  <a:lnTo>
                    <a:pt x="212" y="158"/>
                  </a:lnTo>
                  <a:lnTo>
                    <a:pt x="198" y="170"/>
                  </a:lnTo>
                  <a:lnTo>
                    <a:pt x="184" y="183"/>
                  </a:lnTo>
                  <a:lnTo>
                    <a:pt x="170" y="198"/>
                  </a:lnTo>
                  <a:lnTo>
                    <a:pt x="158" y="212"/>
                  </a:lnTo>
                  <a:lnTo>
                    <a:pt x="146" y="227"/>
                  </a:lnTo>
                  <a:lnTo>
                    <a:pt x="134" y="243"/>
                  </a:lnTo>
                  <a:lnTo>
                    <a:pt x="124" y="259"/>
                  </a:lnTo>
                  <a:lnTo>
                    <a:pt x="114" y="277"/>
                  </a:lnTo>
                  <a:lnTo>
                    <a:pt x="104" y="294"/>
                  </a:lnTo>
                  <a:lnTo>
                    <a:pt x="96" y="313"/>
                  </a:lnTo>
                  <a:lnTo>
                    <a:pt x="89" y="331"/>
                  </a:lnTo>
                  <a:lnTo>
                    <a:pt x="83" y="350"/>
                  </a:lnTo>
                  <a:lnTo>
                    <a:pt x="78" y="368"/>
                  </a:lnTo>
                  <a:lnTo>
                    <a:pt x="73" y="388"/>
                  </a:lnTo>
                  <a:lnTo>
                    <a:pt x="70" y="409"/>
                  </a:lnTo>
                  <a:lnTo>
                    <a:pt x="67" y="429"/>
                  </a:lnTo>
                  <a:lnTo>
                    <a:pt x="65" y="449"/>
                  </a:lnTo>
                  <a:lnTo>
                    <a:pt x="65" y="470"/>
                  </a:lnTo>
                  <a:lnTo>
                    <a:pt x="65" y="470"/>
                  </a:lnTo>
                  <a:lnTo>
                    <a:pt x="65" y="491"/>
                  </a:lnTo>
                  <a:lnTo>
                    <a:pt x="67" y="512"/>
                  </a:lnTo>
                  <a:lnTo>
                    <a:pt x="70" y="532"/>
                  </a:lnTo>
                  <a:lnTo>
                    <a:pt x="73" y="551"/>
                  </a:lnTo>
                  <a:lnTo>
                    <a:pt x="78" y="571"/>
                  </a:lnTo>
                  <a:lnTo>
                    <a:pt x="83" y="591"/>
                  </a:lnTo>
                  <a:lnTo>
                    <a:pt x="89" y="609"/>
                  </a:lnTo>
                  <a:lnTo>
                    <a:pt x="96" y="628"/>
                  </a:lnTo>
                  <a:lnTo>
                    <a:pt x="104" y="646"/>
                  </a:lnTo>
                  <a:lnTo>
                    <a:pt x="114" y="664"/>
                  </a:lnTo>
                  <a:lnTo>
                    <a:pt x="124" y="680"/>
                  </a:lnTo>
                  <a:lnTo>
                    <a:pt x="134" y="697"/>
                  </a:lnTo>
                  <a:lnTo>
                    <a:pt x="146" y="713"/>
                  </a:lnTo>
                  <a:lnTo>
                    <a:pt x="158" y="729"/>
                  </a:lnTo>
                  <a:lnTo>
                    <a:pt x="170" y="743"/>
                  </a:lnTo>
                  <a:lnTo>
                    <a:pt x="184" y="758"/>
                  </a:lnTo>
                  <a:lnTo>
                    <a:pt x="198" y="770"/>
                  </a:lnTo>
                  <a:lnTo>
                    <a:pt x="212" y="783"/>
                  </a:lnTo>
                  <a:lnTo>
                    <a:pt x="228" y="796"/>
                  </a:lnTo>
                  <a:lnTo>
                    <a:pt x="243" y="806"/>
                  </a:lnTo>
                  <a:lnTo>
                    <a:pt x="261" y="817"/>
                  </a:lnTo>
                  <a:lnTo>
                    <a:pt x="277" y="827"/>
                  </a:lnTo>
                  <a:lnTo>
                    <a:pt x="294" y="836"/>
                  </a:lnTo>
                  <a:lnTo>
                    <a:pt x="313" y="845"/>
                  </a:lnTo>
                  <a:lnTo>
                    <a:pt x="331" y="852"/>
                  </a:lnTo>
                  <a:lnTo>
                    <a:pt x="350" y="857"/>
                  </a:lnTo>
                  <a:lnTo>
                    <a:pt x="370" y="863"/>
                  </a:lnTo>
                  <a:lnTo>
                    <a:pt x="389" y="868"/>
                  </a:lnTo>
                  <a:lnTo>
                    <a:pt x="409" y="871"/>
                  </a:lnTo>
                  <a:lnTo>
                    <a:pt x="429" y="874"/>
                  </a:lnTo>
                  <a:lnTo>
                    <a:pt x="449" y="876"/>
                  </a:lnTo>
                  <a:lnTo>
                    <a:pt x="470" y="876"/>
                  </a:lnTo>
                  <a:lnTo>
                    <a:pt x="470" y="876"/>
                  </a:lnTo>
                  <a:lnTo>
                    <a:pt x="491" y="876"/>
                  </a:lnTo>
                  <a:lnTo>
                    <a:pt x="512" y="874"/>
                  </a:lnTo>
                  <a:lnTo>
                    <a:pt x="532" y="871"/>
                  </a:lnTo>
                  <a:lnTo>
                    <a:pt x="553" y="868"/>
                  </a:lnTo>
                  <a:lnTo>
                    <a:pt x="572" y="863"/>
                  </a:lnTo>
                  <a:lnTo>
                    <a:pt x="591" y="857"/>
                  </a:lnTo>
                  <a:lnTo>
                    <a:pt x="609" y="852"/>
                  </a:lnTo>
                  <a:lnTo>
                    <a:pt x="628" y="845"/>
                  </a:lnTo>
                  <a:lnTo>
                    <a:pt x="646" y="836"/>
                  </a:lnTo>
                  <a:lnTo>
                    <a:pt x="664" y="827"/>
                  </a:lnTo>
                  <a:lnTo>
                    <a:pt x="681" y="817"/>
                  </a:lnTo>
                  <a:lnTo>
                    <a:pt x="697" y="806"/>
                  </a:lnTo>
                  <a:lnTo>
                    <a:pt x="714" y="796"/>
                  </a:lnTo>
                  <a:lnTo>
                    <a:pt x="729" y="783"/>
                  </a:lnTo>
                  <a:lnTo>
                    <a:pt x="744" y="770"/>
                  </a:lnTo>
                  <a:lnTo>
                    <a:pt x="758" y="758"/>
                  </a:lnTo>
                  <a:lnTo>
                    <a:pt x="770" y="743"/>
                  </a:lnTo>
                  <a:lnTo>
                    <a:pt x="783" y="729"/>
                  </a:lnTo>
                  <a:lnTo>
                    <a:pt x="796" y="713"/>
                  </a:lnTo>
                  <a:lnTo>
                    <a:pt x="807" y="697"/>
                  </a:lnTo>
                  <a:lnTo>
                    <a:pt x="818" y="680"/>
                  </a:lnTo>
                  <a:lnTo>
                    <a:pt x="827" y="664"/>
                  </a:lnTo>
                  <a:lnTo>
                    <a:pt x="836" y="646"/>
                  </a:lnTo>
                  <a:lnTo>
                    <a:pt x="844" y="628"/>
                  </a:lnTo>
                  <a:lnTo>
                    <a:pt x="851" y="609"/>
                  </a:lnTo>
                  <a:lnTo>
                    <a:pt x="858" y="591"/>
                  </a:lnTo>
                  <a:lnTo>
                    <a:pt x="863" y="571"/>
                  </a:lnTo>
                  <a:lnTo>
                    <a:pt x="868" y="551"/>
                  </a:lnTo>
                  <a:lnTo>
                    <a:pt x="871" y="532"/>
                  </a:lnTo>
                  <a:lnTo>
                    <a:pt x="875" y="512"/>
                  </a:lnTo>
                  <a:lnTo>
                    <a:pt x="876" y="491"/>
                  </a:lnTo>
                  <a:lnTo>
                    <a:pt x="876" y="470"/>
                  </a:lnTo>
                  <a:lnTo>
                    <a:pt x="876" y="470"/>
                  </a:lnTo>
                  <a:lnTo>
                    <a:pt x="876" y="449"/>
                  </a:lnTo>
                  <a:lnTo>
                    <a:pt x="875" y="429"/>
                  </a:lnTo>
                  <a:lnTo>
                    <a:pt x="871" y="409"/>
                  </a:lnTo>
                  <a:lnTo>
                    <a:pt x="868" y="388"/>
                  </a:lnTo>
                  <a:lnTo>
                    <a:pt x="863" y="368"/>
                  </a:lnTo>
                  <a:lnTo>
                    <a:pt x="858" y="350"/>
                  </a:lnTo>
                  <a:lnTo>
                    <a:pt x="851" y="331"/>
                  </a:lnTo>
                  <a:lnTo>
                    <a:pt x="844" y="313"/>
                  </a:lnTo>
                  <a:lnTo>
                    <a:pt x="836" y="294"/>
                  </a:lnTo>
                  <a:lnTo>
                    <a:pt x="827" y="277"/>
                  </a:lnTo>
                  <a:lnTo>
                    <a:pt x="818" y="259"/>
                  </a:lnTo>
                  <a:lnTo>
                    <a:pt x="807" y="243"/>
                  </a:lnTo>
                  <a:lnTo>
                    <a:pt x="796" y="227"/>
                  </a:lnTo>
                  <a:lnTo>
                    <a:pt x="783" y="212"/>
                  </a:lnTo>
                  <a:lnTo>
                    <a:pt x="770" y="198"/>
                  </a:lnTo>
                  <a:lnTo>
                    <a:pt x="758" y="183"/>
                  </a:lnTo>
                  <a:lnTo>
                    <a:pt x="744" y="170"/>
                  </a:lnTo>
                  <a:lnTo>
                    <a:pt x="729" y="158"/>
                  </a:lnTo>
                  <a:lnTo>
                    <a:pt x="714" y="145"/>
                  </a:lnTo>
                  <a:lnTo>
                    <a:pt x="697" y="134"/>
                  </a:lnTo>
                  <a:lnTo>
                    <a:pt x="681" y="123"/>
                  </a:lnTo>
                  <a:lnTo>
                    <a:pt x="664" y="113"/>
                  </a:lnTo>
                  <a:lnTo>
                    <a:pt x="646" y="104"/>
                  </a:lnTo>
                  <a:lnTo>
                    <a:pt x="628" y="96"/>
                  </a:lnTo>
                  <a:lnTo>
                    <a:pt x="609" y="89"/>
                  </a:lnTo>
                  <a:lnTo>
                    <a:pt x="591" y="82"/>
                  </a:lnTo>
                  <a:lnTo>
                    <a:pt x="572" y="78"/>
                  </a:lnTo>
                  <a:lnTo>
                    <a:pt x="553" y="73"/>
                  </a:lnTo>
                  <a:lnTo>
                    <a:pt x="532" y="69"/>
                  </a:lnTo>
                  <a:lnTo>
                    <a:pt x="512" y="66"/>
                  </a:lnTo>
                  <a:lnTo>
                    <a:pt x="491" y="65"/>
                  </a:lnTo>
                  <a:lnTo>
                    <a:pt x="470" y="65"/>
                  </a:lnTo>
                  <a:lnTo>
                    <a:pt x="470" y="65"/>
                  </a:lnTo>
                  <a:close/>
                  <a:moveTo>
                    <a:pt x="470" y="758"/>
                  </a:moveTo>
                  <a:lnTo>
                    <a:pt x="470" y="758"/>
                  </a:lnTo>
                  <a:lnTo>
                    <a:pt x="455" y="758"/>
                  </a:lnTo>
                  <a:lnTo>
                    <a:pt x="441" y="757"/>
                  </a:lnTo>
                  <a:lnTo>
                    <a:pt x="426" y="755"/>
                  </a:lnTo>
                  <a:lnTo>
                    <a:pt x="412" y="752"/>
                  </a:lnTo>
                  <a:lnTo>
                    <a:pt x="399" y="750"/>
                  </a:lnTo>
                  <a:lnTo>
                    <a:pt x="385" y="745"/>
                  </a:lnTo>
                  <a:lnTo>
                    <a:pt x="372" y="740"/>
                  </a:lnTo>
                  <a:lnTo>
                    <a:pt x="358" y="736"/>
                  </a:lnTo>
                  <a:lnTo>
                    <a:pt x="334" y="723"/>
                  </a:lnTo>
                  <a:lnTo>
                    <a:pt x="309" y="709"/>
                  </a:lnTo>
                  <a:lnTo>
                    <a:pt x="287" y="693"/>
                  </a:lnTo>
                  <a:lnTo>
                    <a:pt x="266" y="674"/>
                  </a:lnTo>
                  <a:lnTo>
                    <a:pt x="248" y="653"/>
                  </a:lnTo>
                  <a:lnTo>
                    <a:pt x="232" y="631"/>
                  </a:lnTo>
                  <a:lnTo>
                    <a:pt x="218" y="607"/>
                  </a:lnTo>
                  <a:lnTo>
                    <a:pt x="205" y="583"/>
                  </a:lnTo>
                  <a:lnTo>
                    <a:pt x="200" y="569"/>
                  </a:lnTo>
                  <a:lnTo>
                    <a:pt x="196" y="556"/>
                  </a:lnTo>
                  <a:lnTo>
                    <a:pt x="191" y="542"/>
                  </a:lnTo>
                  <a:lnTo>
                    <a:pt x="189" y="528"/>
                  </a:lnTo>
                  <a:lnTo>
                    <a:pt x="185" y="514"/>
                  </a:lnTo>
                  <a:lnTo>
                    <a:pt x="184" y="499"/>
                  </a:lnTo>
                  <a:lnTo>
                    <a:pt x="183" y="485"/>
                  </a:lnTo>
                  <a:lnTo>
                    <a:pt x="183" y="470"/>
                  </a:lnTo>
                  <a:lnTo>
                    <a:pt x="183" y="470"/>
                  </a:lnTo>
                  <a:lnTo>
                    <a:pt x="183" y="455"/>
                  </a:lnTo>
                  <a:lnTo>
                    <a:pt x="184" y="441"/>
                  </a:lnTo>
                  <a:lnTo>
                    <a:pt x="185" y="426"/>
                  </a:lnTo>
                  <a:lnTo>
                    <a:pt x="189" y="412"/>
                  </a:lnTo>
                  <a:lnTo>
                    <a:pt x="191" y="399"/>
                  </a:lnTo>
                  <a:lnTo>
                    <a:pt x="196" y="385"/>
                  </a:lnTo>
                  <a:lnTo>
                    <a:pt x="200" y="372"/>
                  </a:lnTo>
                  <a:lnTo>
                    <a:pt x="205" y="358"/>
                  </a:lnTo>
                  <a:lnTo>
                    <a:pt x="218" y="334"/>
                  </a:lnTo>
                  <a:lnTo>
                    <a:pt x="232" y="309"/>
                  </a:lnTo>
                  <a:lnTo>
                    <a:pt x="248" y="287"/>
                  </a:lnTo>
                  <a:lnTo>
                    <a:pt x="266" y="266"/>
                  </a:lnTo>
                  <a:lnTo>
                    <a:pt x="287" y="248"/>
                  </a:lnTo>
                  <a:lnTo>
                    <a:pt x="309" y="232"/>
                  </a:lnTo>
                  <a:lnTo>
                    <a:pt x="334" y="217"/>
                  </a:lnTo>
                  <a:lnTo>
                    <a:pt x="358" y="205"/>
                  </a:lnTo>
                  <a:lnTo>
                    <a:pt x="372" y="199"/>
                  </a:lnTo>
                  <a:lnTo>
                    <a:pt x="385" y="196"/>
                  </a:lnTo>
                  <a:lnTo>
                    <a:pt x="399" y="191"/>
                  </a:lnTo>
                  <a:lnTo>
                    <a:pt x="412" y="188"/>
                  </a:lnTo>
                  <a:lnTo>
                    <a:pt x="426" y="185"/>
                  </a:lnTo>
                  <a:lnTo>
                    <a:pt x="441" y="184"/>
                  </a:lnTo>
                  <a:lnTo>
                    <a:pt x="455" y="183"/>
                  </a:lnTo>
                  <a:lnTo>
                    <a:pt x="470" y="182"/>
                  </a:lnTo>
                  <a:lnTo>
                    <a:pt x="470" y="182"/>
                  </a:lnTo>
                  <a:lnTo>
                    <a:pt x="485" y="183"/>
                  </a:lnTo>
                  <a:lnTo>
                    <a:pt x="500" y="184"/>
                  </a:lnTo>
                  <a:lnTo>
                    <a:pt x="514" y="185"/>
                  </a:lnTo>
                  <a:lnTo>
                    <a:pt x="528" y="188"/>
                  </a:lnTo>
                  <a:lnTo>
                    <a:pt x="542" y="191"/>
                  </a:lnTo>
                  <a:lnTo>
                    <a:pt x="556" y="196"/>
                  </a:lnTo>
                  <a:lnTo>
                    <a:pt x="570" y="199"/>
                  </a:lnTo>
                  <a:lnTo>
                    <a:pt x="583" y="205"/>
                  </a:lnTo>
                  <a:lnTo>
                    <a:pt x="608" y="217"/>
                  </a:lnTo>
                  <a:lnTo>
                    <a:pt x="631" y="232"/>
                  </a:lnTo>
                  <a:lnTo>
                    <a:pt x="653" y="248"/>
                  </a:lnTo>
                  <a:lnTo>
                    <a:pt x="674" y="266"/>
                  </a:lnTo>
                  <a:lnTo>
                    <a:pt x="693" y="287"/>
                  </a:lnTo>
                  <a:lnTo>
                    <a:pt x="709" y="309"/>
                  </a:lnTo>
                  <a:lnTo>
                    <a:pt x="724" y="334"/>
                  </a:lnTo>
                  <a:lnTo>
                    <a:pt x="736" y="358"/>
                  </a:lnTo>
                  <a:lnTo>
                    <a:pt x="741" y="372"/>
                  </a:lnTo>
                  <a:lnTo>
                    <a:pt x="746" y="385"/>
                  </a:lnTo>
                  <a:lnTo>
                    <a:pt x="750" y="399"/>
                  </a:lnTo>
                  <a:lnTo>
                    <a:pt x="753" y="412"/>
                  </a:lnTo>
                  <a:lnTo>
                    <a:pt x="755" y="426"/>
                  </a:lnTo>
                  <a:lnTo>
                    <a:pt x="756" y="441"/>
                  </a:lnTo>
                  <a:lnTo>
                    <a:pt x="758" y="455"/>
                  </a:lnTo>
                  <a:lnTo>
                    <a:pt x="759" y="470"/>
                  </a:lnTo>
                  <a:lnTo>
                    <a:pt x="759" y="470"/>
                  </a:lnTo>
                  <a:lnTo>
                    <a:pt x="758" y="485"/>
                  </a:lnTo>
                  <a:lnTo>
                    <a:pt x="756" y="499"/>
                  </a:lnTo>
                  <a:lnTo>
                    <a:pt x="755" y="514"/>
                  </a:lnTo>
                  <a:lnTo>
                    <a:pt x="753" y="528"/>
                  </a:lnTo>
                  <a:lnTo>
                    <a:pt x="750" y="542"/>
                  </a:lnTo>
                  <a:lnTo>
                    <a:pt x="746" y="556"/>
                  </a:lnTo>
                  <a:lnTo>
                    <a:pt x="741" y="569"/>
                  </a:lnTo>
                  <a:lnTo>
                    <a:pt x="736" y="583"/>
                  </a:lnTo>
                  <a:lnTo>
                    <a:pt x="724" y="607"/>
                  </a:lnTo>
                  <a:lnTo>
                    <a:pt x="709" y="631"/>
                  </a:lnTo>
                  <a:lnTo>
                    <a:pt x="693" y="653"/>
                  </a:lnTo>
                  <a:lnTo>
                    <a:pt x="674" y="674"/>
                  </a:lnTo>
                  <a:lnTo>
                    <a:pt x="653" y="693"/>
                  </a:lnTo>
                  <a:lnTo>
                    <a:pt x="631" y="709"/>
                  </a:lnTo>
                  <a:lnTo>
                    <a:pt x="608" y="723"/>
                  </a:lnTo>
                  <a:lnTo>
                    <a:pt x="583" y="736"/>
                  </a:lnTo>
                  <a:lnTo>
                    <a:pt x="570" y="740"/>
                  </a:lnTo>
                  <a:lnTo>
                    <a:pt x="556" y="745"/>
                  </a:lnTo>
                  <a:lnTo>
                    <a:pt x="542" y="750"/>
                  </a:lnTo>
                  <a:lnTo>
                    <a:pt x="528" y="752"/>
                  </a:lnTo>
                  <a:lnTo>
                    <a:pt x="514" y="755"/>
                  </a:lnTo>
                  <a:lnTo>
                    <a:pt x="500" y="757"/>
                  </a:lnTo>
                  <a:lnTo>
                    <a:pt x="485" y="758"/>
                  </a:lnTo>
                  <a:lnTo>
                    <a:pt x="470" y="758"/>
                  </a:lnTo>
                  <a:lnTo>
                    <a:pt x="470" y="758"/>
                  </a:lnTo>
                  <a:close/>
                  <a:moveTo>
                    <a:pt x="470" y="247"/>
                  </a:moveTo>
                  <a:lnTo>
                    <a:pt x="470" y="247"/>
                  </a:lnTo>
                  <a:lnTo>
                    <a:pt x="447" y="248"/>
                  </a:lnTo>
                  <a:lnTo>
                    <a:pt x="425" y="251"/>
                  </a:lnTo>
                  <a:lnTo>
                    <a:pt x="404" y="257"/>
                  </a:lnTo>
                  <a:lnTo>
                    <a:pt x="383" y="264"/>
                  </a:lnTo>
                  <a:lnTo>
                    <a:pt x="364" y="273"/>
                  </a:lnTo>
                  <a:lnTo>
                    <a:pt x="345" y="285"/>
                  </a:lnTo>
                  <a:lnTo>
                    <a:pt x="329" y="298"/>
                  </a:lnTo>
                  <a:lnTo>
                    <a:pt x="313" y="313"/>
                  </a:lnTo>
                  <a:lnTo>
                    <a:pt x="298" y="328"/>
                  </a:lnTo>
                  <a:lnTo>
                    <a:pt x="285" y="345"/>
                  </a:lnTo>
                  <a:lnTo>
                    <a:pt x="275" y="364"/>
                  </a:lnTo>
                  <a:lnTo>
                    <a:pt x="264" y="383"/>
                  </a:lnTo>
                  <a:lnTo>
                    <a:pt x="257" y="404"/>
                  </a:lnTo>
                  <a:lnTo>
                    <a:pt x="251" y="425"/>
                  </a:lnTo>
                  <a:lnTo>
                    <a:pt x="248" y="447"/>
                  </a:lnTo>
                  <a:lnTo>
                    <a:pt x="247" y="470"/>
                  </a:lnTo>
                  <a:lnTo>
                    <a:pt x="247" y="470"/>
                  </a:lnTo>
                  <a:lnTo>
                    <a:pt x="248" y="494"/>
                  </a:lnTo>
                  <a:lnTo>
                    <a:pt x="251" y="516"/>
                  </a:lnTo>
                  <a:lnTo>
                    <a:pt x="257" y="536"/>
                  </a:lnTo>
                  <a:lnTo>
                    <a:pt x="264" y="557"/>
                  </a:lnTo>
                  <a:lnTo>
                    <a:pt x="275" y="577"/>
                  </a:lnTo>
                  <a:lnTo>
                    <a:pt x="285" y="595"/>
                  </a:lnTo>
                  <a:lnTo>
                    <a:pt x="298" y="612"/>
                  </a:lnTo>
                  <a:lnTo>
                    <a:pt x="313" y="628"/>
                  </a:lnTo>
                  <a:lnTo>
                    <a:pt x="329" y="643"/>
                  </a:lnTo>
                  <a:lnTo>
                    <a:pt x="345" y="656"/>
                  </a:lnTo>
                  <a:lnTo>
                    <a:pt x="364" y="666"/>
                  </a:lnTo>
                  <a:lnTo>
                    <a:pt x="383" y="677"/>
                  </a:lnTo>
                  <a:lnTo>
                    <a:pt x="404" y="684"/>
                  </a:lnTo>
                  <a:lnTo>
                    <a:pt x="425" y="689"/>
                  </a:lnTo>
                  <a:lnTo>
                    <a:pt x="447" y="693"/>
                  </a:lnTo>
                  <a:lnTo>
                    <a:pt x="470" y="694"/>
                  </a:lnTo>
                  <a:lnTo>
                    <a:pt x="470" y="694"/>
                  </a:lnTo>
                  <a:lnTo>
                    <a:pt x="494" y="693"/>
                  </a:lnTo>
                  <a:lnTo>
                    <a:pt x="516" y="689"/>
                  </a:lnTo>
                  <a:lnTo>
                    <a:pt x="536" y="684"/>
                  </a:lnTo>
                  <a:lnTo>
                    <a:pt x="557" y="677"/>
                  </a:lnTo>
                  <a:lnTo>
                    <a:pt x="577" y="666"/>
                  </a:lnTo>
                  <a:lnTo>
                    <a:pt x="595" y="656"/>
                  </a:lnTo>
                  <a:lnTo>
                    <a:pt x="613" y="643"/>
                  </a:lnTo>
                  <a:lnTo>
                    <a:pt x="628" y="628"/>
                  </a:lnTo>
                  <a:lnTo>
                    <a:pt x="643" y="612"/>
                  </a:lnTo>
                  <a:lnTo>
                    <a:pt x="656" y="595"/>
                  </a:lnTo>
                  <a:lnTo>
                    <a:pt x="667" y="577"/>
                  </a:lnTo>
                  <a:lnTo>
                    <a:pt x="677" y="557"/>
                  </a:lnTo>
                  <a:lnTo>
                    <a:pt x="683" y="536"/>
                  </a:lnTo>
                  <a:lnTo>
                    <a:pt x="689" y="516"/>
                  </a:lnTo>
                  <a:lnTo>
                    <a:pt x="693" y="494"/>
                  </a:lnTo>
                  <a:lnTo>
                    <a:pt x="694" y="470"/>
                  </a:lnTo>
                  <a:lnTo>
                    <a:pt x="694" y="470"/>
                  </a:lnTo>
                  <a:lnTo>
                    <a:pt x="693" y="447"/>
                  </a:lnTo>
                  <a:lnTo>
                    <a:pt x="689" y="425"/>
                  </a:lnTo>
                  <a:lnTo>
                    <a:pt x="683" y="404"/>
                  </a:lnTo>
                  <a:lnTo>
                    <a:pt x="677" y="383"/>
                  </a:lnTo>
                  <a:lnTo>
                    <a:pt x="667" y="364"/>
                  </a:lnTo>
                  <a:lnTo>
                    <a:pt x="656" y="345"/>
                  </a:lnTo>
                  <a:lnTo>
                    <a:pt x="643" y="328"/>
                  </a:lnTo>
                  <a:lnTo>
                    <a:pt x="628" y="313"/>
                  </a:lnTo>
                  <a:lnTo>
                    <a:pt x="613" y="298"/>
                  </a:lnTo>
                  <a:lnTo>
                    <a:pt x="595" y="285"/>
                  </a:lnTo>
                  <a:lnTo>
                    <a:pt x="577" y="273"/>
                  </a:lnTo>
                  <a:lnTo>
                    <a:pt x="557" y="264"/>
                  </a:lnTo>
                  <a:lnTo>
                    <a:pt x="536" y="257"/>
                  </a:lnTo>
                  <a:lnTo>
                    <a:pt x="516" y="251"/>
                  </a:lnTo>
                  <a:lnTo>
                    <a:pt x="494" y="248"/>
                  </a:lnTo>
                  <a:lnTo>
                    <a:pt x="470" y="247"/>
                  </a:lnTo>
                  <a:lnTo>
                    <a:pt x="470" y="2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0" name="Freeform 32"/>
            <p:cNvSpPr>
              <a:spLocks/>
            </p:cNvSpPr>
            <p:nvPr/>
          </p:nvSpPr>
          <p:spPr bwMode="auto">
            <a:xfrm>
              <a:off x="3502026" y="3526780"/>
              <a:ext cx="539750" cy="227013"/>
            </a:xfrm>
            <a:custGeom>
              <a:avLst/>
              <a:gdLst>
                <a:gd name="T0" fmla="*/ 681 w 681"/>
                <a:gd name="T1" fmla="*/ 73 h 285"/>
                <a:gd name="T2" fmla="*/ 680 w 681"/>
                <a:gd name="T3" fmla="*/ 58 h 285"/>
                <a:gd name="T4" fmla="*/ 675 w 681"/>
                <a:gd name="T5" fmla="*/ 44 h 285"/>
                <a:gd name="T6" fmla="*/ 660 w 681"/>
                <a:gd name="T7" fmla="*/ 21 h 285"/>
                <a:gd name="T8" fmla="*/ 637 w 681"/>
                <a:gd name="T9" fmla="*/ 6 h 285"/>
                <a:gd name="T10" fmla="*/ 623 w 681"/>
                <a:gd name="T11" fmla="*/ 1 h 285"/>
                <a:gd name="T12" fmla="*/ 608 w 681"/>
                <a:gd name="T13" fmla="*/ 0 h 285"/>
                <a:gd name="T14" fmla="*/ 143 w 681"/>
                <a:gd name="T15" fmla="*/ 0 h 285"/>
                <a:gd name="T16" fmla="*/ 114 w 681"/>
                <a:gd name="T17" fmla="*/ 2 h 285"/>
                <a:gd name="T18" fmla="*/ 87 w 681"/>
                <a:gd name="T19" fmla="*/ 10 h 285"/>
                <a:gd name="T20" fmla="*/ 63 w 681"/>
                <a:gd name="T21" fmla="*/ 24 h 285"/>
                <a:gd name="T22" fmla="*/ 42 w 681"/>
                <a:gd name="T23" fmla="*/ 42 h 285"/>
                <a:gd name="T24" fmla="*/ 24 w 681"/>
                <a:gd name="T25" fmla="*/ 62 h 285"/>
                <a:gd name="T26" fmla="*/ 12 w 681"/>
                <a:gd name="T27" fmla="*/ 87 h 285"/>
                <a:gd name="T28" fmla="*/ 4 w 681"/>
                <a:gd name="T29" fmla="*/ 113 h 285"/>
                <a:gd name="T30" fmla="*/ 0 w 681"/>
                <a:gd name="T31" fmla="*/ 142 h 285"/>
                <a:gd name="T32" fmla="*/ 1 w 681"/>
                <a:gd name="T33" fmla="*/ 157 h 285"/>
                <a:gd name="T34" fmla="*/ 7 w 681"/>
                <a:gd name="T35" fmla="*/ 185 h 285"/>
                <a:gd name="T36" fmla="*/ 18 w 681"/>
                <a:gd name="T37" fmla="*/ 211 h 285"/>
                <a:gd name="T38" fmla="*/ 33 w 681"/>
                <a:gd name="T39" fmla="*/ 233 h 285"/>
                <a:gd name="T40" fmla="*/ 52 w 681"/>
                <a:gd name="T41" fmla="*/ 252 h 285"/>
                <a:gd name="T42" fmla="*/ 75 w 681"/>
                <a:gd name="T43" fmla="*/ 267 h 285"/>
                <a:gd name="T44" fmla="*/ 101 w 681"/>
                <a:gd name="T45" fmla="*/ 279 h 285"/>
                <a:gd name="T46" fmla="*/ 129 w 681"/>
                <a:gd name="T47" fmla="*/ 284 h 285"/>
                <a:gd name="T48" fmla="*/ 608 w 681"/>
                <a:gd name="T49" fmla="*/ 285 h 285"/>
                <a:gd name="T50" fmla="*/ 616 w 681"/>
                <a:gd name="T51" fmla="*/ 285 h 285"/>
                <a:gd name="T52" fmla="*/ 630 w 681"/>
                <a:gd name="T53" fmla="*/ 281 h 285"/>
                <a:gd name="T54" fmla="*/ 649 w 681"/>
                <a:gd name="T55" fmla="*/ 272 h 285"/>
                <a:gd name="T56" fmla="*/ 669 w 681"/>
                <a:gd name="T57" fmla="*/ 252 h 285"/>
                <a:gd name="T58" fmla="*/ 678 w 681"/>
                <a:gd name="T59" fmla="*/ 234 h 285"/>
                <a:gd name="T60" fmla="*/ 681 w 681"/>
                <a:gd name="T61" fmla="*/ 220 h 285"/>
                <a:gd name="T62" fmla="*/ 681 w 681"/>
                <a:gd name="T63" fmla="*/ 7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1" h="285">
                  <a:moveTo>
                    <a:pt x="681" y="73"/>
                  </a:moveTo>
                  <a:lnTo>
                    <a:pt x="681" y="73"/>
                  </a:lnTo>
                  <a:lnTo>
                    <a:pt x="681" y="65"/>
                  </a:lnTo>
                  <a:lnTo>
                    <a:pt x="680" y="58"/>
                  </a:lnTo>
                  <a:lnTo>
                    <a:pt x="678" y="51"/>
                  </a:lnTo>
                  <a:lnTo>
                    <a:pt x="675" y="44"/>
                  </a:lnTo>
                  <a:lnTo>
                    <a:pt x="669" y="31"/>
                  </a:lnTo>
                  <a:lnTo>
                    <a:pt x="660" y="21"/>
                  </a:lnTo>
                  <a:lnTo>
                    <a:pt x="649" y="13"/>
                  </a:lnTo>
                  <a:lnTo>
                    <a:pt x="637" y="6"/>
                  </a:lnTo>
                  <a:lnTo>
                    <a:pt x="630" y="3"/>
                  </a:lnTo>
                  <a:lnTo>
                    <a:pt x="623" y="1"/>
                  </a:lnTo>
                  <a:lnTo>
                    <a:pt x="616" y="0"/>
                  </a:lnTo>
                  <a:lnTo>
                    <a:pt x="608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29" y="0"/>
                  </a:lnTo>
                  <a:lnTo>
                    <a:pt x="114" y="2"/>
                  </a:lnTo>
                  <a:lnTo>
                    <a:pt x="101" y="6"/>
                  </a:lnTo>
                  <a:lnTo>
                    <a:pt x="87" y="10"/>
                  </a:lnTo>
                  <a:lnTo>
                    <a:pt x="75" y="17"/>
                  </a:lnTo>
                  <a:lnTo>
                    <a:pt x="63" y="24"/>
                  </a:lnTo>
                  <a:lnTo>
                    <a:pt x="52" y="32"/>
                  </a:lnTo>
                  <a:lnTo>
                    <a:pt x="42" y="42"/>
                  </a:lnTo>
                  <a:lnTo>
                    <a:pt x="33" y="52"/>
                  </a:lnTo>
                  <a:lnTo>
                    <a:pt x="24" y="62"/>
                  </a:lnTo>
                  <a:lnTo>
                    <a:pt x="18" y="74"/>
                  </a:lnTo>
                  <a:lnTo>
                    <a:pt x="12" y="87"/>
                  </a:lnTo>
                  <a:lnTo>
                    <a:pt x="7" y="99"/>
                  </a:lnTo>
                  <a:lnTo>
                    <a:pt x="4" y="113"/>
                  </a:lnTo>
                  <a:lnTo>
                    <a:pt x="1" y="127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57"/>
                  </a:lnTo>
                  <a:lnTo>
                    <a:pt x="4" y="171"/>
                  </a:lnTo>
                  <a:lnTo>
                    <a:pt x="7" y="185"/>
                  </a:lnTo>
                  <a:lnTo>
                    <a:pt x="12" y="198"/>
                  </a:lnTo>
                  <a:lnTo>
                    <a:pt x="18" y="211"/>
                  </a:lnTo>
                  <a:lnTo>
                    <a:pt x="24" y="222"/>
                  </a:lnTo>
                  <a:lnTo>
                    <a:pt x="33" y="233"/>
                  </a:lnTo>
                  <a:lnTo>
                    <a:pt x="42" y="243"/>
                  </a:lnTo>
                  <a:lnTo>
                    <a:pt x="52" y="252"/>
                  </a:lnTo>
                  <a:lnTo>
                    <a:pt x="63" y="261"/>
                  </a:lnTo>
                  <a:lnTo>
                    <a:pt x="75" y="267"/>
                  </a:lnTo>
                  <a:lnTo>
                    <a:pt x="87" y="273"/>
                  </a:lnTo>
                  <a:lnTo>
                    <a:pt x="101" y="279"/>
                  </a:lnTo>
                  <a:lnTo>
                    <a:pt x="114" y="283"/>
                  </a:lnTo>
                  <a:lnTo>
                    <a:pt x="129" y="284"/>
                  </a:lnTo>
                  <a:lnTo>
                    <a:pt x="143" y="285"/>
                  </a:lnTo>
                  <a:lnTo>
                    <a:pt x="608" y="285"/>
                  </a:lnTo>
                  <a:lnTo>
                    <a:pt x="608" y="285"/>
                  </a:lnTo>
                  <a:lnTo>
                    <a:pt x="616" y="285"/>
                  </a:lnTo>
                  <a:lnTo>
                    <a:pt x="623" y="284"/>
                  </a:lnTo>
                  <a:lnTo>
                    <a:pt x="630" y="281"/>
                  </a:lnTo>
                  <a:lnTo>
                    <a:pt x="637" y="279"/>
                  </a:lnTo>
                  <a:lnTo>
                    <a:pt x="649" y="272"/>
                  </a:lnTo>
                  <a:lnTo>
                    <a:pt x="660" y="264"/>
                  </a:lnTo>
                  <a:lnTo>
                    <a:pt x="669" y="252"/>
                  </a:lnTo>
                  <a:lnTo>
                    <a:pt x="675" y="241"/>
                  </a:lnTo>
                  <a:lnTo>
                    <a:pt x="678" y="234"/>
                  </a:lnTo>
                  <a:lnTo>
                    <a:pt x="680" y="227"/>
                  </a:lnTo>
                  <a:lnTo>
                    <a:pt x="681" y="220"/>
                  </a:lnTo>
                  <a:lnTo>
                    <a:pt x="681" y="212"/>
                  </a:lnTo>
                  <a:lnTo>
                    <a:pt x="681" y="7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1" name="Freeform 33"/>
            <p:cNvSpPr>
              <a:spLocks noEditPoints="1"/>
            </p:cNvSpPr>
            <p:nvPr/>
          </p:nvSpPr>
          <p:spPr bwMode="auto">
            <a:xfrm>
              <a:off x="3475038" y="3501380"/>
              <a:ext cx="592138" cy="277813"/>
            </a:xfrm>
            <a:custGeom>
              <a:avLst/>
              <a:gdLst>
                <a:gd name="T0" fmla="*/ 175 w 746"/>
                <a:gd name="T1" fmla="*/ 350 h 350"/>
                <a:gd name="T2" fmla="*/ 123 w 746"/>
                <a:gd name="T3" fmla="*/ 342 h 350"/>
                <a:gd name="T4" fmla="*/ 77 w 746"/>
                <a:gd name="T5" fmla="*/ 320 h 350"/>
                <a:gd name="T6" fmla="*/ 40 w 746"/>
                <a:gd name="T7" fmla="*/ 287 h 350"/>
                <a:gd name="T8" fmla="*/ 14 w 746"/>
                <a:gd name="T9" fmla="*/ 244 h 350"/>
                <a:gd name="T10" fmla="*/ 1 w 746"/>
                <a:gd name="T11" fmla="*/ 193 h 350"/>
                <a:gd name="T12" fmla="*/ 1 w 746"/>
                <a:gd name="T13" fmla="*/ 158 h 350"/>
                <a:gd name="T14" fmla="*/ 14 w 746"/>
                <a:gd name="T15" fmla="*/ 107 h 350"/>
                <a:gd name="T16" fmla="*/ 40 w 746"/>
                <a:gd name="T17" fmla="*/ 64 h 350"/>
                <a:gd name="T18" fmla="*/ 77 w 746"/>
                <a:gd name="T19" fmla="*/ 31 h 350"/>
                <a:gd name="T20" fmla="*/ 123 w 746"/>
                <a:gd name="T21" fmla="*/ 9 h 350"/>
                <a:gd name="T22" fmla="*/ 175 w 746"/>
                <a:gd name="T23" fmla="*/ 0 h 350"/>
                <a:gd name="T24" fmla="*/ 652 w 746"/>
                <a:gd name="T25" fmla="*/ 0 h 350"/>
                <a:gd name="T26" fmla="*/ 681 w 746"/>
                <a:gd name="T27" fmla="*/ 9 h 350"/>
                <a:gd name="T28" fmla="*/ 707 w 746"/>
                <a:gd name="T29" fmla="*/ 25 h 350"/>
                <a:gd name="T30" fmla="*/ 727 w 746"/>
                <a:gd name="T31" fmla="*/ 47 h 350"/>
                <a:gd name="T32" fmla="*/ 741 w 746"/>
                <a:gd name="T33" fmla="*/ 75 h 350"/>
                <a:gd name="T34" fmla="*/ 746 w 746"/>
                <a:gd name="T35" fmla="*/ 106 h 350"/>
                <a:gd name="T36" fmla="*/ 745 w 746"/>
                <a:gd name="T37" fmla="*/ 256 h 350"/>
                <a:gd name="T38" fmla="*/ 738 w 746"/>
                <a:gd name="T39" fmla="*/ 287 h 350"/>
                <a:gd name="T40" fmla="*/ 721 w 746"/>
                <a:gd name="T41" fmla="*/ 312 h 350"/>
                <a:gd name="T42" fmla="*/ 699 w 746"/>
                <a:gd name="T43" fmla="*/ 332 h 350"/>
                <a:gd name="T44" fmla="*/ 672 w 746"/>
                <a:gd name="T45" fmla="*/ 346 h 350"/>
                <a:gd name="T46" fmla="*/ 640 w 746"/>
                <a:gd name="T47" fmla="*/ 350 h 350"/>
                <a:gd name="T48" fmla="*/ 175 w 746"/>
                <a:gd name="T49" fmla="*/ 65 h 350"/>
                <a:gd name="T50" fmla="*/ 142 w 746"/>
                <a:gd name="T51" fmla="*/ 70 h 350"/>
                <a:gd name="T52" fmla="*/ 113 w 746"/>
                <a:gd name="T53" fmla="*/ 84 h 350"/>
                <a:gd name="T54" fmla="*/ 90 w 746"/>
                <a:gd name="T55" fmla="*/ 105 h 350"/>
                <a:gd name="T56" fmla="*/ 74 w 746"/>
                <a:gd name="T57" fmla="*/ 132 h 350"/>
                <a:gd name="T58" fmla="*/ 65 w 746"/>
                <a:gd name="T59" fmla="*/ 164 h 350"/>
                <a:gd name="T60" fmla="*/ 65 w 746"/>
                <a:gd name="T61" fmla="*/ 187 h 350"/>
                <a:gd name="T62" fmla="*/ 74 w 746"/>
                <a:gd name="T63" fmla="*/ 218 h 350"/>
                <a:gd name="T64" fmla="*/ 90 w 746"/>
                <a:gd name="T65" fmla="*/ 246 h 350"/>
                <a:gd name="T66" fmla="*/ 113 w 746"/>
                <a:gd name="T67" fmla="*/ 267 h 350"/>
                <a:gd name="T68" fmla="*/ 142 w 746"/>
                <a:gd name="T69" fmla="*/ 281 h 350"/>
                <a:gd name="T70" fmla="*/ 175 w 746"/>
                <a:gd name="T71" fmla="*/ 285 h 350"/>
                <a:gd name="T72" fmla="*/ 648 w 746"/>
                <a:gd name="T73" fmla="*/ 285 h 350"/>
                <a:gd name="T74" fmla="*/ 669 w 746"/>
                <a:gd name="T75" fmla="*/ 274 h 350"/>
                <a:gd name="T76" fmla="*/ 680 w 746"/>
                <a:gd name="T77" fmla="*/ 253 h 350"/>
                <a:gd name="T78" fmla="*/ 681 w 746"/>
                <a:gd name="T79" fmla="*/ 106 h 350"/>
                <a:gd name="T80" fmla="*/ 674 w 746"/>
                <a:gd name="T81" fmla="*/ 83 h 350"/>
                <a:gd name="T82" fmla="*/ 657 w 746"/>
                <a:gd name="T83" fmla="*/ 68 h 350"/>
                <a:gd name="T84" fmla="*/ 175 w 746"/>
                <a:gd name="T85" fmla="*/ 6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6" h="350">
                  <a:moveTo>
                    <a:pt x="640" y="350"/>
                  </a:moveTo>
                  <a:lnTo>
                    <a:pt x="175" y="350"/>
                  </a:lnTo>
                  <a:lnTo>
                    <a:pt x="175" y="350"/>
                  </a:lnTo>
                  <a:lnTo>
                    <a:pt x="157" y="349"/>
                  </a:lnTo>
                  <a:lnTo>
                    <a:pt x="140" y="347"/>
                  </a:lnTo>
                  <a:lnTo>
                    <a:pt x="123" y="342"/>
                  </a:lnTo>
                  <a:lnTo>
                    <a:pt x="107" y="336"/>
                  </a:lnTo>
                  <a:lnTo>
                    <a:pt x="91" y="329"/>
                  </a:lnTo>
                  <a:lnTo>
                    <a:pt x="77" y="320"/>
                  </a:lnTo>
                  <a:lnTo>
                    <a:pt x="63" y="310"/>
                  </a:lnTo>
                  <a:lnTo>
                    <a:pt x="52" y="299"/>
                  </a:lnTo>
                  <a:lnTo>
                    <a:pt x="40" y="287"/>
                  </a:lnTo>
                  <a:lnTo>
                    <a:pt x="30" y="273"/>
                  </a:lnTo>
                  <a:lnTo>
                    <a:pt x="22" y="259"/>
                  </a:lnTo>
                  <a:lnTo>
                    <a:pt x="14" y="244"/>
                  </a:lnTo>
                  <a:lnTo>
                    <a:pt x="8" y="227"/>
                  </a:lnTo>
                  <a:lnTo>
                    <a:pt x="3" y="210"/>
                  </a:lnTo>
                  <a:lnTo>
                    <a:pt x="1" y="193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" y="158"/>
                  </a:lnTo>
                  <a:lnTo>
                    <a:pt x="3" y="141"/>
                  </a:lnTo>
                  <a:lnTo>
                    <a:pt x="8" y="123"/>
                  </a:lnTo>
                  <a:lnTo>
                    <a:pt x="14" y="107"/>
                  </a:lnTo>
                  <a:lnTo>
                    <a:pt x="22" y="92"/>
                  </a:lnTo>
                  <a:lnTo>
                    <a:pt x="30" y="78"/>
                  </a:lnTo>
                  <a:lnTo>
                    <a:pt x="40" y="64"/>
                  </a:lnTo>
                  <a:lnTo>
                    <a:pt x="52" y="51"/>
                  </a:lnTo>
                  <a:lnTo>
                    <a:pt x="63" y="40"/>
                  </a:lnTo>
                  <a:lnTo>
                    <a:pt x="77" y="31"/>
                  </a:lnTo>
                  <a:lnTo>
                    <a:pt x="91" y="21"/>
                  </a:lnTo>
                  <a:lnTo>
                    <a:pt x="107" y="14"/>
                  </a:lnTo>
                  <a:lnTo>
                    <a:pt x="123" y="9"/>
                  </a:lnTo>
                  <a:lnTo>
                    <a:pt x="140" y="4"/>
                  </a:lnTo>
                  <a:lnTo>
                    <a:pt x="157" y="2"/>
                  </a:lnTo>
                  <a:lnTo>
                    <a:pt x="175" y="0"/>
                  </a:lnTo>
                  <a:lnTo>
                    <a:pt x="640" y="0"/>
                  </a:lnTo>
                  <a:lnTo>
                    <a:pt x="640" y="0"/>
                  </a:lnTo>
                  <a:lnTo>
                    <a:pt x="652" y="0"/>
                  </a:lnTo>
                  <a:lnTo>
                    <a:pt x="662" y="3"/>
                  </a:lnTo>
                  <a:lnTo>
                    <a:pt x="672" y="5"/>
                  </a:lnTo>
                  <a:lnTo>
                    <a:pt x="681" y="9"/>
                  </a:lnTo>
                  <a:lnTo>
                    <a:pt x="690" y="13"/>
                  </a:lnTo>
                  <a:lnTo>
                    <a:pt x="699" y="18"/>
                  </a:lnTo>
                  <a:lnTo>
                    <a:pt x="707" y="25"/>
                  </a:lnTo>
                  <a:lnTo>
                    <a:pt x="714" y="32"/>
                  </a:lnTo>
                  <a:lnTo>
                    <a:pt x="721" y="39"/>
                  </a:lnTo>
                  <a:lnTo>
                    <a:pt x="727" y="47"/>
                  </a:lnTo>
                  <a:lnTo>
                    <a:pt x="733" y="55"/>
                  </a:lnTo>
                  <a:lnTo>
                    <a:pt x="738" y="64"/>
                  </a:lnTo>
                  <a:lnTo>
                    <a:pt x="741" y="75"/>
                  </a:lnTo>
                  <a:lnTo>
                    <a:pt x="743" y="84"/>
                  </a:lnTo>
                  <a:lnTo>
                    <a:pt x="745" y="94"/>
                  </a:lnTo>
                  <a:lnTo>
                    <a:pt x="746" y="106"/>
                  </a:lnTo>
                  <a:lnTo>
                    <a:pt x="746" y="245"/>
                  </a:lnTo>
                  <a:lnTo>
                    <a:pt x="746" y="245"/>
                  </a:lnTo>
                  <a:lnTo>
                    <a:pt x="745" y="256"/>
                  </a:lnTo>
                  <a:lnTo>
                    <a:pt x="743" y="267"/>
                  </a:lnTo>
                  <a:lnTo>
                    <a:pt x="741" y="276"/>
                  </a:lnTo>
                  <a:lnTo>
                    <a:pt x="738" y="287"/>
                  </a:lnTo>
                  <a:lnTo>
                    <a:pt x="733" y="296"/>
                  </a:lnTo>
                  <a:lnTo>
                    <a:pt x="727" y="304"/>
                  </a:lnTo>
                  <a:lnTo>
                    <a:pt x="721" y="312"/>
                  </a:lnTo>
                  <a:lnTo>
                    <a:pt x="714" y="319"/>
                  </a:lnTo>
                  <a:lnTo>
                    <a:pt x="707" y="326"/>
                  </a:lnTo>
                  <a:lnTo>
                    <a:pt x="699" y="332"/>
                  </a:lnTo>
                  <a:lnTo>
                    <a:pt x="690" y="338"/>
                  </a:lnTo>
                  <a:lnTo>
                    <a:pt x="681" y="342"/>
                  </a:lnTo>
                  <a:lnTo>
                    <a:pt x="672" y="346"/>
                  </a:lnTo>
                  <a:lnTo>
                    <a:pt x="662" y="348"/>
                  </a:lnTo>
                  <a:lnTo>
                    <a:pt x="652" y="350"/>
                  </a:lnTo>
                  <a:lnTo>
                    <a:pt x="640" y="350"/>
                  </a:lnTo>
                  <a:lnTo>
                    <a:pt x="640" y="350"/>
                  </a:lnTo>
                  <a:close/>
                  <a:moveTo>
                    <a:pt x="175" y="65"/>
                  </a:moveTo>
                  <a:lnTo>
                    <a:pt x="175" y="65"/>
                  </a:lnTo>
                  <a:lnTo>
                    <a:pt x="164" y="65"/>
                  </a:lnTo>
                  <a:lnTo>
                    <a:pt x="153" y="68"/>
                  </a:lnTo>
                  <a:lnTo>
                    <a:pt x="142" y="70"/>
                  </a:lnTo>
                  <a:lnTo>
                    <a:pt x="132" y="73"/>
                  </a:lnTo>
                  <a:lnTo>
                    <a:pt x="123" y="78"/>
                  </a:lnTo>
                  <a:lnTo>
                    <a:pt x="113" y="84"/>
                  </a:lnTo>
                  <a:lnTo>
                    <a:pt x="105" y="90"/>
                  </a:lnTo>
                  <a:lnTo>
                    <a:pt x="97" y="98"/>
                  </a:lnTo>
                  <a:lnTo>
                    <a:pt x="90" y="105"/>
                  </a:lnTo>
                  <a:lnTo>
                    <a:pt x="83" y="114"/>
                  </a:lnTo>
                  <a:lnTo>
                    <a:pt x="79" y="123"/>
                  </a:lnTo>
                  <a:lnTo>
                    <a:pt x="74" y="132"/>
                  </a:lnTo>
                  <a:lnTo>
                    <a:pt x="69" y="143"/>
                  </a:lnTo>
                  <a:lnTo>
                    <a:pt x="67" y="153"/>
                  </a:lnTo>
                  <a:lnTo>
                    <a:pt x="65" y="164"/>
                  </a:lnTo>
                  <a:lnTo>
                    <a:pt x="65" y="175"/>
                  </a:lnTo>
                  <a:lnTo>
                    <a:pt x="65" y="175"/>
                  </a:lnTo>
                  <a:lnTo>
                    <a:pt x="65" y="187"/>
                  </a:lnTo>
                  <a:lnTo>
                    <a:pt x="67" y="197"/>
                  </a:lnTo>
                  <a:lnTo>
                    <a:pt x="69" y="208"/>
                  </a:lnTo>
                  <a:lnTo>
                    <a:pt x="74" y="218"/>
                  </a:lnTo>
                  <a:lnTo>
                    <a:pt x="79" y="227"/>
                  </a:lnTo>
                  <a:lnTo>
                    <a:pt x="83" y="237"/>
                  </a:lnTo>
                  <a:lnTo>
                    <a:pt x="90" y="246"/>
                  </a:lnTo>
                  <a:lnTo>
                    <a:pt x="97" y="253"/>
                  </a:lnTo>
                  <a:lnTo>
                    <a:pt x="105" y="260"/>
                  </a:lnTo>
                  <a:lnTo>
                    <a:pt x="113" y="267"/>
                  </a:lnTo>
                  <a:lnTo>
                    <a:pt x="123" y="273"/>
                  </a:lnTo>
                  <a:lnTo>
                    <a:pt x="132" y="277"/>
                  </a:lnTo>
                  <a:lnTo>
                    <a:pt x="142" y="281"/>
                  </a:lnTo>
                  <a:lnTo>
                    <a:pt x="153" y="283"/>
                  </a:lnTo>
                  <a:lnTo>
                    <a:pt x="164" y="285"/>
                  </a:lnTo>
                  <a:lnTo>
                    <a:pt x="175" y="285"/>
                  </a:lnTo>
                  <a:lnTo>
                    <a:pt x="640" y="285"/>
                  </a:lnTo>
                  <a:lnTo>
                    <a:pt x="640" y="285"/>
                  </a:lnTo>
                  <a:lnTo>
                    <a:pt x="648" y="285"/>
                  </a:lnTo>
                  <a:lnTo>
                    <a:pt x="657" y="283"/>
                  </a:lnTo>
                  <a:lnTo>
                    <a:pt x="663" y="278"/>
                  </a:lnTo>
                  <a:lnTo>
                    <a:pt x="669" y="274"/>
                  </a:lnTo>
                  <a:lnTo>
                    <a:pt x="674" y="268"/>
                  </a:lnTo>
                  <a:lnTo>
                    <a:pt x="677" y="261"/>
                  </a:lnTo>
                  <a:lnTo>
                    <a:pt x="680" y="253"/>
                  </a:lnTo>
                  <a:lnTo>
                    <a:pt x="681" y="245"/>
                  </a:lnTo>
                  <a:lnTo>
                    <a:pt x="681" y="106"/>
                  </a:lnTo>
                  <a:lnTo>
                    <a:pt x="681" y="106"/>
                  </a:lnTo>
                  <a:lnTo>
                    <a:pt x="680" y="98"/>
                  </a:lnTo>
                  <a:lnTo>
                    <a:pt x="677" y="90"/>
                  </a:lnTo>
                  <a:lnTo>
                    <a:pt x="674" y="83"/>
                  </a:lnTo>
                  <a:lnTo>
                    <a:pt x="669" y="77"/>
                  </a:lnTo>
                  <a:lnTo>
                    <a:pt x="663" y="72"/>
                  </a:lnTo>
                  <a:lnTo>
                    <a:pt x="657" y="68"/>
                  </a:lnTo>
                  <a:lnTo>
                    <a:pt x="648" y="65"/>
                  </a:lnTo>
                  <a:lnTo>
                    <a:pt x="640" y="65"/>
                  </a:lnTo>
                  <a:lnTo>
                    <a:pt x="175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34"/>
            <p:cNvSpPr>
              <a:spLocks/>
            </p:cNvSpPr>
            <p:nvPr/>
          </p:nvSpPr>
          <p:spPr bwMode="auto">
            <a:xfrm>
              <a:off x="7789863" y="2644130"/>
              <a:ext cx="642938" cy="328613"/>
            </a:xfrm>
            <a:custGeom>
              <a:avLst/>
              <a:gdLst>
                <a:gd name="T0" fmla="*/ 405 w 810"/>
                <a:gd name="T1" fmla="*/ 180 h 412"/>
                <a:gd name="T2" fmla="*/ 0 w 810"/>
                <a:gd name="T3" fmla="*/ 0 h 412"/>
                <a:gd name="T4" fmla="*/ 0 w 810"/>
                <a:gd name="T5" fmla="*/ 272 h 412"/>
                <a:gd name="T6" fmla="*/ 0 w 810"/>
                <a:gd name="T7" fmla="*/ 272 h 412"/>
                <a:gd name="T8" fmla="*/ 7 w 810"/>
                <a:gd name="T9" fmla="*/ 278 h 412"/>
                <a:gd name="T10" fmla="*/ 29 w 810"/>
                <a:gd name="T11" fmla="*/ 294 h 412"/>
                <a:gd name="T12" fmla="*/ 45 w 810"/>
                <a:gd name="T13" fmla="*/ 304 h 412"/>
                <a:gd name="T14" fmla="*/ 65 w 810"/>
                <a:gd name="T15" fmla="*/ 316 h 412"/>
                <a:gd name="T16" fmla="*/ 87 w 810"/>
                <a:gd name="T17" fmla="*/ 329 h 412"/>
                <a:gd name="T18" fmla="*/ 112 w 810"/>
                <a:gd name="T19" fmla="*/ 343 h 412"/>
                <a:gd name="T20" fmla="*/ 140 w 810"/>
                <a:gd name="T21" fmla="*/ 355 h 412"/>
                <a:gd name="T22" fmla="*/ 171 w 810"/>
                <a:gd name="T23" fmla="*/ 368 h 412"/>
                <a:gd name="T24" fmla="*/ 204 w 810"/>
                <a:gd name="T25" fmla="*/ 380 h 412"/>
                <a:gd name="T26" fmla="*/ 239 w 810"/>
                <a:gd name="T27" fmla="*/ 390 h 412"/>
                <a:gd name="T28" fmla="*/ 278 w 810"/>
                <a:gd name="T29" fmla="*/ 399 h 412"/>
                <a:gd name="T30" fmla="*/ 318 w 810"/>
                <a:gd name="T31" fmla="*/ 406 h 412"/>
                <a:gd name="T32" fmla="*/ 339 w 810"/>
                <a:gd name="T33" fmla="*/ 409 h 412"/>
                <a:gd name="T34" fmla="*/ 361 w 810"/>
                <a:gd name="T35" fmla="*/ 410 h 412"/>
                <a:gd name="T36" fmla="*/ 383 w 810"/>
                <a:gd name="T37" fmla="*/ 411 h 412"/>
                <a:gd name="T38" fmla="*/ 405 w 810"/>
                <a:gd name="T39" fmla="*/ 412 h 412"/>
                <a:gd name="T40" fmla="*/ 405 w 810"/>
                <a:gd name="T41" fmla="*/ 412 h 412"/>
                <a:gd name="T42" fmla="*/ 427 w 810"/>
                <a:gd name="T43" fmla="*/ 411 h 412"/>
                <a:gd name="T44" fmla="*/ 449 w 810"/>
                <a:gd name="T45" fmla="*/ 410 h 412"/>
                <a:gd name="T46" fmla="*/ 471 w 810"/>
                <a:gd name="T47" fmla="*/ 409 h 412"/>
                <a:gd name="T48" fmla="*/ 492 w 810"/>
                <a:gd name="T49" fmla="*/ 406 h 412"/>
                <a:gd name="T50" fmla="*/ 531 w 810"/>
                <a:gd name="T51" fmla="*/ 399 h 412"/>
                <a:gd name="T52" fmla="*/ 570 w 810"/>
                <a:gd name="T53" fmla="*/ 390 h 412"/>
                <a:gd name="T54" fmla="*/ 605 w 810"/>
                <a:gd name="T55" fmla="*/ 380 h 412"/>
                <a:gd name="T56" fmla="*/ 639 w 810"/>
                <a:gd name="T57" fmla="*/ 368 h 412"/>
                <a:gd name="T58" fmla="*/ 670 w 810"/>
                <a:gd name="T59" fmla="*/ 355 h 412"/>
                <a:gd name="T60" fmla="*/ 698 w 810"/>
                <a:gd name="T61" fmla="*/ 343 h 412"/>
                <a:gd name="T62" fmla="*/ 724 w 810"/>
                <a:gd name="T63" fmla="*/ 329 h 412"/>
                <a:gd name="T64" fmla="*/ 746 w 810"/>
                <a:gd name="T65" fmla="*/ 316 h 412"/>
                <a:gd name="T66" fmla="*/ 765 w 810"/>
                <a:gd name="T67" fmla="*/ 304 h 412"/>
                <a:gd name="T68" fmla="*/ 782 w 810"/>
                <a:gd name="T69" fmla="*/ 294 h 412"/>
                <a:gd name="T70" fmla="*/ 804 w 810"/>
                <a:gd name="T71" fmla="*/ 278 h 412"/>
                <a:gd name="T72" fmla="*/ 810 w 810"/>
                <a:gd name="T73" fmla="*/ 272 h 412"/>
                <a:gd name="T74" fmla="*/ 810 w 810"/>
                <a:gd name="T75" fmla="*/ 0 h 412"/>
                <a:gd name="T76" fmla="*/ 405 w 810"/>
                <a:gd name="T77" fmla="*/ 18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0" h="412">
                  <a:moveTo>
                    <a:pt x="405" y="180"/>
                  </a:move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7" y="278"/>
                  </a:lnTo>
                  <a:lnTo>
                    <a:pt x="29" y="294"/>
                  </a:lnTo>
                  <a:lnTo>
                    <a:pt x="45" y="304"/>
                  </a:lnTo>
                  <a:lnTo>
                    <a:pt x="65" y="316"/>
                  </a:lnTo>
                  <a:lnTo>
                    <a:pt x="87" y="329"/>
                  </a:lnTo>
                  <a:lnTo>
                    <a:pt x="112" y="343"/>
                  </a:lnTo>
                  <a:lnTo>
                    <a:pt x="140" y="355"/>
                  </a:lnTo>
                  <a:lnTo>
                    <a:pt x="171" y="368"/>
                  </a:lnTo>
                  <a:lnTo>
                    <a:pt x="204" y="380"/>
                  </a:lnTo>
                  <a:lnTo>
                    <a:pt x="239" y="390"/>
                  </a:lnTo>
                  <a:lnTo>
                    <a:pt x="278" y="399"/>
                  </a:lnTo>
                  <a:lnTo>
                    <a:pt x="318" y="406"/>
                  </a:lnTo>
                  <a:lnTo>
                    <a:pt x="339" y="409"/>
                  </a:lnTo>
                  <a:lnTo>
                    <a:pt x="361" y="410"/>
                  </a:lnTo>
                  <a:lnTo>
                    <a:pt x="383" y="411"/>
                  </a:lnTo>
                  <a:lnTo>
                    <a:pt x="405" y="412"/>
                  </a:lnTo>
                  <a:lnTo>
                    <a:pt x="405" y="412"/>
                  </a:lnTo>
                  <a:lnTo>
                    <a:pt x="427" y="411"/>
                  </a:lnTo>
                  <a:lnTo>
                    <a:pt x="449" y="410"/>
                  </a:lnTo>
                  <a:lnTo>
                    <a:pt x="471" y="409"/>
                  </a:lnTo>
                  <a:lnTo>
                    <a:pt x="492" y="406"/>
                  </a:lnTo>
                  <a:lnTo>
                    <a:pt x="531" y="399"/>
                  </a:lnTo>
                  <a:lnTo>
                    <a:pt x="570" y="390"/>
                  </a:lnTo>
                  <a:lnTo>
                    <a:pt x="605" y="380"/>
                  </a:lnTo>
                  <a:lnTo>
                    <a:pt x="639" y="368"/>
                  </a:lnTo>
                  <a:lnTo>
                    <a:pt x="670" y="355"/>
                  </a:lnTo>
                  <a:lnTo>
                    <a:pt x="698" y="343"/>
                  </a:lnTo>
                  <a:lnTo>
                    <a:pt x="724" y="329"/>
                  </a:lnTo>
                  <a:lnTo>
                    <a:pt x="746" y="316"/>
                  </a:lnTo>
                  <a:lnTo>
                    <a:pt x="765" y="304"/>
                  </a:lnTo>
                  <a:lnTo>
                    <a:pt x="782" y="294"/>
                  </a:lnTo>
                  <a:lnTo>
                    <a:pt x="804" y="278"/>
                  </a:lnTo>
                  <a:lnTo>
                    <a:pt x="810" y="272"/>
                  </a:lnTo>
                  <a:lnTo>
                    <a:pt x="810" y="0"/>
                  </a:lnTo>
                  <a:lnTo>
                    <a:pt x="405" y="18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3" name="Freeform 35"/>
            <p:cNvSpPr>
              <a:spLocks noEditPoints="1"/>
            </p:cNvSpPr>
            <p:nvPr/>
          </p:nvSpPr>
          <p:spPr bwMode="auto">
            <a:xfrm>
              <a:off x="7764463" y="2620318"/>
              <a:ext cx="693738" cy="376238"/>
            </a:xfrm>
            <a:custGeom>
              <a:avLst/>
              <a:gdLst>
                <a:gd name="T0" fmla="*/ 438 w 875"/>
                <a:gd name="T1" fmla="*/ 475 h 475"/>
                <a:gd name="T2" fmla="*/ 392 w 875"/>
                <a:gd name="T3" fmla="*/ 473 h 475"/>
                <a:gd name="T4" fmla="*/ 348 w 875"/>
                <a:gd name="T5" fmla="*/ 470 h 475"/>
                <a:gd name="T6" fmla="*/ 267 w 875"/>
                <a:gd name="T7" fmla="*/ 453 h 475"/>
                <a:gd name="T8" fmla="*/ 195 w 875"/>
                <a:gd name="T9" fmla="*/ 430 h 475"/>
                <a:gd name="T10" fmla="*/ 133 w 875"/>
                <a:gd name="T11" fmla="*/ 403 h 475"/>
                <a:gd name="T12" fmla="*/ 84 w 875"/>
                <a:gd name="T13" fmla="*/ 377 h 475"/>
                <a:gd name="T14" fmla="*/ 47 w 875"/>
                <a:gd name="T15" fmla="*/ 354 h 475"/>
                <a:gd name="T16" fmla="*/ 12 w 875"/>
                <a:gd name="T17" fmla="*/ 328 h 475"/>
                <a:gd name="T18" fmla="*/ 7 w 875"/>
                <a:gd name="T19" fmla="*/ 324 h 475"/>
                <a:gd name="T20" fmla="*/ 1 w 875"/>
                <a:gd name="T21" fmla="*/ 311 h 475"/>
                <a:gd name="T22" fmla="*/ 0 w 875"/>
                <a:gd name="T23" fmla="*/ 32 h 475"/>
                <a:gd name="T24" fmla="*/ 1 w 875"/>
                <a:gd name="T25" fmla="*/ 23 h 475"/>
                <a:gd name="T26" fmla="*/ 9 w 875"/>
                <a:gd name="T27" fmla="*/ 10 h 475"/>
                <a:gd name="T28" fmla="*/ 15 w 875"/>
                <a:gd name="T29" fmla="*/ 5 h 475"/>
                <a:gd name="T30" fmla="*/ 29 w 875"/>
                <a:gd name="T31" fmla="*/ 0 h 475"/>
                <a:gd name="T32" fmla="*/ 45 w 875"/>
                <a:gd name="T33" fmla="*/ 3 h 475"/>
                <a:gd name="T34" fmla="*/ 831 w 875"/>
                <a:gd name="T35" fmla="*/ 3 h 475"/>
                <a:gd name="T36" fmla="*/ 839 w 875"/>
                <a:gd name="T37" fmla="*/ 0 h 475"/>
                <a:gd name="T38" fmla="*/ 854 w 875"/>
                <a:gd name="T39" fmla="*/ 1 h 475"/>
                <a:gd name="T40" fmla="*/ 861 w 875"/>
                <a:gd name="T41" fmla="*/ 5 h 475"/>
                <a:gd name="T42" fmla="*/ 871 w 875"/>
                <a:gd name="T43" fmla="*/ 16 h 475"/>
                <a:gd name="T44" fmla="*/ 875 w 875"/>
                <a:gd name="T45" fmla="*/ 32 h 475"/>
                <a:gd name="T46" fmla="*/ 875 w 875"/>
                <a:gd name="T47" fmla="*/ 304 h 475"/>
                <a:gd name="T48" fmla="*/ 872 w 875"/>
                <a:gd name="T49" fmla="*/ 318 h 475"/>
                <a:gd name="T50" fmla="*/ 864 w 875"/>
                <a:gd name="T51" fmla="*/ 328 h 475"/>
                <a:gd name="T52" fmla="*/ 854 w 875"/>
                <a:gd name="T53" fmla="*/ 336 h 475"/>
                <a:gd name="T54" fmla="*/ 812 w 875"/>
                <a:gd name="T55" fmla="*/ 365 h 475"/>
                <a:gd name="T56" fmla="*/ 768 w 875"/>
                <a:gd name="T57" fmla="*/ 391 h 475"/>
                <a:gd name="T58" fmla="*/ 713 w 875"/>
                <a:gd name="T59" fmla="*/ 417 h 475"/>
                <a:gd name="T60" fmla="*/ 645 w 875"/>
                <a:gd name="T61" fmla="*/ 442 h 475"/>
                <a:gd name="T62" fmla="*/ 569 w 875"/>
                <a:gd name="T63" fmla="*/ 463 h 475"/>
                <a:gd name="T64" fmla="*/ 506 w 875"/>
                <a:gd name="T65" fmla="*/ 472 h 475"/>
                <a:gd name="T66" fmla="*/ 461 w 875"/>
                <a:gd name="T67" fmla="*/ 474 h 475"/>
                <a:gd name="T68" fmla="*/ 438 w 875"/>
                <a:gd name="T69" fmla="*/ 475 h 475"/>
                <a:gd name="T70" fmla="*/ 64 w 875"/>
                <a:gd name="T71" fmla="*/ 289 h 475"/>
                <a:gd name="T72" fmla="*/ 111 w 875"/>
                <a:gd name="T73" fmla="*/ 320 h 475"/>
                <a:gd name="T74" fmla="*/ 148 w 875"/>
                <a:gd name="T75" fmla="*/ 341 h 475"/>
                <a:gd name="T76" fmla="*/ 194 w 875"/>
                <a:gd name="T77" fmla="*/ 362 h 475"/>
                <a:gd name="T78" fmla="*/ 246 w 875"/>
                <a:gd name="T79" fmla="*/ 381 h 475"/>
                <a:gd name="T80" fmla="*/ 304 w 875"/>
                <a:gd name="T81" fmla="*/ 398 h 475"/>
                <a:gd name="T82" fmla="*/ 369 w 875"/>
                <a:gd name="T83" fmla="*/ 408 h 475"/>
                <a:gd name="T84" fmla="*/ 438 w 875"/>
                <a:gd name="T85" fmla="*/ 413 h 475"/>
                <a:gd name="T86" fmla="*/ 473 w 875"/>
                <a:gd name="T87" fmla="*/ 412 h 475"/>
                <a:gd name="T88" fmla="*/ 540 w 875"/>
                <a:gd name="T89" fmla="*/ 403 h 475"/>
                <a:gd name="T90" fmla="*/ 603 w 875"/>
                <a:gd name="T91" fmla="*/ 390 h 475"/>
                <a:gd name="T92" fmla="*/ 657 w 875"/>
                <a:gd name="T93" fmla="*/ 371 h 475"/>
                <a:gd name="T94" fmla="*/ 706 w 875"/>
                <a:gd name="T95" fmla="*/ 351 h 475"/>
                <a:gd name="T96" fmla="*/ 746 w 875"/>
                <a:gd name="T97" fmla="*/ 330 h 475"/>
                <a:gd name="T98" fmla="*/ 793 w 875"/>
                <a:gd name="T99" fmla="*/ 303 h 475"/>
                <a:gd name="T100" fmla="*/ 812 w 875"/>
                <a:gd name="T101" fmla="*/ 79 h 475"/>
                <a:gd name="T102" fmla="*/ 451 w 875"/>
                <a:gd name="T103" fmla="*/ 240 h 475"/>
                <a:gd name="T104" fmla="*/ 438 w 875"/>
                <a:gd name="T105" fmla="*/ 244 h 475"/>
                <a:gd name="T106" fmla="*/ 425 w 875"/>
                <a:gd name="T107" fmla="*/ 240 h 475"/>
                <a:gd name="T108" fmla="*/ 64 w 875"/>
                <a:gd name="T109" fmla="*/ 28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75" h="475">
                  <a:moveTo>
                    <a:pt x="438" y="475"/>
                  </a:moveTo>
                  <a:lnTo>
                    <a:pt x="438" y="475"/>
                  </a:lnTo>
                  <a:lnTo>
                    <a:pt x="415" y="474"/>
                  </a:lnTo>
                  <a:lnTo>
                    <a:pt x="392" y="473"/>
                  </a:lnTo>
                  <a:lnTo>
                    <a:pt x="370" y="472"/>
                  </a:lnTo>
                  <a:lnTo>
                    <a:pt x="348" y="470"/>
                  </a:lnTo>
                  <a:lnTo>
                    <a:pt x="306" y="463"/>
                  </a:lnTo>
                  <a:lnTo>
                    <a:pt x="267" y="453"/>
                  </a:lnTo>
                  <a:lnTo>
                    <a:pt x="230" y="442"/>
                  </a:lnTo>
                  <a:lnTo>
                    <a:pt x="195" y="430"/>
                  </a:lnTo>
                  <a:lnTo>
                    <a:pt x="164" y="417"/>
                  </a:lnTo>
                  <a:lnTo>
                    <a:pt x="133" y="403"/>
                  </a:lnTo>
                  <a:lnTo>
                    <a:pt x="108" y="391"/>
                  </a:lnTo>
                  <a:lnTo>
                    <a:pt x="84" y="377"/>
                  </a:lnTo>
                  <a:lnTo>
                    <a:pt x="64" y="365"/>
                  </a:lnTo>
                  <a:lnTo>
                    <a:pt x="47" y="354"/>
                  </a:lnTo>
                  <a:lnTo>
                    <a:pt x="22" y="336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7" y="324"/>
                  </a:lnTo>
                  <a:lnTo>
                    <a:pt x="4" y="318"/>
                  </a:lnTo>
                  <a:lnTo>
                    <a:pt x="1" y="311"/>
                  </a:lnTo>
                  <a:lnTo>
                    <a:pt x="0" y="30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3"/>
                  </a:lnTo>
                  <a:lnTo>
                    <a:pt x="5" y="16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5" y="3"/>
                  </a:lnTo>
                  <a:lnTo>
                    <a:pt x="438" y="178"/>
                  </a:lnTo>
                  <a:lnTo>
                    <a:pt x="831" y="3"/>
                  </a:lnTo>
                  <a:lnTo>
                    <a:pt x="831" y="3"/>
                  </a:lnTo>
                  <a:lnTo>
                    <a:pt x="839" y="0"/>
                  </a:lnTo>
                  <a:lnTo>
                    <a:pt x="846" y="0"/>
                  </a:lnTo>
                  <a:lnTo>
                    <a:pt x="854" y="1"/>
                  </a:lnTo>
                  <a:lnTo>
                    <a:pt x="861" y="5"/>
                  </a:lnTo>
                  <a:lnTo>
                    <a:pt x="861" y="5"/>
                  </a:lnTo>
                  <a:lnTo>
                    <a:pt x="867" y="10"/>
                  </a:lnTo>
                  <a:lnTo>
                    <a:pt x="871" y="16"/>
                  </a:lnTo>
                  <a:lnTo>
                    <a:pt x="874" y="23"/>
                  </a:lnTo>
                  <a:lnTo>
                    <a:pt x="875" y="32"/>
                  </a:lnTo>
                  <a:lnTo>
                    <a:pt x="875" y="304"/>
                  </a:lnTo>
                  <a:lnTo>
                    <a:pt x="875" y="304"/>
                  </a:lnTo>
                  <a:lnTo>
                    <a:pt x="875" y="311"/>
                  </a:lnTo>
                  <a:lnTo>
                    <a:pt x="872" y="318"/>
                  </a:lnTo>
                  <a:lnTo>
                    <a:pt x="869" y="324"/>
                  </a:lnTo>
                  <a:lnTo>
                    <a:pt x="864" y="328"/>
                  </a:lnTo>
                  <a:lnTo>
                    <a:pt x="864" y="328"/>
                  </a:lnTo>
                  <a:lnTo>
                    <a:pt x="854" y="336"/>
                  </a:lnTo>
                  <a:lnTo>
                    <a:pt x="830" y="354"/>
                  </a:lnTo>
                  <a:lnTo>
                    <a:pt x="812" y="365"/>
                  </a:lnTo>
                  <a:lnTo>
                    <a:pt x="791" y="377"/>
                  </a:lnTo>
                  <a:lnTo>
                    <a:pt x="768" y="391"/>
                  </a:lnTo>
                  <a:lnTo>
                    <a:pt x="742" y="403"/>
                  </a:lnTo>
                  <a:lnTo>
                    <a:pt x="713" y="417"/>
                  </a:lnTo>
                  <a:lnTo>
                    <a:pt x="680" y="430"/>
                  </a:lnTo>
                  <a:lnTo>
                    <a:pt x="645" y="442"/>
                  </a:lnTo>
                  <a:lnTo>
                    <a:pt x="608" y="453"/>
                  </a:lnTo>
                  <a:lnTo>
                    <a:pt x="569" y="463"/>
                  </a:lnTo>
                  <a:lnTo>
                    <a:pt x="527" y="470"/>
                  </a:lnTo>
                  <a:lnTo>
                    <a:pt x="506" y="472"/>
                  </a:lnTo>
                  <a:lnTo>
                    <a:pt x="483" y="473"/>
                  </a:lnTo>
                  <a:lnTo>
                    <a:pt x="461" y="474"/>
                  </a:lnTo>
                  <a:lnTo>
                    <a:pt x="438" y="475"/>
                  </a:lnTo>
                  <a:lnTo>
                    <a:pt x="438" y="475"/>
                  </a:lnTo>
                  <a:close/>
                  <a:moveTo>
                    <a:pt x="64" y="289"/>
                  </a:moveTo>
                  <a:lnTo>
                    <a:pt x="64" y="289"/>
                  </a:lnTo>
                  <a:lnTo>
                    <a:pt x="84" y="303"/>
                  </a:lnTo>
                  <a:lnTo>
                    <a:pt x="111" y="320"/>
                  </a:lnTo>
                  <a:lnTo>
                    <a:pt x="129" y="330"/>
                  </a:lnTo>
                  <a:lnTo>
                    <a:pt x="148" y="341"/>
                  </a:lnTo>
                  <a:lnTo>
                    <a:pt x="171" y="351"/>
                  </a:lnTo>
                  <a:lnTo>
                    <a:pt x="194" y="362"/>
                  </a:lnTo>
                  <a:lnTo>
                    <a:pt x="219" y="371"/>
                  </a:lnTo>
                  <a:lnTo>
                    <a:pt x="246" y="381"/>
                  </a:lnTo>
                  <a:lnTo>
                    <a:pt x="274" y="390"/>
                  </a:lnTo>
                  <a:lnTo>
                    <a:pt x="304" y="398"/>
                  </a:lnTo>
                  <a:lnTo>
                    <a:pt x="336" y="403"/>
                  </a:lnTo>
                  <a:lnTo>
                    <a:pt x="369" y="408"/>
                  </a:lnTo>
                  <a:lnTo>
                    <a:pt x="402" y="412"/>
                  </a:lnTo>
                  <a:lnTo>
                    <a:pt x="438" y="413"/>
                  </a:lnTo>
                  <a:lnTo>
                    <a:pt x="438" y="413"/>
                  </a:lnTo>
                  <a:lnTo>
                    <a:pt x="473" y="412"/>
                  </a:lnTo>
                  <a:lnTo>
                    <a:pt x="508" y="408"/>
                  </a:lnTo>
                  <a:lnTo>
                    <a:pt x="540" y="403"/>
                  </a:lnTo>
                  <a:lnTo>
                    <a:pt x="572" y="398"/>
                  </a:lnTo>
                  <a:lnTo>
                    <a:pt x="603" y="390"/>
                  </a:lnTo>
                  <a:lnTo>
                    <a:pt x="630" y="381"/>
                  </a:lnTo>
                  <a:lnTo>
                    <a:pt x="657" y="371"/>
                  </a:lnTo>
                  <a:lnTo>
                    <a:pt x="682" y="362"/>
                  </a:lnTo>
                  <a:lnTo>
                    <a:pt x="706" y="351"/>
                  </a:lnTo>
                  <a:lnTo>
                    <a:pt x="728" y="341"/>
                  </a:lnTo>
                  <a:lnTo>
                    <a:pt x="746" y="330"/>
                  </a:lnTo>
                  <a:lnTo>
                    <a:pt x="764" y="320"/>
                  </a:lnTo>
                  <a:lnTo>
                    <a:pt x="793" y="303"/>
                  </a:lnTo>
                  <a:lnTo>
                    <a:pt x="812" y="289"/>
                  </a:lnTo>
                  <a:lnTo>
                    <a:pt x="812" y="79"/>
                  </a:lnTo>
                  <a:lnTo>
                    <a:pt x="451" y="240"/>
                  </a:lnTo>
                  <a:lnTo>
                    <a:pt x="451" y="240"/>
                  </a:lnTo>
                  <a:lnTo>
                    <a:pt x="444" y="242"/>
                  </a:lnTo>
                  <a:lnTo>
                    <a:pt x="438" y="244"/>
                  </a:lnTo>
                  <a:lnTo>
                    <a:pt x="431" y="242"/>
                  </a:lnTo>
                  <a:lnTo>
                    <a:pt x="425" y="240"/>
                  </a:lnTo>
                  <a:lnTo>
                    <a:pt x="64" y="79"/>
                  </a:lnTo>
                  <a:lnTo>
                    <a:pt x="64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" name="Freeform 36"/>
            <p:cNvSpPr>
              <a:spLocks/>
            </p:cNvSpPr>
            <p:nvPr/>
          </p:nvSpPr>
          <p:spPr bwMode="auto">
            <a:xfrm>
              <a:off x="7613651" y="2344093"/>
              <a:ext cx="995363" cy="444500"/>
            </a:xfrm>
            <a:custGeom>
              <a:avLst/>
              <a:gdLst>
                <a:gd name="T0" fmla="*/ 627 w 1254"/>
                <a:gd name="T1" fmla="*/ 558 h 558"/>
                <a:gd name="T2" fmla="*/ 0 w 1254"/>
                <a:gd name="T3" fmla="*/ 279 h 558"/>
                <a:gd name="T4" fmla="*/ 627 w 1254"/>
                <a:gd name="T5" fmla="*/ 0 h 558"/>
                <a:gd name="T6" fmla="*/ 1254 w 1254"/>
                <a:gd name="T7" fmla="*/ 279 h 558"/>
                <a:gd name="T8" fmla="*/ 627 w 1254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558">
                  <a:moveTo>
                    <a:pt x="627" y="558"/>
                  </a:moveTo>
                  <a:lnTo>
                    <a:pt x="0" y="279"/>
                  </a:lnTo>
                  <a:lnTo>
                    <a:pt x="627" y="0"/>
                  </a:lnTo>
                  <a:lnTo>
                    <a:pt x="1254" y="279"/>
                  </a:lnTo>
                  <a:lnTo>
                    <a:pt x="627" y="55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37"/>
            <p:cNvSpPr>
              <a:spLocks noEditPoints="1"/>
            </p:cNvSpPr>
            <p:nvPr/>
          </p:nvSpPr>
          <p:spPr bwMode="auto">
            <a:xfrm>
              <a:off x="7589838" y="2320280"/>
              <a:ext cx="1044575" cy="492125"/>
            </a:xfrm>
            <a:custGeom>
              <a:avLst/>
              <a:gdLst>
                <a:gd name="T0" fmla="*/ 658 w 1316"/>
                <a:gd name="T1" fmla="*/ 621 h 621"/>
                <a:gd name="T2" fmla="*/ 658 w 1316"/>
                <a:gd name="T3" fmla="*/ 621 h 621"/>
                <a:gd name="T4" fmla="*/ 651 w 1316"/>
                <a:gd name="T5" fmla="*/ 619 h 621"/>
                <a:gd name="T6" fmla="*/ 645 w 1316"/>
                <a:gd name="T7" fmla="*/ 617 h 621"/>
                <a:gd name="T8" fmla="*/ 19 w 1316"/>
                <a:gd name="T9" fmla="*/ 339 h 621"/>
                <a:gd name="T10" fmla="*/ 19 w 1316"/>
                <a:gd name="T11" fmla="*/ 339 h 621"/>
                <a:gd name="T12" fmla="*/ 11 w 1316"/>
                <a:gd name="T13" fmla="*/ 333 h 621"/>
                <a:gd name="T14" fmla="*/ 5 w 1316"/>
                <a:gd name="T15" fmla="*/ 327 h 621"/>
                <a:gd name="T16" fmla="*/ 1 w 1316"/>
                <a:gd name="T17" fmla="*/ 319 h 621"/>
                <a:gd name="T18" fmla="*/ 0 w 1316"/>
                <a:gd name="T19" fmla="*/ 310 h 621"/>
                <a:gd name="T20" fmla="*/ 0 w 1316"/>
                <a:gd name="T21" fmla="*/ 310 h 621"/>
                <a:gd name="T22" fmla="*/ 1 w 1316"/>
                <a:gd name="T23" fmla="*/ 301 h 621"/>
                <a:gd name="T24" fmla="*/ 5 w 1316"/>
                <a:gd name="T25" fmla="*/ 293 h 621"/>
                <a:gd name="T26" fmla="*/ 11 w 1316"/>
                <a:gd name="T27" fmla="*/ 286 h 621"/>
                <a:gd name="T28" fmla="*/ 19 w 1316"/>
                <a:gd name="T29" fmla="*/ 281 h 621"/>
                <a:gd name="T30" fmla="*/ 645 w 1316"/>
                <a:gd name="T31" fmla="*/ 2 h 621"/>
                <a:gd name="T32" fmla="*/ 645 w 1316"/>
                <a:gd name="T33" fmla="*/ 2 h 621"/>
                <a:gd name="T34" fmla="*/ 651 w 1316"/>
                <a:gd name="T35" fmla="*/ 0 h 621"/>
                <a:gd name="T36" fmla="*/ 658 w 1316"/>
                <a:gd name="T37" fmla="*/ 0 h 621"/>
                <a:gd name="T38" fmla="*/ 664 w 1316"/>
                <a:gd name="T39" fmla="*/ 0 h 621"/>
                <a:gd name="T40" fmla="*/ 671 w 1316"/>
                <a:gd name="T41" fmla="*/ 2 h 621"/>
                <a:gd name="T42" fmla="*/ 1297 w 1316"/>
                <a:gd name="T43" fmla="*/ 281 h 621"/>
                <a:gd name="T44" fmla="*/ 1297 w 1316"/>
                <a:gd name="T45" fmla="*/ 281 h 621"/>
                <a:gd name="T46" fmla="*/ 1304 w 1316"/>
                <a:gd name="T47" fmla="*/ 286 h 621"/>
                <a:gd name="T48" fmla="*/ 1310 w 1316"/>
                <a:gd name="T49" fmla="*/ 293 h 621"/>
                <a:gd name="T50" fmla="*/ 1315 w 1316"/>
                <a:gd name="T51" fmla="*/ 301 h 621"/>
                <a:gd name="T52" fmla="*/ 1316 w 1316"/>
                <a:gd name="T53" fmla="*/ 310 h 621"/>
                <a:gd name="T54" fmla="*/ 1316 w 1316"/>
                <a:gd name="T55" fmla="*/ 310 h 621"/>
                <a:gd name="T56" fmla="*/ 1315 w 1316"/>
                <a:gd name="T57" fmla="*/ 319 h 621"/>
                <a:gd name="T58" fmla="*/ 1310 w 1316"/>
                <a:gd name="T59" fmla="*/ 327 h 621"/>
                <a:gd name="T60" fmla="*/ 1304 w 1316"/>
                <a:gd name="T61" fmla="*/ 333 h 621"/>
                <a:gd name="T62" fmla="*/ 1297 w 1316"/>
                <a:gd name="T63" fmla="*/ 339 h 621"/>
                <a:gd name="T64" fmla="*/ 671 w 1316"/>
                <a:gd name="T65" fmla="*/ 617 h 621"/>
                <a:gd name="T66" fmla="*/ 671 w 1316"/>
                <a:gd name="T67" fmla="*/ 617 h 621"/>
                <a:gd name="T68" fmla="*/ 664 w 1316"/>
                <a:gd name="T69" fmla="*/ 619 h 621"/>
                <a:gd name="T70" fmla="*/ 658 w 1316"/>
                <a:gd name="T71" fmla="*/ 621 h 621"/>
                <a:gd name="T72" fmla="*/ 658 w 1316"/>
                <a:gd name="T73" fmla="*/ 621 h 621"/>
                <a:gd name="T74" fmla="*/ 109 w 1316"/>
                <a:gd name="T75" fmla="*/ 310 h 621"/>
                <a:gd name="T76" fmla="*/ 658 w 1316"/>
                <a:gd name="T77" fmla="*/ 555 h 621"/>
                <a:gd name="T78" fmla="*/ 1207 w 1316"/>
                <a:gd name="T79" fmla="*/ 310 h 621"/>
                <a:gd name="T80" fmla="*/ 658 w 1316"/>
                <a:gd name="T81" fmla="*/ 66 h 621"/>
                <a:gd name="T82" fmla="*/ 109 w 1316"/>
                <a:gd name="T83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6" h="621">
                  <a:moveTo>
                    <a:pt x="658" y="621"/>
                  </a:moveTo>
                  <a:lnTo>
                    <a:pt x="658" y="621"/>
                  </a:lnTo>
                  <a:lnTo>
                    <a:pt x="651" y="619"/>
                  </a:lnTo>
                  <a:lnTo>
                    <a:pt x="645" y="617"/>
                  </a:lnTo>
                  <a:lnTo>
                    <a:pt x="19" y="339"/>
                  </a:lnTo>
                  <a:lnTo>
                    <a:pt x="19" y="339"/>
                  </a:lnTo>
                  <a:lnTo>
                    <a:pt x="11" y="333"/>
                  </a:lnTo>
                  <a:lnTo>
                    <a:pt x="5" y="327"/>
                  </a:lnTo>
                  <a:lnTo>
                    <a:pt x="1" y="319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01"/>
                  </a:lnTo>
                  <a:lnTo>
                    <a:pt x="5" y="293"/>
                  </a:lnTo>
                  <a:lnTo>
                    <a:pt x="11" y="286"/>
                  </a:lnTo>
                  <a:lnTo>
                    <a:pt x="19" y="281"/>
                  </a:lnTo>
                  <a:lnTo>
                    <a:pt x="645" y="2"/>
                  </a:lnTo>
                  <a:lnTo>
                    <a:pt x="645" y="2"/>
                  </a:lnTo>
                  <a:lnTo>
                    <a:pt x="651" y="0"/>
                  </a:lnTo>
                  <a:lnTo>
                    <a:pt x="658" y="0"/>
                  </a:lnTo>
                  <a:lnTo>
                    <a:pt x="664" y="0"/>
                  </a:lnTo>
                  <a:lnTo>
                    <a:pt x="671" y="2"/>
                  </a:lnTo>
                  <a:lnTo>
                    <a:pt x="1297" y="281"/>
                  </a:lnTo>
                  <a:lnTo>
                    <a:pt x="1297" y="281"/>
                  </a:lnTo>
                  <a:lnTo>
                    <a:pt x="1304" y="286"/>
                  </a:lnTo>
                  <a:lnTo>
                    <a:pt x="1310" y="293"/>
                  </a:lnTo>
                  <a:lnTo>
                    <a:pt x="1315" y="301"/>
                  </a:lnTo>
                  <a:lnTo>
                    <a:pt x="1316" y="310"/>
                  </a:lnTo>
                  <a:lnTo>
                    <a:pt x="1316" y="310"/>
                  </a:lnTo>
                  <a:lnTo>
                    <a:pt x="1315" y="319"/>
                  </a:lnTo>
                  <a:lnTo>
                    <a:pt x="1310" y="327"/>
                  </a:lnTo>
                  <a:lnTo>
                    <a:pt x="1304" y="333"/>
                  </a:lnTo>
                  <a:lnTo>
                    <a:pt x="1297" y="339"/>
                  </a:lnTo>
                  <a:lnTo>
                    <a:pt x="671" y="617"/>
                  </a:lnTo>
                  <a:lnTo>
                    <a:pt x="671" y="617"/>
                  </a:lnTo>
                  <a:lnTo>
                    <a:pt x="664" y="619"/>
                  </a:lnTo>
                  <a:lnTo>
                    <a:pt x="658" y="621"/>
                  </a:lnTo>
                  <a:lnTo>
                    <a:pt x="658" y="621"/>
                  </a:lnTo>
                  <a:close/>
                  <a:moveTo>
                    <a:pt x="109" y="310"/>
                  </a:moveTo>
                  <a:lnTo>
                    <a:pt x="658" y="555"/>
                  </a:lnTo>
                  <a:lnTo>
                    <a:pt x="1207" y="310"/>
                  </a:lnTo>
                  <a:lnTo>
                    <a:pt x="658" y="66"/>
                  </a:lnTo>
                  <a:lnTo>
                    <a:pt x="109" y="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" name="Freeform 38"/>
            <p:cNvSpPr>
              <a:spLocks/>
            </p:cNvSpPr>
            <p:nvPr/>
          </p:nvSpPr>
          <p:spPr bwMode="auto">
            <a:xfrm>
              <a:off x="7627938" y="2537768"/>
              <a:ext cx="508000" cy="223838"/>
            </a:xfrm>
            <a:custGeom>
              <a:avLst/>
              <a:gdLst>
                <a:gd name="T0" fmla="*/ 31 w 640"/>
                <a:gd name="T1" fmla="*/ 283 h 283"/>
                <a:gd name="T2" fmla="*/ 31 w 640"/>
                <a:gd name="T3" fmla="*/ 283 h 283"/>
                <a:gd name="T4" fmla="*/ 25 w 640"/>
                <a:gd name="T5" fmla="*/ 282 h 283"/>
                <a:gd name="T6" fmla="*/ 19 w 640"/>
                <a:gd name="T7" fmla="*/ 281 h 283"/>
                <a:gd name="T8" fmla="*/ 14 w 640"/>
                <a:gd name="T9" fmla="*/ 277 h 283"/>
                <a:gd name="T10" fmla="*/ 9 w 640"/>
                <a:gd name="T11" fmla="*/ 274 h 283"/>
                <a:gd name="T12" fmla="*/ 6 w 640"/>
                <a:gd name="T13" fmla="*/ 269 h 283"/>
                <a:gd name="T14" fmla="*/ 3 w 640"/>
                <a:gd name="T15" fmla="*/ 263 h 283"/>
                <a:gd name="T16" fmla="*/ 1 w 640"/>
                <a:gd name="T17" fmla="*/ 257 h 283"/>
                <a:gd name="T18" fmla="*/ 0 w 640"/>
                <a:gd name="T19" fmla="*/ 252 h 283"/>
                <a:gd name="T20" fmla="*/ 0 w 640"/>
                <a:gd name="T21" fmla="*/ 31 h 283"/>
                <a:gd name="T22" fmla="*/ 0 w 640"/>
                <a:gd name="T23" fmla="*/ 31 h 283"/>
                <a:gd name="T24" fmla="*/ 1 w 640"/>
                <a:gd name="T25" fmla="*/ 26 h 283"/>
                <a:gd name="T26" fmla="*/ 3 w 640"/>
                <a:gd name="T27" fmla="*/ 20 h 283"/>
                <a:gd name="T28" fmla="*/ 6 w 640"/>
                <a:gd name="T29" fmla="*/ 14 h 283"/>
                <a:gd name="T30" fmla="*/ 9 w 640"/>
                <a:gd name="T31" fmla="*/ 9 h 283"/>
                <a:gd name="T32" fmla="*/ 14 w 640"/>
                <a:gd name="T33" fmla="*/ 6 h 283"/>
                <a:gd name="T34" fmla="*/ 19 w 640"/>
                <a:gd name="T35" fmla="*/ 2 h 283"/>
                <a:gd name="T36" fmla="*/ 25 w 640"/>
                <a:gd name="T37" fmla="*/ 1 h 283"/>
                <a:gd name="T38" fmla="*/ 31 w 640"/>
                <a:gd name="T39" fmla="*/ 0 h 283"/>
                <a:gd name="T40" fmla="*/ 609 w 640"/>
                <a:gd name="T41" fmla="*/ 0 h 283"/>
                <a:gd name="T42" fmla="*/ 609 w 640"/>
                <a:gd name="T43" fmla="*/ 0 h 283"/>
                <a:gd name="T44" fmla="*/ 615 w 640"/>
                <a:gd name="T45" fmla="*/ 1 h 283"/>
                <a:gd name="T46" fmla="*/ 621 w 640"/>
                <a:gd name="T47" fmla="*/ 2 h 283"/>
                <a:gd name="T48" fmla="*/ 626 w 640"/>
                <a:gd name="T49" fmla="*/ 6 h 283"/>
                <a:gd name="T50" fmla="*/ 631 w 640"/>
                <a:gd name="T51" fmla="*/ 9 h 283"/>
                <a:gd name="T52" fmla="*/ 635 w 640"/>
                <a:gd name="T53" fmla="*/ 14 h 283"/>
                <a:gd name="T54" fmla="*/ 638 w 640"/>
                <a:gd name="T55" fmla="*/ 20 h 283"/>
                <a:gd name="T56" fmla="*/ 639 w 640"/>
                <a:gd name="T57" fmla="*/ 26 h 283"/>
                <a:gd name="T58" fmla="*/ 640 w 640"/>
                <a:gd name="T59" fmla="*/ 31 h 283"/>
                <a:gd name="T60" fmla="*/ 640 w 640"/>
                <a:gd name="T61" fmla="*/ 31 h 283"/>
                <a:gd name="T62" fmla="*/ 639 w 640"/>
                <a:gd name="T63" fmla="*/ 38 h 283"/>
                <a:gd name="T64" fmla="*/ 638 w 640"/>
                <a:gd name="T65" fmla="*/ 44 h 283"/>
                <a:gd name="T66" fmla="*/ 635 w 640"/>
                <a:gd name="T67" fmla="*/ 49 h 283"/>
                <a:gd name="T68" fmla="*/ 631 w 640"/>
                <a:gd name="T69" fmla="*/ 53 h 283"/>
                <a:gd name="T70" fmla="*/ 626 w 640"/>
                <a:gd name="T71" fmla="*/ 58 h 283"/>
                <a:gd name="T72" fmla="*/ 621 w 640"/>
                <a:gd name="T73" fmla="*/ 60 h 283"/>
                <a:gd name="T74" fmla="*/ 615 w 640"/>
                <a:gd name="T75" fmla="*/ 63 h 283"/>
                <a:gd name="T76" fmla="*/ 609 w 640"/>
                <a:gd name="T77" fmla="*/ 63 h 283"/>
                <a:gd name="T78" fmla="*/ 64 w 640"/>
                <a:gd name="T79" fmla="*/ 63 h 283"/>
                <a:gd name="T80" fmla="*/ 64 w 640"/>
                <a:gd name="T81" fmla="*/ 252 h 283"/>
                <a:gd name="T82" fmla="*/ 64 w 640"/>
                <a:gd name="T83" fmla="*/ 252 h 283"/>
                <a:gd name="T84" fmla="*/ 62 w 640"/>
                <a:gd name="T85" fmla="*/ 257 h 283"/>
                <a:gd name="T86" fmla="*/ 60 w 640"/>
                <a:gd name="T87" fmla="*/ 263 h 283"/>
                <a:gd name="T88" fmla="*/ 58 w 640"/>
                <a:gd name="T89" fmla="*/ 269 h 283"/>
                <a:gd name="T90" fmla="*/ 54 w 640"/>
                <a:gd name="T91" fmla="*/ 274 h 283"/>
                <a:gd name="T92" fmla="*/ 50 w 640"/>
                <a:gd name="T93" fmla="*/ 277 h 283"/>
                <a:gd name="T94" fmla="*/ 44 w 640"/>
                <a:gd name="T95" fmla="*/ 281 h 283"/>
                <a:gd name="T96" fmla="*/ 38 w 640"/>
                <a:gd name="T97" fmla="*/ 282 h 283"/>
                <a:gd name="T98" fmla="*/ 31 w 640"/>
                <a:gd name="T99" fmla="*/ 283 h 283"/>
                <a:gd name="T100" fmla="*/ 31 w 640"/>
                <a:gd name="T10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283">
                  <a:moveTo>
                    <a:pt x="31" y="283"/>
                  </a:moveTo>
                  <a:lnTo>
                    <a:pt x="31" y="283"/>
                  </a:lnTo>
                  <a:lnTo>
                    <a:pt x="25" y="282"/>
                  </a:lnTo>
                  <a:lnTo>
                    <a:pt x="19" y="281"/>
                  </a:lnTo>
                  <a:lnTo>
                    <a:pt x="14" y="277"/>
                  </a:lnTo>
                  <a:lnTo>
                    <a:pt x="9" y="274"/>
                  </a:lnTo>
                  <a:lnTo>
                    <a:pt x="6" y="269"/>
                  </a:lnTo>
                  <a:lnTo>
                    <a:pt x="3" y="263"/>
                  </a:lnTo>
                  <a:lnTo>
                    <a:pt x="1" y="257"/>
                  </a:lnTo>
                  <a:lnTo>
                    <a:pt x="0" y="25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615" y="1"/>
                  </a:lnTo>
                  <a:lnTo>
                    <a:pt x="621" y="2"/>
                  </a:lnTo>
                  <a:lnTo>
                    <a:pt x="626" y="6"/>
                  </a:lnTo>
                  <a:lnTo>
                    <a:pt x="631" y="9"/>
                  </a:lnTo>
                  <a:lnTo>
                    <a:pt x="635" y="14"/>
                  </a:lnTo>
                  <a:lnTo>
                    <a:pt x="638" y="20"/>
                  </a:lnTo>
                  <a:lnTo>
                    <a:pt x="639" y="26"/>
                  </a:lnTo>
                  <a:lnTo>
                    <a:pt x="640" y="31"/>
                  </a:lnTo>
                  <a:lnTo>
                    <a:pt x="640" y="31"/>
                  </a:lnTo>
                  <a:lnTo>
                    <a:pt x="639" y="38"/>
                  </a:lnTo>
                  <a:lnTo>
                    <a:pt x="638" y="44"/>
                  </a:lnTo>
                  <a:lnTo>
                    <a:pt x="635" y="49"/>
                  </a:lnTo>
                  <a:lnTo>
                    <a:pt x="631" y="53"/>
                  </a:lnTo>
                  <a:lnTo>
                    <a:pt x="626" y="58"/>
                  </a:lnTo>
                  <a:lnTo>
                    <a:pt x="621" y="60"/>
                  </a:lnTo>
                  <a:lnTo>
                    <a:pt x="615" y="63"/>
                  </a:lnTo>
                  <a:lnTo>
                    <a:pt x="609" y="63"/>
                  </a:lnTo>
                  <a:lnTo>
                    <a:pt x="64" y="63"/>
                  </a:lnTo>
                  <a:lnTo>
                    <a:pt x="64" y="252"/>
                  </a:lnTo>
                  <a:lnTo>
                    <a:pt x="64" y="252"/>
                  </a:lnTo>
                  <a:lnTo>
                    <a:pt x="62" y="257"/>
                  </a:lnTo>
                  <a:lnTo>
                    <a:pt x="60" y="263"/>
                  </a:lnTo>
                  <a:lnTo>
                    <a:pt x="58" y="269"/>
                  </a:lnTo>
                  <a:lnTo>
                    <a:pt x="54" y="274"/>
                  </a:lnTo>
                  <a:lnTo>
                    <a:pt x="50" y="277"/>
                  </a:lnTo>
                  <a:lnTo>
                    <a:pt x="44" y="281"/>
                  </a:lnTo>
                  <a:lnTo>
                    <a:pt x="38" y="282"/>
                  </a:lnTo>
                  <a:lnTo>
                    <a:pt x="31" y="283"/>
                  </a:lnTo>
                  <a:lnTo>
                    <a:pt x="31" y="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" name="Freeform 39"/>
            <p:cNvSpPr>
              <a:spLocks/>
            </p:cNvSpPr>
            <p:nvPr/>
          </p:nvSpPr>
          <p:spPr bwMode="auto">
            <a:xfrm>
              <a:off x="7627938" y="2785418"/>
              <a:ext cx="50800" cy="79375"/>
            </a:xfrm>
            <a:custGeom>
              <a:avLst/>
              <a:gdLst>
                <a:gd name="T0" fmla="*/ 64 w 64"/>
                <a:gd name="T1" fmla="*/ 66 h 98"/>
                <a:gd name="T2" fmla="*/ 64 w 64"/>
                <a:gd name="T3" fmla="*/ 66 h 98"/>
                <a:gd name="T4" fmla="*/ 64 w 64"/>
                <a:gd name="T5" fmla="*/ 73 h 98"/>
                <a:gd name="T6" fmla="*/ 61 w 64"/>
                <a:gd name="T7" fmla="*/ 79 h 98"/>
                <a:gd name="T8" fmla="*/ 59 w 64"/>
                <a:gd name="T9" fmla="*/ 85 h 98"/>
                <a:gd name="T10" fmla="*/ 54 w 64"/>
                <a:gd name="T11" fmla="*/ 89 h 98"/>
                <a:gd name="T12" fmla="*/ 50 w 64"/>
                <a:gd name="T13" fmla="*/ 93 h 98"/>
                <a:gd name="T14" fmla="*/ 44 w 64"/>
                <a:gd name="T15" fmla="*/ 96 h 98"/>
                <a:gd name="T16" fmla="*/ 38 w 64"/>
                <a:gd name="T17" fmla="*/ 98 h 98"/>
                <a:gd name="T18" fmla="*/ 31 w 64"/>
                <a:gd name="T19" fmla="*/ 98 h 98"/>
                <a:gd name="T20" fmla="*/ 31 w 64"/>
                <a:gd name="T21" fmla="*/ 98 h 98"/>
                <a:gd name="T22" fmla="*/ 31 w 64"/>
                <a:gd name="T23" fmla="*/ 98 h 98"/>
                <a:gd name="T24" fmla="*/ 25 w 64"/>
                <a:gd name="T25" fmla="*/ 98 h 98"/>
                <a:gd name="T26" fmla="*/ 19 w 64"/>
                <a:gd name="T27" fmla="*/ 96 h 98"/>
                <a:gd name="T28" fmla="*/ 14 w 64"/>
                <a:gd name="T29" fmla="*/ 93 h 98"/>
                <a:gd name="T30" fmla="*/ 9 w 64"/>
                <a:gd name="T31" fmla="*/ 89 h 98"/>
                <a:gd name="T32" fmla="*/ 4 w 64"/>
                <a:gd name="T33" fmla="*/ 85 h 98"/>
                <a:gd name="T34" fmla="*/ 2 w 64"/>
                <a:gd name="T35" fmla="*/ 79 h 98"/>
                <a:gd name="T36" fmla="*/ 0 w 64"/>
                <a:gd name="T37" fmla="*/ 73 h 98"/>
                <a:gd name="T38" fmla="*/ 0 w 64"/>
                <a:gd name="T39" fmla="*/ 66 h 98"/>
                <a:gd name="T40" fmla="*/ 0 w 64"/>
                <a:gd name="T41" fmla="*/ 32 h 98"/>
                <a:gd name="T42" fmla="*/ 0 w 64"/>
                <a:gd name="T43" fmla="*/ 32 h 98"/>
                <a:gd name="T44" fmla="*/ 0 w 64"/>
                <a:gd name="T45" fmla="*/ 25 h 98"/>
                <a:gd name="T46" fmla="*/ 2 w 64"/>
                <a:gd name="T47" fmla="*/ 20 h 98"/>
                <a:gd name="T48" fmla="*/ 4 w 64"/>
                <a:gd name="T49" fmla="*/ 14 h 98"/>
                <a:gd name="T50" fmla="*/ 9 w 64"/>
                <a:gd name="T51" fmla="*/ 9 h 98"/>
                <a:gd name="T52" fmla="*/ 14 w 64"/>
                <a:gd name="T53" fmla="*/ 5 h 98"/>
                <a:gd name="T54" fmla="*/ 19 w 64"/>
                <a:gd name="T55" fmla="*/ 2 h 98"/>
                <a:gd name="T56" fmla="*/ 25 w 64"/>
                <a:gd name="T57" fmla="*/ 0 h 98"/>
                <a:gd name="T58" fmla="*/ 31 w 64"/>
                <a:gd name="T59" fmla="*/ 0 h 98"/>
                <a:gd name="T60" fmla="*/ 31 w 64"/>
                <a:gd name="T61" fmla="*/ 0 h 98"/>
                <a:gd name="T62" fmla="*/ 31 w 64"/>
                <a:gd name="T63" fmla="*/ 0 h 98"/>
                <a:gd name="T64" fmla="*/ 38 w 64"/>
                <a:gd name="T65" fmla="*/ 0 h 98"/>
                <a:gd name="T66" fmla="*/ 44 w 64"/>
                <a:gd name="T67" fmla="*/ 2 h 98"/>
                <a:gd name="T68" fmla="*/ 50 w 64"/>
                <a:gd name="T69" fmla="*/ 5 h 98"/>
                <a:gd name="T70" fmla="*/ 54 w 64"/>
                <a:gd name="T71" fmla="*/ 9 h 98"/>
                <a:gd name="T72" fmla="*/ 59 w 64"/>
                <a:gd name="T73" fmla="*/ 14 h 98"/>
                <a:gd name="T74" fmla="*/ 61 w 64"/>
                <a:gd name="T75" fmla="*/ 20 h 98"/>
                <a:gd name="T76" fmla="*/ 64 w 64"/>
                <a:gd name="T77" fmla="*/ 25 h 98"/>
                <a:gd name="T78" fmla="*/ 64 w 64"/>
                <a:gd name="T79" fmla="*/ 32 h 98"/>
                <a:gd name="T80" fmla="*/ 64 w 64"/>
                <a:gd name="T8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" h="98">
                  <a:moveTo>
                    <a:pt x="64" y="66"/>
                  </a:moveTo>
                  <a:lnTo>
                    <a:pt x="64" y="66"/>
                  </a:lnTo>
                  <a:lnTo>
                    <a:pt x="64" y="73"/>
                  </a:lnTo>
                  <a:lnTo>
                    <a:pt x="61" y="79"/>
                  </a:lnTo>
                  <a:lnTo>
                    <a:pt x="59" y="85"/>
                  </a:lnTo>
                  <a:lnTo>
                    <a:pt x="54" y="89"/>
                  </a:lnTo>
                  <a:lnTo>
                    <a:pt x="50" y="93"/>
                  </a:lnTo>
                  <a:lnTo>
                    <a:pt x="44" y="96"/>
                  </a:lnTo>
                  <a:lnTo>
                    <a:pt x="38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25" y="98"/>
                  </a:lnTo>
                  <a:lnTo>
                    <a:pt x="19" y="96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4" y="85"/>
                  </a:lnTo>
                  <a:lnTo>
                    <a:pt x="2" y="79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0" y="5"/>
                  </a:lnTo>
                  <a:lnTo>
                    <a:pt x="54" y="9"/>
                  </a:lnTo>
                  <a:lnTo>
                    <a:pt x="59" y="14"/>
                  </a:lnTo>
                  <a:lnTo>
                    <a:pt x="61" y="20"/>
                  </a:lnTo>
                  <a:lnTo>
                    <a:pt x="64" y="25"/>
                  </a:lnTo>
                  <a:lnTo>
                    <a:pt x="64" y="32"/>
                  </a:lnTo>
                  <a:lnTo>
                    <a:pt x="6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40"/>
            <p:cNvSpPr>
              <a:spLocks/>
            </p:cNvSpPr>
            <p:nvPr/>
          </p:nvSpPr>
          <p:spPr bwMode="auto">
            <a:xfrm>
              <a:off x="4294188" y="2629843"/>
              <a:ext cx="225425" cy="90488"/>
            </a:xfrm>
            <a:custGeom>
              <a:avLst/>
              <a:gdLst>
                <a:gd name="T0" fmla="*/ 142 w 285"/>
                <a:gd name="T1" fmla="*/ 0 h 115"/>
                <a:gd name="T2" fmla="*/ 142 w 285"/>
                <a:gd name="T3" fmla="*/ 0 h 115"/>
                <a:gd name="T4" fmla="*/ 129 w 285"/>
                <a:gd name="T5" fmla="*/ 0 h 115"/>
                <a:gd name="T6" fmla="*/ 117 w 285"/>
                <a:gd name="T7" fmla="*/ 2 h 115"/>
                <a:gd name="T8" fmla="*/ 104 w 285"/>
                <a:gd name="T9" fmla="*/ 5 h 115"/>
                <a:gd name="T10" fmla="*/ 92 w 285"/>
                <a:gd name="T11" fmla="*/ 8 h 115"/>
                <a:gd name="T12" fmla="*/ 81 w 285"/>
                <a:gd name="T13" fmla="*/ 14 h 115"/>
                <a:gd name="T14" fmla="*/ 70 w 285"/>
                <a:gd name="T15" fmla="*/ 19 h 115"/>
                <a:gd name="T16" fmla="*/ 60 w 285"/>
                <a:gd name="T17" fmla="*/ 25 h 115"/>
                <a:gd name="T18" fmla="*/ 49 w 285"/>
                <a:gd name="T19" fmla="*/ 32 h 115"/>
                <a:gd name="T20" fmla="*/ 41 w 285"/>
                <a:gd name="T21" fmla="*/ 41 h 115"/>
                <a:gd name="T22" fmla="*/ 32 w 285"/>
                <a:gd name="T23" fmla="*/ 50 h 115"/>
                <a:gd name="T24" fmla="*/ 25 w 285"/>
                <a:gd name="T25" fmla="*/ 59 h 115"/>
                <a:gd name="T26" fmla="*/ 18 w 285"/>
                <a:gd name="T27" fmla="*/ 70 h 115"/>
                <a:gd name="T28" fmla="*/ 12 w 285"/>
                <a:gd name="T29" fmla="*/ 80 h 115"/>
                <a:gd name="T30" fmla="*/ 8 w 285"/>
                <a:gd name="T31" fmla="*/ 92 h 115"/>
                <a:gd name="T32" fmla="*/ 3 w 285"/>
                <a:gd name="T33" fmla="*/ 103 h 115"/>
                <a:gd name="T34" fmla="*/ 0 w 285"/>
                <a:gd name="T35" fmla="*/ 115 h 115"/>
                <a:gd name="T36" fmla="*/ 285 w 285"/>
                <a:gd name="T37" fmla="*/ 115 h 115"/>
                <a:gd name="T38" fmla="*/ 285 w 285"/>
                <a:gd name="T39" fmla="*/ 115 h 115"/>
                <a:gd name="T40" fmla="*/ 281 w 285"/>
                <a:gd name="T41" fmla="*/ 103 h 115"/>
                <a:gd name="T42" fmla="*/ 276 w 285"/>
                <a:gd name="T43" fmla="*/ 92 h 115"/>
                <a:gd name="T44" fmla="*/ 272 w 285"/>
                <a:gd name="T45" fmla="*/ 80 h 115"/>
                <a:gd name="T46" fmla="*/ 266 w 285"/>
                <a:gd name="T47" fmla="*/ 70 h 115"/>
                <a:gd name="T48" fmla="*/ 259 w 285"/>
                <a:gd name="T49" fmla="*/ 59 h 115"/>
                <a:gd name="T50" fmla="*/ 251 w 285"/>
                <a:gd name="T51" fmla="*/ 50 h 115"/>
                <a:gd name="T52" fmla="*/ 243 w 285"/>
                <a:gd name="T53" fmla="*/ 41 h 115"/>
                <a:gd name="T54" fmla="*/ 234 w 285"/>
                <a:gd name="T55" fmla="*/ 32 h 115"/>
                <a:gd name="T56" fmla="*/ 224 w 285"/>
                <a:gd name="T57" fmla="*/ 25 h 115"/>
                <a:gd name="T58" fmla="*/ 214 w 285"/>
                <a:gd name="T59" fmla="*/ 19 h 115"/>
                <a:gd name="T60" fmla="*/ 204 w 285"/>
                <a:gd name="T61" fmla="*/ 14 h 115"/>
                <a:gd name="T62" fmla="*/ 192 w 285"/>
                <a:gd name="T63" fmla="*/ 8 h 115"/>
                <a:gd name="T64" fmla="*/ 180 w 285"/>
                <a:gd name="T65" fmla="*/ 5 h 115"/>
                <a:gd name="T66" fmla="*/ 168 w 285"/>
                <a:gd name="T67" fmla="*/ 2 h 115"/>
                <a:gd name="T68" fmla="*/ 155 w 285"/>
                <a:gd name="T69" fmla="*/ 0 h 115"/>
                <a:gd name="T70" fmla="*/ 142 w 285"/>
                <a:gd name="T71" fmla="*/ 0 h 115"/>
                <a:gd name="T72" fmla="*/ 142 w 285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5" h="115">
                  <a:moveTo>
                    <a:pt x="142" y="0"/>
                  </a:moveTo>
                  <a:lnTo>
                    <a:pt x="142" y="0"/>
                  </a:lnTo>
                  <a:lnTo>
                    <a:pt x="129" y="0"/>
                  </a:lnTo>
                  <a:lnTo>
                    <a:pt x="117" y="2"/>
                  </a:lnTo>
                  <a:lnTo>
                    <a:pt x="104" y="5"/>
                  </a:lnTo>
                  <a:lnTo>
                    <a:pt x="92" y="8"/>
                  </a:lnTo>
                  <a:lnTo>
                    <a:pt x="81" y="14"/>
                  </a:lnTo>
                  <a:lnTo>
                    <a:pt x="70" y="19"/>
                  </a:lnTo>
                  <a:lnTo>
                    <a:pt x="60" y="25"/>
                  </a:lnTo>
                  <a:lnTo>
                    <a:pt x="49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59"/>
                  </a:lnTo>
                  <a:lnTo>
                    <a:pt x="18" y="70"/>
                  </a:lnTo>
                  <a:lnTo>
                    <a:pt x="12" y="80"/>
                  </a:lnTo>
                  <a:lnTo>
                    <a:pt x="8" y="92"/>
                  </a:lnTo>
                  <a:lnTo>
                    <a:pt x="3" y="103"/>
                  </a:lnTo>
                  <a:lnTo>
                    <a:pt x="0" y="115"/>
                  </a:lnTo>
                  <a:lnTo>
                    <a:pt x="285" y="115"/>
                  </a:lnTo>
                  <a:lnTo>
                    <a:pt x="285" y="115"/>
                  </a:lnTo>
                  <a:lnTo>
                    <a:pt x="281" y="103"/>
                  </a:lnTo>
                  <a:lnTo>
                    <a:pt x="276" y="92"/>
                  </a:lnTo>
                  <a:lnTo>
                    <a:pt x="272" y="80"/>
                  </a:lnTo>
                  <a:lnTo>
                    <a:pt x="266" y="70"/>
                  </a:lnTo>
                  <a:lnTo>
                    <a:pt x="259" y="59"/>
                  </a:lnTo>
                  <a:lnTo>
                    <a:pt x="251" y="50"/>
                  </a:lnTo>
                  <a:lnTo>
                    <a:pt x="243" y="41"/>
                  </a:lnTo>
                  <a:lnTo>
                    <a:pt x="234" y="32"/>
                  </a:lnTo>
                  <a:lnTo>
                    <a:pt x="224" y="25"/>
                  </a:lnTo>
                  <a:lnTo>
                    <a:pt x="214" y="19"/>
                  </a:lnTo>
                  <a:lnTo>
                    <a:pt x="204" y="14"/>
                  </a:lnTo>
                  <a:lnTo>
                    <a:pt x="192" y="8"/>
                  </a:lnTo>
                  <a:lnTo>
                    <a:pt x="180" y="5"/>
                  </a:lnTo>
                  <a:lnTo>
                    <a:pt x="168" y="2"/>
                  </a:lnTo>
                  <a:lnTo>
                    <a:pt x="155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41"/>
            <p:cNvSpPr>
              <a:spLocks noEditPoints="1"/>
            </p:cNvSpPr>
            <p:nvPr/>
          </p:nvSpPr>
          <p:spPr bwMode="auto">
            <a:xfrm>
              <a:off x="4262438" y="2604443"/>
              <a:ext cx="288925" cy="142875"/>
            </a:xfrm>
            <a:custGeom>
              <a:avLst/>
              <a:gdLst>
                <a:gd name="T0" fmla="*/ 364 w 364"/>
                <a:gd name="T1" fmla="*/ 179 h 179"/>
                <a:gd name="T2" fmla="*/ 0 w 364"/>
                <a:gd name="T3" fmla="*/ 179 h 179"/>
                <a:gd name="T4" fmla="*/ 8 w 364"/>
                <a:gd name="T5" fmla="*/ 141 h 179"/>
                <a:gd name="T6" fmla="*/ 8 w 364"/>
                <a:gd name="T7" fmla="*/ 141 h 179"/>
                <a:gd name="T8" fmla="*/ 12 w 364"/>
                <a:gd name="T9" fmla="*/ 126 h 179"/>
                <a:gd name="T10" fmla="*/ 18 w 364"/>
                <a:gd name="T11" fmla="*/ 111 h 179"/>
                <a:gd name="T12" fmla="*/ 23 w 364"/>
                <a:gd name="T13" fmla="*/ 97 h 179"/>
                <a:gd name="T14" fmla="*/ 32 w 364"/>
                <a:gd name="T15" fmla="*/ 84 h 179"/>
                <a:gd name="T16" fmla="*/ 40 w 364"/>
                <a:gd name="T17" fmla="*/ 71 h 179"/>
                <a:gd name="T18" fmla="*/ 49 w 364"/>
                <a:gd name="T19" fmla="*/ 60 h 179"/>
                <a:gd name="T20" fmla="*/ 59 w 364"/>
                <a:gd name="T21" fmla="*/ 49 h 179"/>
                <a:gd name="T22" fmla="*/ 71 w 364"/>
                <a:gd name="T23" fmla="*/ 39 h 179"/>
                <a:gd name="T24" fmla="*/ 83 w 364"/>
                <a:gd name="T25" fmla="*/ 31 h 179"/>
                <a:gd name="T26" fmla="*/ 95 w 364"/>
                <a:gd name="T27" fmla="*/ 23 h 179"/>
                <a:gd name="T28" fmla="*/ 108 w 364"/>
                <a:gd name="T29" fmla="*/ 16 h 179"/>
                <a:gd name="T30" fmla="*/ 122 w 364"/>
                <a:gd name="T31" fmla="*/ 10 h 179"/>
                <a:gd name="T32" fmla="*/ 137 w 364"/>
                <a:gd name="T33" fmla="*/ 5 h 179"/>
                <a:gd name="T34" fmla="*/ 151 w 364"/>
                <a:gd name="T35" fmla="*/ 2 h 179"/>
                <a:gd name="T36" fmla="*/ 167 w 364"/>
                <a:gd name="T37" fmla="*/ 1 h 179"/>
                <a:gd name="T38" fmla="*/ 182 w 364"/>
                <a:gd name="T39" fmla="*/ 0 h 179"/>
                <a:gd name="T40" fmla="*/ 182 w 364"/>
                <a:gd name="T41" fmla="*/ 0 h 179"/>
                <a:gd name="T42" fmla="*/ 197 w 364"/>
                <a:gd name="T43" fmla="*/ 1 h 179"/>
                <a:gd name="T44" fmla="*/ 212 w 364"/>
                <a:gd name="T45" fmla="*/ 2 h 179"/>
                <a:gd name="T46" fmla="*/ 227 w 364"/>
                <a:gd name="T47" fmla="*/ 5 h 179"/>
                <a:gd name="T48" fmla="*/ 242 w 364"/>
                <a:gd name="T49" fmla="*/ 10 h 179"/>
                <a:gd name="T50" fmla="*/ 256 w 364"/>
                <a:gd name="T51" fmla="*/ 16 h 179"/>
                <a:gd name="T52" fmla="*/ 269 w 364"/>
                <a:gd name="T53" fmla="*/ 23 h 179"/>
                <a:gd name="T54" fmla="*/ 282 w 364"/>
                <a:gd name="T55" fmla="*/ 31 h 179"/>
                <a:gd name="T56" fmla="*/ 293 w 364"/>
                <a:gd name="T57" fmla="*/ 39 h 179"/>
                <a:gd name="T58" fmla="*/ 305 w 364"/>
                <a:gd name="T59" fmla="*/ 49 h 179"/>
                <a:gd name="T60" fmla="*/ 315 w 364"/>
                <a:gd name="T61" fmla="*/ 60 h 179"/>
                <a:gd name="T62" fmla="*/ 325 w 364"/>
                <a:gd name="T63" fmla="*/ 71 h 179"/>
                <a:gd name="T64" fmla="*/ 333 w 364"/>
                <a:gd name="T65" fmla="*/ 84 h 179"/>
                <a:gd name="T66" fmla="*/ 341 w 364"/>
                <a:gd name="T67" fmla="*/ 97 h 179"/>
                <a:gd name="T68" fmla="*/ 347 w 364"/>
                <a:gd name="T69" fmla="*/ 111 h 179"/>
                <a:gd name="T70" fmla="*/ 352 w 364"/>
                <a:gd name="T71" fmla="*/ 126 h 179"/>
                <a:gd name="T72" fmla="*/ 356 w 364"/>
                <a:gd name="T73" fmla="*/ 141 h 179"/>
                <a:gd name="T74" fmla="*/ 364 w 364"/>
                <a:gd name="T75" fmla="*/ 179 h 179"/>
                <a:gd name="T76" fmla="*/ 88 w 364"/>
                <a:gd name="T77" fmla="*/ 115 h 179"/>
                <a:gd name="T78" fmla="*/ 276 w 364"/>
                <a:gd name="T79" fmla="*/ 115 h 179"/>
                <a:gd name="T80" fmla="*/ 276 w 364"/>
                <a:gd name="T81" fmla="*/ 115 h 179"/>
                <a:gd name="T82" fmla="*/ 268 w 364"/>
                <a:gd name="T83" fmla="*/ 104 h 179"/>
                <a:gd name="T84" fmla="*/ 259 w 364"/>
                <a:gd name="T85" fmla="*/ 95 h 179"/>
                <a:gd name="T86" fmla="*/ 248 w 364"/>
                <a:gd name="T87" fmla="*/ 85 h 179"/>
                <a:gd name="T88" fmla="*/ 237 w 364"/>
                <a:gd name="T89" fmla="*/ 78 h 179"/>
                <a:gd name="T90" fmla="*/ 224 w 364"/>
                <a:gd name="T91" fmla="*/ 73 h 179"/>
                <a:gd name="T92" fmla="*/ 210 w 364"/>
                <a:gd name="T93" fmla="*/ 68 h 179"/>
                <a:gd name="T94" fmla="*/ 196 w 364"/>
                <a:gd name="T95" fmla="*/ 66 h 179"/>
                <a:gd name="T96" fmla="*/ 182 w 364"/>
                <a:gd name="T97" fmla="*/ 64 h 179"/>
                <a:gd name="T98" fmla="*/ 182 w 364"/>
                <a:gd name="T99" fmla="*/ 64 h 179"/>
                <a:gd name="T100" fmla="*/ 168 w 364"/>
                <a:gd name="T101" fmla="*/ 66 h 179"/>
                <a:gd name="T102" fmla="*/ 154 w 364"/>
                <a:gd name="T103" fmla="*/ 68 h 179"/>
                <a:gd name="T104" fmla="*/ 140 w 364"/>
                <a:gd name="T105" fmla="*/ 73 h 179"/>
                <a:gd name="T106" fmla="*/ 128 w 364"/>
                <a:gd name="T107" fmla="*/ 78 h 179"/>
                <a:gd name="T108" fmla="*/ 116 w 364"/>
                <a:gd name="T109" fmla="*/ 85 h 179"/>
                <a:gd name="T110" fmla="*/ 106 w 364"/>
                <a:gd name="T111" fmla="*/ 95 h 179"/>
                <a:gd name="T112" fmla="*/ 96 w 364"/>
                <a:gd name="T113" fmla="*/ 104 h 179"/>
                <a:gd name="T114" fmla="*/ 88 w 364"/>
                <a:gd name="T115" fmla="*/ 115 h 179"/>
                <a:gd name="T116" fmla="*/ 88 w 364"/>
                <a:gd name="T117" fmla="*/ 11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4" h="179">
                  <a:moveTo>
                    <a:pt x="364" y="179"/>
                  </a:moveTo>
                  <a:lnTo>
                    <a:pt x="0" y="179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12" y="126"/>
                  </a:lnTo>
                  <a:lnTo>
                    <a:pt x="18" y="111"/>
                  </a:lnTo>
                  <a:lnTo>
                    <a:pt x="23" y="97"/>
                  </a:lnTo>
                  <a:lnTo>
                    <a:pt x="32" y="84"/>
                  </a:lnTo>
                  <a:lnTo>
                    <a:pt x="40" y="71"/>
                  </a:lnTo>
                  <a:lnTo>
                    <a:pt x="49" y="60"/>
                  </a:lnTo>
                  <a:lnTo>
                    <a:pt x="59" y="49"/>
                  </a:lnTo>
                  <a:lnTo>
                    <a:pt x="71" y="39"/>
                  </a:lnTo>
                  <a:lnTo>
                    <a:pt x="83" y="31"/>
                  </a:lnTo>
                  <a:lnTo>
                    <a:pt x="95" y="23"/>
                  </a:lnTo>
                  <a:lnTo>
                    <a:pt x="108" y="16"/>
                  </a:lnTo>
                  <a:lnTo>
                    <a:pt x="122" y="10"/>
                  </a:lnTo>
                  <a:lnTo>
                    <a:pt x="137" y="5"/>
                  </a:lnTo>
                  <a:lnTo>
                    <a:pt x="151" y="2"/>
                  </a:lnTo>
                  <a:lnTo>
                    <a:pt x="167" y="1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7" y="1"/>
                  </a:lnTo>
                  <a:lnTo>
                    <a:pt x="212" y="2"/>
                  </a:lnTo>
                  <a:lnTo>
                    <a:pt x="227" y="5"/>
                  </a:lnTo>
                  <a:lnTo>
                    <a:pt x="242" y="10"/>
                  </a:lnTo>
                  <a:lnTo>
                    <a:pt x="256" y="16"/>
                  </a:lnTo>
                  <a:lnTo>
                    <a:pt x="269" y="23"/>
                  </a:lnTo>
                  <a:lnTo>
                    <a:pt x="282" y="31"/>
                  </a:lnTo>
                  <a:lnTo>
                    <a:pt x="293" y="39"/>
                  </a:lnTo>
                  <a:lnTo>
                    <a:pt x="305" y="49"/>
                  </a:lnTo>
                  <a:lnTo>
                    <a:pt x="315" y="60"/>
                  </a:lnTo>
                  <a:lnTo>
                    <a:pt x="325" y="71"/>
                  </a:lnTo>
                  <a:lnTo>
                    <a:pt x="333" y="84"/>
                  </a:lnTo>
                  <a:lnTo>
                    <a:pt x="341" y="97"/>
                  </a:lnTo>
                  <a:lnTo>
                    <a:pt x="347" y="111"/>
                  </a:lnTo>
                  <a:lnTo>
                    <a:pt x="352" y="126"/>
                  </a:lnTo>
                  <a:lnTo>
                    <a:pt x="356" y="141"/>
                  </a:lnTo>
                  <a:lnTo>
                    <a:pt x="364" y="179"/>
                  </a:lnTo>
                  <a:close/>
                  <a:moveTo>
                    <a:pt x="88" y="115"/>
                  </a:moveTo>
                  <a:lnTo>
                    <a:pt x="276" y="115"/>
                  </a:lnTo>
                  <a:lnTo>
                    <a:pt x="276" y="115"/>
                  </a:lnTo>
                  <a:lnTo>
                    <a:pt x="268" y="104"/>
                  </a:lnTo>
                  <a:lnTo>
                    <a:pt x="259" y="95"/>
                  </a:lnTo>
                  <a:lnTo>
                    <a:pt x="248" y="85"/>
                  </a:lnTo>
                  <a:lnTo>
                    <a:pt x="237" y="78"/>
                  </a:lnTo>
                  <a:lnTo>
                    <a:pt x="224" y="73"/>
                  </a:lnTo>
                  <a:lnTo>
                    <a:pt x="210" y="68"/>
                  </a:lnTo>
                  <a:lnTo>
                    <a:pt x="196" y="66"/>
                  </a:lnTo>
                  <a:lnTo>
                    <a:pt x="182" y="64"/>
                  </a:lnTo>
                  <a:lnTo>
                    <a:pt x="182" y="64"/>
                  </a:lnTo>
                  <a:lnTo>
                    <a:pt x="168" y="66"/>
                  </a:lnTo>
                  <a:lnTo>
                    <a:pt x="154" y="68"/>
                  </a:lnTo>
                  <a:lnTo>
                    <a:pt x="140" y="73"/>
                  </a:lnTo>
                  <a:lnTo>
                    <a:pt x="128" y="78"/>
                  </a:lnTo>
                  <a:lnTo>
                    <a:pt x="116" y="85"/>
                  </a:lnTo>
                  <a:lnTo>
                    <a:pt x="106" y="95"/>
                  </a:lnTo>
                  <a:lnTo>
                    <a:pt x="96" y="104"/>
                  </a:lnTo>
                  <a:lnTo>
                    <a:pt x="88" y="115"/>
                  </a:lnTo>
                  <a:lnTo>
                    <a:pt x="88" y="11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" name="Freeform 42"/>
            <p:cNvSpPr>
              <a:spLocks/>
            </p:cNvSpPr>
            <p:nvPr/>
          </p:nvSpPr>
          <p:spPr bwMode="auto">
            <a:xfrm>
              <a:off x="3873501" y="1351905"/>
              <a:ext cx="1066800" cy="1066800"/>
            </a:xfrm>
            <a:custGeom>
              <a:avLst/>
              <a:gdLst>
                <a:gd name="T0" fmla="*/ 1123 w 1344"/>
                <a:gd name="T1" fmla="*/ 1172 h 1345"/>
                <a:gd name="T2" fmla="*/ 1042 w 1344"/>
                <a:gd name="T3" fmla="*/ 1233 h 1345"/>
                <a:gd name="T4" fmla="*/ 955 w 1344"/>
                <a:gd name="T5" fmla="*/ 1282 h 1345"/>
                <a:gd name="T6" fmla="*/ 863 w 1344"/>
                <a:gd name="T7" fmla="*/ 1317 h 1345"/>
                <a:gd name="T8" fmla="*/ 768 w 1344"/>
                <a:gd name="T9" fmla="*/ 1338 h 1345"/>
                <a:gd name="T10" fmla="*/ 672 w 1344"/>
                <a:gd name="T11" fmla="*/ 1345 h 1345"/>
                <a:gd name="T12" fmla="*/ 576 w 1344"/>
                <a:gd name="T13" fmla="*/ 1338 h 1345"/>
                <a:gd name="T14" fmla="*/ 481 w 1344"/>
                <a:gd name="T15" fmla="*/ 1317 h 1345"/>
                <a:gd name="T16" fmla="*/ 389 w 1344"/>
                <a:gd name="T17" fmla="*/ 1282 h 1345"/>
                <a:gd name="T18" fmla="*/ 303 w 1344"/>
                <a:gd name="T19" fmla="*/ 1233 h 1345"/>
                <a:gd name="T20" fmla="*/ 222 w 1344"/>
                <a:gd name="T21" fmla="*/ 1172 h 1345"/>
                <a:gd name="T22" fmla="*/ 173 w 1344"/>
                <a:gd name="T23" fmla="*/ 1122 h 1345"/>
                <a:gd name="T24" fmla="*/ 110 w 1344"/>
                <a:gd name="T25" fmla="*/ 1042 h 1345"/>
                <a:gd name="T26" fmla="*/ 63 w 1344"/>
                <a:gd name="T27" fmla="*/ 955 h 1345"/>
                <a:gd name="T28" fmla="*/ 28 w 1344"/>
                <a:gd name="T29" fmla="*/ 864 h 1345"/>
                <a:gd name="T30" fmla="*/ 7 w 1344"/>
                <a:gd name="T31" fmla="*/ 769 h 1345"/>
                <a:gd name="T32" fmla="*/ 0 w 1344"/>
                <a:gd name="T33" fmla="*/ 673 h 1345"/>
                <a:gd name="T34" fmla="*/ 7 w 1344"/>
                <a:gd name="T35" fmla="*/ 576 h 1345"/>
                <a:gd name="T36" fmla="*/ 28 w 1344"/>
                <a:gd name="T37" fmla="*/ 481 h 1345"/>
                <a:gd name="T38" fmla="*/ 62 w 1344"/>
                <a:gd name="T39" fmla="*/ 390 h 1345"/>
                <a:gd name="T40" fmla="*/ 110 w 1344"/>
                <a:gd name="T41" fmla="*/ 303 h 1345"/>
                <a:gd name="T42" fmla="*/ 173 w 1344"/>
                <a:gd name="T43" fmla="*/ 222 h 1345"/>
                <a:gd name="T44" fmla="*/ 222 w 1344"/>
                <a:gd name="T45" fmla="*/ 173 h 1345"/>
                <a:gd name="T46" fmla="*/ 303 w 1344"/>
                <a:gd name="T47" fmla="*/ 111 h 1345"/>
                <a:gd name="T48" fmla="*/ 389 w 1344"/>
                <a:gd name="T49" fmla="*/ 62 h 1345"/>
                <a:gd name="T50" fmla="*/ 481 w 1344"/>
                <a:gd name="T51" fmla="*/ 27 h 1345"/>
                <a:gd name="T52" fmla="*/ 576 w 1344"/>
                <a:gd name="T53" fmla="*/ 7 h 1345"/>
                <a:gd name="T54" fmla="*/ 672 w 1344"/>
                <a:gd name="T55" fmla="*/ 0 h 1345"/>
                <a:gd name="T56" fmla="*/ 768 w 1344"/>
                <a:gd name="T57" fmla="*/ 7 h 1345"/>
                <a:gd name="T58" fmla="*/ 863 w 1344"/>
                <a:gd name="T59" fmla="*/ 27 h 1345"/>
                <a:gd name="T60" fmla="*/ 955 w 1344"/>
                <a:gd name="T61" fmla="*/ 62 h 1345"/>
                <a:gd name="T62" fmla="*/ 1042 w 1344"/>
                <a:gd name="T63" fmla="*/ 111 h 1345"/>
                <a:gd name="T64" fmla="*/ 1123 w 1344"/>
                <a:gd name="T65" fmla="*/ 173 h 1345"/>
                <a:gd name="T66" fmla="*/ 1171 w 1344"/>
                <a:gd name="T67" fmla="*/ 222 h 1345"/>
                <a:gd name="T68" fmla="*/ 1234 w 1344"/>
                <a:gd name="T69" fmla="*/ 303 h 1345"/>
                <a:gd name="T70" fmla="*/ 1281 w 1344"/>
                <a:gd name="T71" fmla="*/ 390 h 1345"/>
                <a:gd name="T72" fmla="*/ 1316 w 1344"/>
                <a:gd name="T73" fmla="*/ 481 h 1345"/>
                <a:gd name="T74" fmla="*/ 1337 w 1344"/>
                <a:gd name="T75" fmla="*/ 576 h 1345"/>
                <a:gd name="T76" fmla="*/ 1344 w 1344"/>
                <a:gd name="T77" fmla="*/ 673 h 1345"/>
                <a:gd name="T78" fmla="*/ 1337 w 1344"/>
                <a:gd name="T79" fmla="*/ 769 h 1345"/>
                <a:gd name="T80" fmla="*/ 1316 w 1344"/>
                <a:gd name="T81" fmla="*/ 864 h 1345"/>
                <a:gd name="T82" fmla="*/ 1281 w 1344"/>
                <a:gd name="T83" fmla="*/ 955 h 1345"/>
                <a:gd name="T84" fmla="*/ 1234 w 1344"/>
                <a:gd name="T85" fmla="*/ 1042 h 1345"/>
                <a:gd name="T86" fmla="*/ 1171 w 1344"/>
                <a:gd name="T87" fmla="*/ 1122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4" h="1345">
                  <a:moveTo>
                    <a:pt x="1147" y="1148"/>
                  </a:moveTo>
                  <a:lnTo>
                    <a:pt x="1147" y="1148"/>
                  </a:lnTo>
                  <a:lnTo>
                    <a:pt x="1123" y="1172"/>
                  </a:lnTo>
                  <a:lnTo>
                    <a:pt x="1096" y="1194"/>
                  </a:lnTo>
                  <a:lnTo>
                    <a:pt x="1069" y="1215"/>
                  </a:lnTo>
                  <a:lnTo>
                    <a:pt x="1042" y="1233"/>
                  </a:lnTo>
                  <a:lnTo>
                    <a:pt x="1014" y="1252"/>
                  </a:lnTo>
                  <a:lnTo>
                    <a:pt x="985" y="1268"/>
                  </a:lnTo>
                  <a:lnTo>
                    <a:pt x="955" y="1282"/>
                  </a:lnTo>
                  <a:lnTo>
                    <a:pt x="925" y="1296"/>
                  </a:lnTo>
                  <a:lnTo>
                    <a:pt x="895" y="1307"/>
                  </a:lnTo>
                  <a:lnTo>
                    <a:pt x="863" y="1317"/>
                  </a:lnTo>
                  <a:lnTo>
                    <a:pt x="832" y="1325"/>
                  </a:lnTo>
                  <a:lnTo>
                    <a:pt x="801" y="1332"/>
                  </a:lnTo>
                  <a:lnTo>
                    <a:pt x="768" y="1338"/>
                  </a:lnTo>
                  <a:lnTo>
                    <a:pt x="737" y="1341"/>
                  </a:lnTo>
                  <a:lnTo>
                    <a:pt x="705" y="1343"/>
                  </a:lnTo>
                  <a:lnTo>
                    <a:pt x="672" y="1345"/>
                  </a:lnTo>
                  <a:lnTo>
                    <a:pt x="640" y="1343"/>
                  </a:lnTo>
                  <a:lnTo>
                    <a:pt x="607" y="1341"/>
                  </a:lnTo>
                  <a:lnTo>
                    <a:pt x="576" y="1338"/>
                  </a:lnTo>
                  <a:lnTo>
                    <a:pt x="544" y="1332"/>
                  </a:lnTo>
                  <a:lnTo>
                    <a:pt x="512" y="1325"/>
                  </a:lnTo>
                  <a:lnTo>
                    <a:pt x="481" y="1317"/>
                  </a:lnTo>
                  <a:lnTo>
                    <a:pt x="450" y="1307"/>
                  </a:lnTo>
                  <a:lnTo>
                    <a:pt x="420" y="1296"/>
                  </a:lnTo>
                  <a:lnTo>
                    <a:pt x="389" y="1282"/>
                  </a:lnTo>
                  <a:lnTo>
                    <a:pt x="359" y="1268"/>
                  </a:lnTo>
                  <a:lnTo>
                    <a:pt x="330" y="1252"/>
                  </a:lnTo>
                  <a:lnTo>
                    <a:pt x="303" y="1233"/>
                  </a:lnTo>
                  <a:lnTo>
                    <a:pt x="275" y="1215"/>
                  </a:lnTo>
                  <a:lnTo>
                    <a:pt x="248" y="1194"/>
                  </a:lnTo>
                  <a:lnTo>
                    <a:pt x="222" y="1172"/>
                  </a:lnTo>
                  <a:lnTo>
                    <a:pt x="197" y="1148"/>
                  </a:lnTo>
                  <a:lnTo>
                    <a:pt x="197" y="1148"/>
                  </a:lnTo>
                  <a:lnTo>
                    <a:pt x="173" y="1122"/>
                  </a:lnTo>
                  <a:lnTo>
                    <a:pt x="151" y="1097"/>
                  </a:lnTo>
                  <a:lnTo>
                    <a:pt x="130" y="1070"/>
                  </a:lnTo>
                  <a:lnTo>
                    <a:pt x="110" y="1042"/>
                  </a:lnTo>
                  <a:lnTo>
                    <a:pt x="93" y="1014"/>
                  </a:lnTo>
                  <a:lnTo>
                    <a:pt x="77" y="985"/>
                  </a:lnTo>
                  <a:lnTo>
                    <a:pt x="63" y="955"/>
                  </a:lnTo>
                  <a:lnTo>
                    <a:pt x="49" y="925"/>
                  </a:lnTo>
                  <a:lnTo>
                    <a:pt x="37" y="895"/>
                  </a:lnTo>
                  <a:lnTo>
                    <a:pt x="28" y="864"/>
                  </a:lnTo>
                  <a:lnTo>
                    <a:pt x="19" y="832"/>
                  </a:lnTo>
                  <a:lnTo>
                    <a:pt x="12" y="801"/>
                  </a:lnTo>
                  <a:lnTo>
                    <a:pt x="7" y="769"/>
                  </a:lnTo>
                  <a:lnTo>
                    <a:pt x="3" y="736"/>
                  </a:lnTo>
                  <a:lnTo>
                    <a:pt x="0" y="705"/>
                  </a:lnTo>
                  <a:lnTo>
                    <a:pt x="0" y="673"/>
                  </a:lnTo>
                  <a:lnTo>
                    <a:pt x="0" y="640"/>
                  </a:lnTo>
                  <a:lnTo>
                    <a:pt x="3" y="608"/>
                  </a:lnTo>
                  <a:lnTo>
                    <a:pt x="7" y="576"/>
                  </a:lnTo>
                  <a:lnTo>
                    <a:pt x="12" y="544"/>
                  </a:lnTo>
                  <a:lnTo>
                    <a:pt x="19" y="513"/>
                  </a:lnTo>
                  <a:lnTo>
                    <a:pt x="28" y="481"/>
                  </a:lnTo>
                  <a:lnTo>
                    <a:pt x="37" y="450"/>
                  </a:lnTo>
                  <a:lnTo>
                    <a:pt x="49" y="419"/>
                  </a:lnTo>
                  <a:lnTo>
                    <a:pt x="62" y="390"/>
                  </a:lnTo>
                  <a:lnTo>
                    <a:pt x="77" y="360"/>
                  </a:lnTo>
                  <a:lnTo>
                    <a:pt x="93" y="331"/>
                  </a:lnTo>
                  <a:lnTo>
                    <a:pt x="110" y="303"/>
                  </a:lnTo>
                  <a:lnTo>
                    <a:pt x="130" y="275"/>
                  </a:lnTo>
                  <a:lnTo>
                    <a:pt x="151" y="248"/>
                  </a:lnTo>
                  <a:lnTo>
                    <a:pt x="173" y="222"/>
                  </a:lnTo>
                  <a:lnTo>
                    <a:pt x="197" y="197"/>
                  </a:lnTo>
                  <a:lnTo>
                    <a:pt x="197" y="197"/>
                  </a:lnTo>
                  <a:lnTo>
                    <a:pt x="222" y="173"/>
                  </a:lnTo>
                  <a:lnTo>
                    <a:pt x="248" y="151"/>
                  </a:lnTo>
                  <a:lnTo>
                    <a:pt x="275" y="130"/>
                  </a:lnTo>
                  <a:lnTo>
                    <a:pt x="303" y="111"/>
                  </a:lnTo>
                  <a:lnTo>
                    <a:pt x="330" y="93"/>
                  </a:lnTo>
                  <a:lnTo>
                    <a:pt x="359" y="77"/>
                  </a:lnTo>
                  <a:lnTo>
                    <a:pt x="389" y="62"/>
                  </a:lnTo>
                  <a:lnTo>
                    <a:pt x="420" y="49"/>
                  </a:lnTo>
                  <a:lnTo>
                    <a:pt x="450" y="38"/>
                  </a:lnTo>
                  <a:lnTo>
                    <a:pt x="481" y="27"/>
                  </a:lnTo>
                  <a:lnTo>
                    <a:pt x="512" y="19"/>
                  </a:lnTo>
                  <a:lnTo>
                    <a:pt x="544" y="12"/>
                  </a:lnTo>
                  <a:lnTo>
                    <a:pt x="576" y="7"/>
                  </a:lnTo>
                  <a:lnTo>
                    <a:pt x="607" y="3"/>
                  </a:lnTo>
                  <a:lnTo>
                    <a:pt x="640" y="0"/>
                  </a:lnTo>
                  <a:lnTo>
                    <a:pt x="672" y="0"/>
                  </a:lnTo>
                  <a:lnTo>
                    <a:pt x="705" y="0"/>
                  </a:lnTo>
                  <a:lnTo>
                    <a:pt x="737" y="3"/>
                  </a:lnTo>
                  <a:lnTo>
                    <a:pt x="768" y="7"/>
                  </a:lnTo>
                  <a:lnTo>
                    <a:pt x="801" y="12"/>
                  </a:lnTo>
                  <a:lnTo>
                    <a:pt x="832" y="19"/>
                  </a:lnTo>
                  <a:lnTo>
                    <a:pt x="863" y="27"/>
                  </a:lnTo>
                  <a:lnTo>
                    <a:pt x="895" y="38"/>
                  </a:lnTo>
                  <a:lnTo>
                    <a:pt x="925" y="49"/>
                  </a:lnTo>
                  <a:lnTo>
                    <a:pt x="955" y="62"/>
                  </a:lnTo>
                  <a:lnTo>
                    <a:pt x="985" y="77"/>
                  </a:lnTo>
                  <a:lnTo>
                    <a:pt x="1014" y="93"/>
                  </a:lnTo>
                  <a:lnTo>
                    <a:pt x="1042" y="111"/>
                  </a:lnTo>
                  <a:lnTo>
                    <a:pt x="1069" y="130"/>
                  </a:lnTo>
                  <a:lnTo>
                    <a:pt x="1096" y="151"/>
                  </a:lnTo>
                  <a:lnTo>
                    <a:pt x="1123" y="173"/>
                  </a:lnTo>
                  <a:lnTo>
                    <a:pt x="1147" y="197"/>
                  </a:lnTo>
                  <a:lnTo>
                    <a:pt x="1147" y="197"/>
                  </a:lnTo>
                  <a:lnTo>
                    <a:pt x="1171" y="222"/>
                  </a:lnTo>
                  <a:lnTo>
                    <a:pt x="1193" y="248"/>
                  </a:lnTo>
                  <a:lnTo>
                    <a:pt x="1214" y="275"/>
                  </a:lnTo>
                  <a:lnTo>
                    <a:pt x="1234" y="303"/>
                  </a:lnTo>
                  <a:lnTo>
                    <a:pt x="1251" y="331"/>
                  </a:lnTo>
                  <a:lnTo>
                    <a:pt x="1268" y="360"/>
                  </a:lnTo>
                  <a:lnTo>
                    <a:pt x="1281" y="390"/>
                  </a:lnTo>
                  <a:lnTo>
                    <a:pt x="1295" y="419"/>
                  </a:lnTo>
                  <a:lnTo>
                    <a:pt x="1307" y="450"/>
                  </a:lnTo>
                  <a:lnTo>
                    <a:pt x="1316" y="481"/>
                  </a:lnTo>
                  <a:lnTo>
                    <a:pt x="1325" y="513"/>
                  </a:lnTo>
                  <a:lnTo>
                    <a:pt x="1332" y="544"/>
                  </a:lnTo>
                  <a:lnTo>
                    <a:pt x="1337" y="576"/>
                  </a:lnTo>
                  <a:lnTo>
                    <a:pt x="1342" y="608"/>
                  </a:lnTo>
                  <a:lnTo>
                    <a:pt x="1344" y="640"/>
                  </a:lnTo>
                  <a:lnTo>
                    <a:pt x="1344" y="673"/>
                  </a:lnTo>
                  <a:lnTo>
                    <a:pt x="1344" y="705"/>
                  </a:lnTo>
                  <a:lnTo>
                    <a:pt x="1342" y="736"/>
                  </a:lnTo>
                  <a:lnTo>
                    <a:pt x="1337" y="769"/>
                  </a:lnTo>
                  <a:lnTo>
                    <a:pt x="1332" y="801"/>
                  </a:lnTo>
                  <a:lnTo>
                    <a:pt x="1325" y="832"/>
                  </a:lnTo>
                  <a:lnTo>
                    <a:pt x="1316" y="864"/>
                  </a:lnTo>
                  <a:lnTo>
                    <a:pt x="1307" y="895"/>
                  </a:lnTo>
                  <a:lnTo>
                    <a:pt x="1295" y="925"/>
                  </a:lnTo>
                  <a:lnTo>
                    <a:pt x="1281" y="955"/>
                  </a:lnTo>
                  <a:lnTo>
                    <a:pt x="1268" y="985"/>
                  </a:lnTo>
                  <a:lnTo>
                    <a:pt x="1251" y="1014"/>
                  </a:lnTo>
                  <a:lnTo>
                    <a:pt x="1234" y="1042"/>
                  </a:lnTo>
                  <a:lnTo>
                    <a:pt x="1214" y="1070"/>
                  </a:lnTo>
                  <a:lnTo>
                    <a:pt x="1193" y="1097"/>
                  </a:lnTo>
                  <a:lnTo>
                    <a:pt x="1171" y="1122"/>
                  </a:lnTo>
                  <a:lnTo>
                    <a:pt x="1147" y="1148"/>
                  </a:lnTo>
                  <a:lnTo>
                    <a:pt x="1147" y="114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" name="Freeform 43"/>
            <p:cNvSpPr>
              <a:spLocks noEditPoints="1"/>
            </p:cNvSpPr>
            <p:nvPr/>
          </p:nvSpPr>
          <p:spPr bwMode="auto">
            <a:xfrm>
              <a:off x="3848101" y="1326505"/>
              <a:ext cx="1117600" cy="1117600"/>
            </a:xfrm>
            <a:custGeom>
              <a:avLst/>
              <a:gdLst>
                <a:gd name="T0" fmla="*/ 600 w 1408"/>
                <a:gd name="T1" fmla="*/ 1401 h 1409"/>
                <a:gd name="T2" fmla="*/ 434 w 1408"/>
                <a:gd name="T3" fmla="*/ 1356 h 1409"/>
                <a:gd name="T4" fmla="*/ 285 w 1408"/>
                <a:gd name="T5" fmla="*/ 1271 h 1409"/>
                <a:gd name="T6" fmla="*/ 181 w 1408"/>
                <a:gd name="T7" fmla="*/ 1176 h 1409"/>
                <a:gd name="T8" fmla="*/ 81 w 1408"/>
                <a:gd name="T9" fmla="*/ 1032 h 1409"/>
                <a:gd name="T10" fmla="*/ 21 w 1408"/>
                <a:gd name="T11" fmla="*/ 873 h 1409"/>
                <a:gd name="T12" fmla="*/ 0 w 1408"/>
                <a:gd name="T13" fmla="*/ 705 h 1409"/>
                <a:gd name="T14" fmla="*/ 21 w 1408"/>
                <a:gd name="T15" fmla="*/ 536 h 1409"/>
                <a:gd name="T16" fmla="*/ 81 w 1408"/>
                <a:gd name="T17" fmla="*/ 377 h 1409"/>
                <a:gd name="T18" fmla="*/ 181 w 1408"/>
                <a:gd name="T19" fmla="*/ 232 h 1409"/>
                <a:gd name="T20" fmla="*/ 285 w 1408"/>
                <a:gd name="T21" fmla="*/ 138 h 1409"/>
                <a:gd name="T22" fmla="*/ 434 w 1408"/>
                <a:gd name="T23" fmla="*/ 53 h 1409"/>
                <a:gd name="T24" fmla="*/ 600 w 1408"/>
                <a:gd name="T25" fmla="*/ 7 h 1409"/>
                <a:gd name="T26" fmla="*/ 739 w 1408"/>
                <a:gd name="T27" fmla="*/ 0 h 1409"/>
                <a:gd name="T28" fmla="*/ 909 w 1408"/>
                <a:gd name="T29" fmla="*/ 30 h 1409"/>
                <a:gd name="T30" fmla="*/ 1066 w 1408"/>
                <a:gd name="T31" fmla="*/ 100 h 1409"/>
                <a:gd name="T32" fmla="*/ 1202 w 1408"/>
                <a:gd name="T33" fmla="*/ 206 h 1409"/>
                <a:gd name="T34" fmla="*/ 1293 w 1408"/>
                <a:gd name="T35" fmla="*/ 316 h 1409"/>
                <a:gd name="T36" fmla="*/ 1369 w 1408"/>
                <a:gd name="T37" fmla="*/ 472 h 1409"/>
                <a:gd name="T38" fmla="*/ 1405 w 1408"/>
                <a:gd name="T39" fmla="*/ 637 h 1409"/>
                <a:gd name="T40" fmla="*/ 1401 w 1408"/>
                <a:gd name="T41" fmla="*/ 805 h 1409"/>
                <a:gd name="T42" fmla="*/ 1356 w 1408"/>
                <a:gd name="T43" fmla="*/ 970 h 1409"/>
                <a:gd name="T44" fmla="*/ 1272 w 1408"/>
                <a:gd name="T45" fmla="*/ 1120 h 1409"/>
                <a:gd name="T46" fmla="*/ 1177 w 1408"/>
                <a:gd name="T47" fmla="*/ 1227 h 1409"/>
                <a:gd name="T48" fmla="*/ 1035 w 1408"/>
                <a:gd name="T49" fmla="*/ 1327 h 1409"/>
                <a:gd name="T50" fmla="*/ 877 w 1408"/>
                <a:gd name="T51" fmla="*/ 1388 h 1409"/>
                <a:gd name="T52" fmla="*/ 704 w 1408"/>
                <a:gd name="T53" fmla="*/ 1409 h 1409"/>
                <a:gd name="T54" fmla="*/ 640 w 1408"/>
                <a:gd name="T55" fmla="*/ 67 h 1409"/>
                <a:gd name="T56" fmla="*/ 489 w 1408"/>
                <a:gd name="T57" fmla="*/ 102 h 1409"/>
                <a:gd name="T58" fmla="*/ 350 w 1408"/>
                <a:gd name="T59" fmla="*/ 172 h 1409"/>
                <a:gd name="T60" fmla="*/ 251 w 1408"/>
                <a:gd name="T61" fmla="*/ 251 h 1409"/>
                <a:gd name="T62" fmla="*/ 153 w 1408"/>
                <a:gd name="T63" fmla="*/ 379 h 1409"/>
                <a:gd name="T64" fmla="*/ 91 w 1408"/>
                <a:gd name="T65" fmla="*/ 521 h 1409"/>
                <a:gd name="T66" fmla="*/ 65 w 1408"/>
                <a:gd name="T67" fmla="*/ 673 h 1409"/>
                <a:gd name="T68" fmla="*/ 76 w 1408"/>
                <a:gd name="T69" fmla="*/ 826 h 1409"/>
                <a:gd name="T70" fmla="*/ 124 w 1408"/>
                <a:gd name="T71" fmla="*/ 974 h 1409"/>
                <a:gd name="T72" fmla="*/ 208 w 1408"/>
                <a:gd name="T73" fmla="*/ 1109 h 1409"/>
                <a:gd name="T74" fmla="*/ 299 w 1408"/>
                <a:gd name="T75" fmla="*/ 1199 h 1409"/>
                <a:gd name="T76" fmla="*/ 431 w 1408"/>
                <a:gd name="T77" fmla="*/ 1284 h 1409"/>
                <a:gd name="T78" fmla="*/ 578 w 1408"/>
                <a:gd name="T79" fmla="*/ 1332 h 1409"/>
                <a:gd name="T80" fmla="*/ 704 w 1408"/>
                <a:gd name="T81" fmla="*/ 1344 h 1409"/>
                <a:gd name="T82" fmla="*/ 861 w 1408"/>
                <a:gd name="T83" fmla="*/ 1326 h 1409"/>
                <a:gd name="T84" fmla="*/ 1005 w 1408"/>
                <a:gd name="T85" fmla="*/ 1269 h 1409"/>
                <a:gd name="T86" fmla="*/ 1134 w 1408"/>
                <a:gd name="T87" fmla="*/ 1178 h 1409"/>
                <a:gd name="T88" fmla="*/ 1220 w 1408"/>
                <a:gd name="T89" fmla="*/ 1083 h 1409"/>
                <a:gd name="T90" fmla="*/ 1297 w 1408"/>
                <a:gd name="T91" fmla="*/ 946 h 1409"/>
                <a:gd name="T92" fmla="*/ 1337 w 1408"/>
                <a:gd name="T93" fmla="*/ 796 h 1409"/>
                <a:gd name="T94" fmla="*/ 1341 w 1408"/>
                <a:gd name="T95" fmla="*/ 643 h 1409"/>
                <a:gd name="T96" fmla="*/ 1308 w 1408"/>
                <a:gd name="T97" fmla="*/ 492 h 1409"/>
                <a:gd name="T98" fmla="*/ 1238 w 1408"/>
                <a:gd name="T99" fmla="*/ 352 h 1409"/>
                <a:gd name="T100" fmla="*/ 1157 w 1408"/>
                <a:gd name="T101" fmla="*/ 251 h 1409"/>
                <a:gd name="T102" fmla="*/ 1032 w 1408"/>
                <a:gd name="T103" fmla="*/ 154 h 1409"/>
                <a:gd name="T104" fmla="*/ 891 w 1408"/>
                <a:gd name="T105" fmla="*/ 92 h 1409"/>
                <a:gd name="T106" fmla="*/ 737 w 1408"/>
                <a:gd name="T107" fmla="*/ 65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8" h="1409">
                  <a:moveTo>
                    <a:pt x="704" y="1409"/>
                  </a:moveTo>
                  <a:lnTo>
                    <a:pt x="704" y="1409"/>
                  </a:lnTo>
                  <a:lnTo>
                    <a:pt x="669" y="1408"/>
                  </a:lnTo>
                  <a:lnTo>
                    <a:pt x="635" y="1405"/>
                  </a:lnTo>
                  <a:lnTo>
                    <a:pt x="600" y="1401"/>
                  </a:lnTo>
                  <a:lnTo>
                    <a:pt x="565" y="1395"/>
                  </a:lnTo>
                  <a:lnTo>
                    <a:pt x="532" y="1388"/>
                  </a:lnTo>
                  <a:lnTo>
                    <a:pt x="499" y="1379"/>
                  </a:lnTo>
                  <a:lnTo>
                    <a:pt x="467" y="1368"/>
                  </a:lnTo>
                  <a:lnTo>
                    <a:pt x="434" y="1356"/>
                  </a:lnTo>
                  <a:lnTo>
                    <a:pt x="403" y="1342"/>
                  </a:lnTo>
                  <a:lnTo>
                    <a:pt x="373" y="1327"/>
                  </a:lnTo>
                  <a:lnTo>
                    <a:pt x="343" y="1309"/>
                  </a:lnTo>
                  <a:lnTo>
                    <a:pt x="314" y="1291"/>
                  </a:lnTo>
                  <a:lnTo>
                    <a:pt x="285" y="1271"/>
                  </a:lnTo>
                  <a:lnTo>
                    <a:pt x="258" y="1249"/>
                  </a:lnTo>
                  <a:lnTo>
                    <a:pt x="232" y="1227"/>
                  </a:lnTo>
                  <a:lnTo>
                    <a:pt x="206" y="1203"/>
                  </a:lnTo>
                  <a:lnTo>
                    <a:pt x="206" y="1203"/>
                  </a:lnTo>
                  <a:lnTo>
                    <a:pt x="181" y="1176"/>
                  </a:lnTo>
                  <a:lnTo>
                    <a:pt x="157" y="1149"/>
                  </a:lnTo>
                  <a:lnTo>
                    <a:pt x="137" y="1120"/>
                  </a:lnTo>
                  <a:lnTo>
                    <a:pt x="116" y="1093"/>
                  </a:lnTo>
                  <a:lnTo>
                    <a:pt x="97" y="1063"/>
                  </a:lnTo>
                  <a:lnTo>
                    <a:pt x="81" y="1032"/>
                  </a:lnTo>
                  <a:lnTo>
                    <a:pt x="65" y="1001"/>
                  </a:lnTo>
                  <a:lnTo>
                    <a:pt x="52" y="970"/>
                  </a:lnTo>
                  <a:lnTo>
                    <a:pt x="39" y="937"/>
                  </a:lnTo>
                  <a:lnTo>
                    <a:pt x="29" y="905"/>
                  </a:lnTo>
                  <a:lnTo>
                    <a:pt x="21" y="873"/>
                  </a:lnTo>
                  <a:lnTo>
                    <a:pt x="13" y="839"/>
                  </a:lnTo>
                  <a:lnTo>
                    <a:pt x="7" y="805"/>
                  </a:lnTo>
                  <a:lnTo>
                    <a:pt x="3" y="772"/>
                  </a:lnTo>
                  <a:lnTo>
                    <a:pt x="1" y="738"/>
                  </a:lnTo>
                  <a:lnTo>
                    <a:pt x="0" y="705"/>
                  </a:lnTo>
                  <a:lnTo>
                    <a:pt x="1" y="671"/>
                  </a:lnTo>
                  <a:lnTo>
                    <a:pt x="3" y="636"/>
                  </a:lnTo>
                  <a:lnTo>
                    <a:pt x="7" y="603"/>
                  </a:lnTo>
                  <a:lnTo>
                    <a:pt x="13" y="570"/>
                  </a:lnTo>
                  <a:lnTo>
                    <a:pt x="21" y="536"/>
                  </a:lnTo>
                  <a:lnTo>
                    <a:pt x="29" y="504"/>
                  </a:lnTo>
                  <a:lnTo>
                    <a:pt x="39" y="472"/>
                  </a:lnTo>
                  <a:lnTo>
                    <a:pt x="52" y="439"/>
                  </a:lnTo>
                  <a:lnTo>
                    <a:pt x="65" y="408"/>
                  </a:lnTo>
                  <a:lnTo>
                    <a:pt x="81" y="377"/>
                  </a:lnTo>
                  <a:lnTo>
                    <a:pt x="97" y="346"/>
                  </a:lnTo>
                  <a:lnTo>
                    <a:pt x="116" y="316"/>
                  </a:lnTo>
                  <a:lnTo>
                    <a:pt x="137" y="287"/>
                  </a:lnTo>
                  <a:lnTo>
                    <a:pt x="157" y="260"/>
                  </a:lnTo>
                  <a:lnTo>
                    <a:pt x="181" y="232"/>
                  </a:lnTo>
                  <a:lnTo>
                    <a:pt x="206" y="206"/>
                  </a:lnTo>
                  <a:lnTo>
                    <a:pt x="206" y="206"/>
                  </a:lnTo>
                  <a:lnTo>
                    <a:pt x="232" y="182"/>
                  </a:lnTo>
                  <a:lnTo>
                    <a:pt x="258" y="159"/>
                  </a:lnTo>
                  <a:lnTo>
                    <a:pt x="285" y="138"/>
                  </a:lnTo>
                  <a:lnTo>
                    <a:pt x="314" y="118"/>
                  </a:lnTo>
                  <a:lnTo>
                    <a:pt x="343" y="100"/>
                  </a:lnTo>
                  <a:lnTo>
                    <a:pt x="373" y="82"/>
                  </a:lnTo>
                  <a:lnTo>
                    <a:pt x="403" y="67"/>
                  </a:lnTo>
                  <a:lnTo>
                    <a:pt x="434" y="53"/>
                  </a:lnTo>
                  <a:lnTo>
                    <a:pt x="467" y="41"/>
                  </a:lnTo>
                  <a:lnTo>
                    <a:pt x="499" y="30"/>
                  </a:lnTo>
                  <a:lnTo>
                    <a:pt x="532" y="21"/>
                  </a:lnTo>
                  <a:lnTo>
                    <a:pt x="565" y="13"/>
                  </a:lnTo>
                  <a:lnTo>
                    <a:pt x="600" y="7"/>
                  </a:lnTo>
                  <a:lnTo>
                    <a:pt x="635" y="4"/>
                  </a:lnTo>
                  <a:lnTo>
                    <a:pt x="669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39" y="0"/>
                  </a:lnTo>
                  <a:lnTo>
                    <a:pt x="774" y="4"/>
                  </a:lnTo>
                  <a:lnTo>
                    <a:pt x="808" y="7"/>
                  </a:lnTo>
                  <a:lnTo>
                    <a:pt x="843" y="13"/>
                  </a:lnTo>
                  <a:lnTo>
                    <a:pt x="877" y="21"/>
                  </a:lnTo>
                  <a:lnTo>
                    <a:pt x="909" y="30"/>
                  </a:lnTo>
                  <a:lnTo>
                    <a:pt x="942" y="41"/>
                  </a:lnTo>
                  <a:lnTo>
                    <a:pt x="974" y="53"/>
                  </a:lnTo>
                  <a:lnTo>
                    <a:pt x="1005" y="67"/>
                  </a:lnTo>
                  <a:lnTo>
                    <a:pt x="1035" y="82"/>
                  </a:lnTo>
                  <a:lnTo>
                    <a:pt x="1066" y="100"/>
                  </a:lnTo>
                  <a:lnTo>
                    <a:pt x="1094" y="118"/>
                  </a:lnTo>
                  <a:lnTo>
                    <a:pt x="1123" y="138"/>
                  </a:lnTo>
                  <a:lnTo>
                    <a:pt x="1150" y="159"/>
                  </a:lnTo>
                  <a:lnTo>
                    <a:pt x="1177" y="182"/>
                  </a:lnTo>
                  <a:lnTo>
                    <a:pt x="1202" y="206"/>
                  </a:lnTo>
                  <a:lnTo>
                    <a:pt x="1202" y="206"/>
                  </a:lnTo>
                  <a:lnTo>
                    <a:pt x="1228" y="232"/>
                  </a:lnTo>
                  <a:lnTo>
                    <a:pt x="1251" y="260"/>
                  </a:lnTo>
                  <a:lnTo>
                    <a:pt x="1272" y="287"/>
                  </a:lnTo>
                  <a:lnTo>
                    <a:pt x="1293" y="316"/>
                  </a:lnTo>
                  <a:lnTo>
                    <a:pt x="1311" y="346"/>
                  </a:lnTo>
                  <a:lnTo>
                    <a:pt x="1327" y="377"/>
                  </a:lnTo>
                  <a:lnTo>
                    <a:pt x="1344" y="408"/>
                  </a:lnTo>
                  <a:lnTo>
                    <a:pt x="1356" y="439"/>
                  </a:lnTo>
                  <a:lnTo>
                    <a:pt x="1369" y="472"/>
                  </a:lnTo>
                  <a:lnTo>
                    <a:pt x="1379" y="504"/>
                  </a:lnTo>
                  <a:lnTo>
                    <a:pt x="1388" y="536"/>
                  </a:lnTo>
                  <a:lnTo>
                    <a:pt x="1396" y="570"/>
                  </a:lnTo>
                  <a:lnTo>
                    <a:pt x="1401" y="603"/>
                  </a:lnTo>
                  <a:lnTo>
                    <a:pt x="1405" y="637"/>
                  </a:lnTo>
                  <a:lnTo>
                    <a:pt x="1407" y="671"/>
                  </a:lnTo>
                  <a:lnTo>
                    <a:pt x="1408" y="705"/>
                  </a:lnTo>
                  <a:lnTo>
                    <a:pt x="1407" y="738"/>
                  </a:lnTo>
                  <a:lnTo>
                    <a:pt x="1405" y="772"/>
                  </a:lnTo>
                  <a:lnTo>
                    <a:pt x="1401" y="805"/>
                  </a:lnTo>
                  <a:lnTo>
                    <a:pt x="1396" y="839"/>
                  </a:lnTo>
                  <a:lnTo>
                    <a:pt x="1388" y="873"/>
                  </a:lnTo>
                  <a:lnTo>
                    <a:pt x="1379" y="905"/>
                  </a:lnTo>
                  <a:lnTo>
                    <a:pt x="1369" y="937"/>
                  </a:lnTo>
                  <a:lnTo>
                    <a:pt x="1356" y="970"/>
                  </a:lnTo>
                  <a:lnTo>
                    <a:pt x="1342" y="1001"/>
                  </a:lnTo>
                  <a:lnTo>
                    <a:pt x="1327" y="1032"/>
                  </a:lnTo>
                  <a:lnTo>
                    <a:pt x="1311" y="1063"/>
                  </a:lnTo>
                  <a:lnTo>
                    <a:pt x="1293" y="1093"/>
                  </a:lnTo>
                  <a:lnTo>
                    <a:pt x="1272" y="1120"/>
                  </a:lnTo>
                  <a:lnTo>
                    <a:pt x="1251" y="1149"/>
                  </a:lnTo>
                  <a:lnTo>
                    <a:pt x="1227" y="1176"/>
                  </a:lnTo>
                  <a:lnTo>
                    <a:pt x="1202" y="1203"/>
                  </a:lnTo>
                  <a:lnTo>
                    <a:pt x="1202" y="1203"/>
                  </a:lnTo>
                  <a:lnTo>
                    <a:pt x="1177" y="1227"/>
                  </a:lnTo>
                  <a:lnTo>
                    <a:pt x="1150" y="1249"/>
                  </a:lnTo>
                  <a:lnTo>
                    <a:pt x="1123" y="1271"/>
                  </a:lnTo>
                  <a:lnTo>
                    <a:pt x="1094" y="1291"/>
                  </a:lnTo>
                  <a:lnTo>
                    <a:pt x="1066" y="1309"/>
                  </a:lnTo>
                  <a:lnTo>
                    <a:pt x="1035" y="1327"/>
                  </a:lnTo>
                  <a:lnTo>
                    <a:pt x="1005" y="1342"/>
                  </a:lnTo>
                  <a:lnTo>
                    <a:pt x="974" y="1356"/>
                  </a:lnTo>
                  <a:lnTo>
                    <a:pt x="942" y="1368"/>
                  </a:lnTo>
                  <a:lnTo>
                    <a:pt x="909" y="1379"/>
                  </a:lnTo>
                  <a:lnTo>
                    <a:pt x="877" y="1388"/>
                  </a:lnTo>
                  <a:lnTo>
                    <a:pt x="843" y="1395"/>
                  </a:lnTo>
                  <a:lnTo>
                    <a:pt x="808" y="1401"/>
                  </a:lnTo>
                  <a:lnTo>
                    <a:pt x="774" y="1405"/>
                  </a:lnTo>
                  <a:lnTo>
                    <a:pt x="739" y="1408"/>
                  </a:lnTo>
                  <a:lnTo>
                    <a:pt x="704" y="1409"/>
                  </a:lnTo>
                  <a:lnTo>
                    <a:pt x="704" y="1409"/>
                  </a:lnTo>
                  <a:close/>
                  <a:moveTo>
                    <a:pt x="704" y="64"/>
                  </a:moveTo>
                  <a:lnTo>
                    <a:pt x="704" y="64"/>
                  </a:lnTo>
                  <a:lnTo>
                    <a:pt x="672" y="65"/>
                  </a:lnTo>
                  <a:lnTo>
                    <a:pt x="640" y="67"/>
                  </a:lnTo>
                  <a:lnTo>
                    <a:pt x="609" y="71"/>
                  </a:lnTo>
                  <a:lnTo>
                    <a:pt x="578" y="77"/>
                  </a:lnTo>
                  <a:lnTo>
                    <a:pt x="548" y="83"/>
                  </a:lnTo>
                  <a:lnTo>
                    <a:pt x="518" y="92"/>
                  </a:lnTo>
                  <a:lnTo>
                    <a:pt x="489" y="102"/>
                  </a:lnTo>
                  <a:lnTo>
                    <a:pt x="459" y="112"/>
                  </a:lnTo>
                  <a:lnTo>
                    <a:pt x="431" y="125"/>
                  </a:lnTo>
                  <a:lnTo>
                    <a:pt x="403" y="139"/>
                  </a:lnTo>
                  <a:lnTo>
                    <a:pt x="375" y="154"/>
                  </a:lnTo>
                  <a:lnTo>
                    <a:pt x="350" y="172"/>
                  </a:lnTo>
                  <a:lnTo>
                    <a:pt x="324" y="190"/>
                  </a:lnTo>
                  <a:lnTo>
                    <a:pt x="299" y="209"/>
                  </a:lnTo>
                  <a:lnTo>
                    <a:pt x="274" y="229"/>
                  </a:lnTo>
                  <a:lnTo>
                    <a:pt x="251" y="251"/>
                  </a:lnTo>
                  <a:lnTo>
                    <a:pt x="251" y="251"/>
                  </a:lnTo>
                  <a:lnTo>
                    <a:pt x="229" y="276"/>
                  </a:lnTo>
                  <a:lnTo>
                    <a:pt x="207" y="300"/>
                  </a:lnTo>
                  <a:lnTo>
                    <a:pt x="188" y="326"/>
                  </a:lnTo>
                  <a:lnTo>
                    <a:pt x="170" y="352"/>
                  </a:lnTo>
                  <a:lnTo>
                    <a:pt x="153" y="379"/>
                  </a:lnTo>
                  <a:lnTo>
                    <a:pt x="138" y="407"/>
                  </a:lnTo>
                  <a:lnTo>
                    <a:pt x="124" y="435"/>
                  </a:lnTo>
                  <a:lnTo>
                    <a:pt x="111" y="464"/>
                  </a:lnTo>
                  <a:lnTo>
                    <a:pt x="101" y="492"/>
                  </a:lnTo>
                  <a:lnTo>
                    <a:pt x="91" y="521"/>
                  </a:lnTo>
                  <a:lnTo>
                    <a:pt x="83" y="552"/>
                  </a:lnTo>
                  <a:lnTo>
                    <a:pt x="76" y="582"/>
                  </a:lnTo>
                  <a:lnTo>
                    <a:pt x="72" y="612"/>
                  </a:lnTo>
                  <a:lnTo>
                    <a:pt x="67" y="643"/>
                  </a:lnTo>
                  <a:lnTo>
                    <a:pt x="65" y="673"/>
                  </a:lnTo>
                  <a:lnTo>
                    <a:pt x="65" y="705"/>
                  </a:lnTo>
                  <a:lnTo>
                    <a:pt x="65" y="735"/>
                  </a:lnTo>
                  <a:lnTo>
                    <a:pt x="67" y="766"/>
                  </a:lnTo>
                  <a:lnTo>
                    <a:pt x="72" y="796"/>
                  </a:lnTo>
                  <a:lnTo>
                    <a:pt x="76" y="826"/>
                  </a:lnTo>
                  <a:lnTo>
                    <a:pt x="83" y="856"/>
                  </a:lnTo>
                  <a:lnTo>
                    <a:pt x="91" y="886"/>
                  </a:lnTo>
                  <a:lnTo>
                    <a:pt x="101" y="917"/>
                  </a:lnTo>
                  <a:lnTo>
                    <a:pt x="111" y="946"/>
                  </a:lnTo>
                  <a:lnTo>
                    <a:pt x="124" y="974"/>
                  </a:lnTo>
                  <a:lnTo>
                    <a:pt x="138" y="1002"/>
                  </a:lnTo>
                  <a:lnTo>
                    <a:pt x="153" y="1030"/>
                  </a:lnTo>
                  <a:lnTo>
                    <a:pt x="170" y="1057"/>
                  </a:lnTo>
                  <a:lnTo>
                    <a:pt x="188" y="1083"/>
                  </a:lnTo>
                  <a:lnTo>
                    <a:pt x="208" y="1109"/>
                  </a:lnTo>
                  <a:lnTo>
                    <a:pt x="229" y="1133"/>
                  </a:lnTo>
                  <a:lnTo>
                    <a:pt x="251" y="1156"/>
                  </a:lnTo>
                  <a:lnTo>
                    <a:pt x="251" y="1156"/>
                  </a:lnTo>
                  <a:lnTo>
                    <a:pt x="274" y="1178"/>
                  </a:lnTo>
                  <a:lnTo>
                    <a:pt x="299" y="1199"/>
                  </a:lnTo>
                  <a:lnTo>
                    <a:pt x="324" y="1219"/>
                  </a:lnTo>
                  <a:lnTo>
                    <a:pt x="350" y="1237"/>
                  </a:lnTo>
                  <a:lnTo>
                    <a:pt x="376" y="1254"/>
                  </a:lnTo>
                  <a:lnTo>
                    <a:pt x="403" y="1269"/>
                  </a:lnTo>
                  <a:lnTo>
                    <a:pt x="431" y="1284"/>
                  </a:lnTo>
                  <a:lnTo>
                    <a:pt x="459" y="1295"/>
                  </a:lnTo>
                  <a:lnTo>
                    <a:pt x="489" y="1307"/>
                  </a:lnTo>
                  <a:lnTo>
                    <a:pt x="518" y="1317"/>
                  </a:lnTo>
                  <a:lnTo>
                    <a:pt x="548" y="1326"/>
                  </a:lnTo>
                  <a:lnTo>
                    <a:pt x="578" y="1332"/>
                  </a:lnTo>
                  <a:lnTo>
                    <a:pt x="609" y="1337"/>
                  </a:lnTo>
                  <a:lnTo>
                    <a:pt x="640" y="1342"/>
                  </a:lnTo>
                  <a:lnTo>
                    <a:pt x="672" y="1344"/>
                  </a:lnTo>
                  <a:lnTo>
                    <a:pt x="704" y="1344"/>
                  </a:lnTo>
                  <a:lnTo>
                    <a:pt x="704" y="1344"/>
                  </a:lnTo>
                  <a:lnTo>
                    <a:pt x="737" y="1344"/>
                  </a:lnTo>
                  <a:lnTo>
                    <a:pt x="768" y="1342"/>
                  </a:lnTo>
                  <a:lnTo>
                    <a:pt x="799" y="1337"/>
                  </a:lnTo>
                  <a:lnTo>
                    <a:pt x="830" y="1332"/>
                  </a:lnTo>
                  <a:lnTo>
                    <a:pt x="861" y="1326"/>
                  </a:lnTo>
                  <a:lnTo>
                    <a:pt x="891" y="1317"/>
                  </a:lnTo>
                  <a:lnTo>
                    <a:pt x="920" y="1307"/>
                  </a:lnTo>
                  <a:lnTo>
                    <a:pt x="949" y="1295"/>
                  </a:lnTo>
                  <a:lnTo>
                    <a:pt x="977" y="1284"/>
                  </a:lnTo>
                  <a:lnTo>
                    <a:pt x="1005" y="1269"/>
                  </a:lnTo>
                  <a:lnTo>
                    <a:pt x="1032" y="1254"/>
                  </a:lnTo>
                  <a:lnTo>
                    <a:pt x="1059" y="1237"/>
                  </a:lnTo>
                  <a:lnTo>
                    <a:pt x="1084" y="1219"/>
                  </a:lnTo>
                  <a:lnTo>
                    <a:pt x="1110" y="1199"/>
                  </a:lnTo>
                  <a:lnTo>
                    <a:pt x="1134" y="1178"/>
                  </a:lnTo>
                  <a:lnTo>
                    <a:pt x="1157" y="1156"/>
                  </a:lnTo>
                  <a:lnTo>
                    <a:pt x="1157" y="1156"/>
                  </a:lnTo>
                  <a:lnTo>
                    <a:pt x="1179" y="1133"/>
                  </a:lnTo>
                  <a:lnTo>
                    <a:pt x="1200" y="1109"/>
                  </a:lnTo>
                  <a:lnTo>
                    <a:pt x="1220" y="1083"/>
                  </a:lnTo>
                  <a:lnTo>
                    <a:pt x="1238" y="1057"/>
                  </a:lnTo>
                  <a:lnTo>
                    <a:pt x="1256" y="1030"/>
                  </a:lnTo>
                  <a:lnTo>
                    <a:pt x="1271" y="1002"/>
                  </a:lnTo>
                  <a:lnTo>
                    <a:pt x="1284" y="974"/>
                  </a:lnTo>
                  <a:lnTo>
                    <a:pt x="1297" y="946"/>
                  </a:lnTo>
                  <a:lnTo>
                    <a:pt x="1308" y="917"/>
                  </a:lnTo>
                  <a:lnTo>
                    <a:pt x="1317" y="886"/>
                  </a:lnTo>
                  <a:lnTo>
                    <a:pt x="1325" y="856"/>
                  </a:lnTo>
                  <a:lnTo>
                    <a:pt x="1332" y="826"/>
                  </a:lnTo>
                  <a:lnTo>
                    <a:pt x="1337" y="796"/>
                  </a:lnTo>
                  <a:lnTo>
                    <a:pt x="1341" y="766"/>
                  </a:lnTo>
                  <a:lnTo>
                    <a:pt x="1342" y="735"/>
                  </a:lnTo>
                  <a:lnTo>
                    <a:pt x="1344" y="705"/>
                  </a:lnTo>
                  <a:lnTo>
                    <a:pt x="1342" y="673"/>
                  </a:lnTo>
                  <a:lnTo>
                    <a:pt x="1341" y="643"/>
                  </a:lnTo>
                  <a:lnTo>
                    <a:pt x="1337" y="612"/>
                  </a:lnTo>
                  <a:lnTo>
                    <a:pt x="1332" y="582"/>
                  </a:lnTo>
                  <a:lnTo>
                    <a:pt x="1325" y="552"/>
                  </a:lnTo>
                  <a:lnTo>
                    <a:pt x="1317" y="521"/>
                  </a:lnTo>
                  <a:lnTo>
                    <a:pt x="1308" y="492"/>
                  </a:lnTo>
                  <a:lnTo>
                    <a:pt x="1297" y="464"/>
                  </a:lnTo>
                  <a:lnTo>
                    <a:pt x="1284" y="435"/>
                  </a:lnTo>
                  <a:lnTo>
                    <a:pt x="1271" y="407"/>
                  </a:lnTo>
                  <a:lnTo>
                    <a:pt x="1256" y="379"/>
                  </a:lnTo>
                  <a:lnTo>
                    <a:pt x="1238" y="352"/>
                  </a:lnTo>
                  <a:lnTo>
                    <a:pt x="1220" y="326"/>
                  </a:lnTo>
                  <a:lnTo>
                    <a:pt x="1200" y="300"/>
                  </a:lnTo>
                  <a:lnTo>
                    <a:pt x="1179" y="276"/>
                  </a:lnTo>
                  <a:lnTo>
                    <a:pt x="1157" y="251"/>
                  </a:lnTo>
                  <a:lnTo>
                    <a:pt x="1157" y="251"/>
                  </a:lnTo>
                  <a:lnTo>
                    <a:pt x="1134" y="229"/>
                  </a:lnTo>
                  <a:lnTo>
                    <a:pt x="1110" y="209"/>
                  </a:lnTo>
                  <a:lnTo>
                    <a:pt x="1084" y="190"/>
                  </a:lnTo>
                  <a:lnTo>
                    <a:pt x="1059" y="172"/>
                  </a:lnTo>
                  <a:lnTo>
                    <a:pt x="1032" y="154"/>
                  </a:lnTo>
                  <a:lnTo>
                    <a:pt x="1005" y="139"/>
                  </a:lnTo>
                  <a:lnTo>
                    <a:pt x="977" y="125"/>
                  </a:lnTo>
                  <a:lnTo>
                    <a:pt x="949" y="112"/>
                  </a:lnTo>
                  <a:lnTo>
                    <a:pt x="920" y="102"/>
                  </a:lnTo>
                  <a:lnTo>
                    <a:pt x="891" y="92"/>
                  </a:lnTo>
                  <a:lnTo>
                    <a:pt x="861" y="83"/>
                  </a:lnTo>
                  <a:lnTo>
                    <a:pt x="830" y="77"/>
                  </a:lnTo>
                  <a:lnTo>
                    <a:pt x="799" y="71"/>
                  </a:lnTo>
                  <a:lnTo>
                    <a:pt x="768" y="67"/>
                  </a:lnTo>
                  <a:lnTo>
                    <a:pt x="737" y="65"/>
                  </a:lnTo>
                  <a:lnTo>
                    <a:pt x="704" y="64"/>
                  </a:lnTo>
                  <a:lnTo>
                    <a:pt x="704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44"/>
            <p:cNvSpPr>
              <a:spLocks noEditPoints="1"/>
            </p:cNvSpPr>
            <p:nvPr/>
          </p:nvSpPr>
          <p:spPr bwMode="auto">
            <a:xfrm>
              <a:off x="3954463" y="1431280"/>
              <a:ext cx="906463" cy="906463"/>
            </a:xfrm>
            <a:custGeom>
              <a:avLst/>
              <a:gdLst>
                <a:gd name="T0" fmla="*/ 213 w 1143"/>
                <a:gd name="T1" fmla="*/ 1138 h 1143"/>
                <a:gd name="T2" fmla="*/ 112 w 1143"/>
                <a:gd name="T3" fmla="*/ 1101 h 1143"/>
                <a:gd name="T4" fmla="*/ 73 w 1143"/>
                <a:gd name="T5" fmla="*/ 1070 h 1143"/>
                <a:gd name="T6" fmla="*/ 36 w 1143"/>
                <a:gd name="T7" fmla="*/ 1021 h 1143"/>
                <a:gd name="T8" fmla="*/ 7 w 1143"/>
                <a:gd name="T9" fmla="*/ 943 h 1143"/>
                <a:gd name="T10" fmla="*/ 0 w 1143"/>
                <a:gd name="T11" fmla="*/ 851 h 1143"/>
                <a:gd name="T12" fmla="*/ 16 w 1143"/>
                <a:gd name="T13" fmla="*/ 746 h 1143"/>
                <a:gd name="T14" fmla="*/ 43 w 1143"/>
                <a:gd name="T15" fmla="*/ 664 h 1143"/>
                <a:gd name="T16" fmla="*/ 94 w 1143"/>
                <a:gd name="T17" fmla="*/ 555 h 1143"/>
                <a:gd name="T18" fmla="*/ 162 w 1143"/>
                <a:gd name="T19" fmla="*/ 448 h 1143"/>
                <a:gd name="T20" fmla="*/ 247 w 1143"/>
                <a:gd name="T21" fmla="*/ 344 h 1143"/>
                <a:gd name="T22" fmla="*/ 328 w 1143"/>
                <a:gd name="T23" fmla="*/ 261 h 1143"/>
                <a:gd name="T24" fmla="*/ 473 w 1143"/>
                <a:gd name="T25" fmla="*/ 145 h 1143"/>
                <a:gd name="T26" fmla="*/ 622 w 1143"/>
                <a:gd name="T27" fmla="*/ 61 h 1143"/>
                <a:gd name="T28" fmla="*/ 768 w 1143"/>
                <a:gd name="T29" fmla="*/ 12 h 1143"/>
                <a:gd name="T30" fmla="*/ 870 w 1143"/>
                <a:gd name="T31" fmla="*/ 0 h 1143"/>
                <a:gd name="T32" fmla="*/ 982 w 1143"/>
                <a:gd name="T33" fmla="*/ 19 h 1143"/>
                <a:gd name="T34" fmla="*/ 1051 w 1143"/>
                <a:gd name="T35" fmla="*/ 56 h 1143"/>
                <a:gd name="T36" fmla="*/ 1083 w 1143"/>
                <a:gd name="T37" fmla="*/ 88 h 1143"/>
                <a:gd name="T38" fmla="*/ 1124 w 1143"/>
                <a:gd name="T39" fmla="*/ 159 h 1143"/>
                <a:gd name="T40" fmla="*/ 1142 w 1143"/>
                <a:gd name="T41" fmla="*/ 242 h 1143"/>
                <a:gd name="T42" fmla="*/ 1139 w 1143"/>
                <a:gd name="T43" fmla="*/ 337 h 1143"/>
                <a:gd name="T44" fmla="*/ 1113 w 1143"/>
                <a:gd name="T45" fmla="*/ 441 h 1143"/>
                <a:gd name="T46" fmla="*/ 1069 w 1143"/>
                <a:gd name="T47" fmla="*/ 548 h 1143"/>
                <a:gd name="T48" fmla="*/ 1004 w 1143"/>
                <a:gd name="T49" fmla="*/ 660 h 1143"/>
                <a:gd name="T50" fmla="*/ 922 w 1143"/>
                <a:gd name="T51" fmla="*/ 768 h 1143"/>
                <a:gd name="T52" fmla="*/ 848 w 1143"/>
                <a:gd name="T53" fmla="*/ 848 h 1143"/>
                <a:gd name="T54" fmla="*/ 707 w 1143"/>
                <a:gd name="T55" fmla="*/ 971 h 1143"/>
                <a:gd name="T56" fmla="*/ 557 w 1143"/>
                <a:gd name="T57" fmla="*/ 1064 h 1143"/>
                <a:gd name="T58" fmla="*/ 410 w 1143"/>
                <a:gd name="T59" fmla="*/ 1122 h 1143"/>
                <a:gd name="T60" fmla="*/ 272 w 1143"/>
                <a:gd name="T61" fmla="*/ 1143 h 1143"/>
                <a:gd name="T62" fmla="*/ 840 w 1143"/>
                <a:gd name="T63" fmla="*/ 65 h 1143"/>
                <a:gd name="T64" fmla="*/ 711 w 1143"/>
                <a:gd name="T65" fmla="*/ 94 h 1143"/>
                <a:gd name="T66" fmla="*/ 575 w 1143"/>
                <a:gd name="T67" fmla="*/ 157 h 1143"/>
                <a:gd name="T68" fmla="*/ 438 w 1143"/>
                <a:gd name="T69" fmla="*/ 252 h 1143"/>
                <a:gd name="T70" fmla="*/ 339 w 1143"/>
                <a:gd name="T71" fmla="*/ 340 h 1143"/>
                <a:gd name="T72" fmla="*/ 254 w 1143"/>
                <a:gd name="T73" fmla="*/ 435 h 1143"/>
                <a:gd name="T74" fmla="*/ 182 w 1143"/>
                <a:gd name="T75" fmla="*/ 534 h 1143"/>
                <a:gd name="T76" fmla="*/ 125 w 1143"/>
                <a:gd name="T77" fmla="*/ 636 h 1143"/>
                <a:gd name="T78" fmla="*/ 86 w 1143"/>
                <a:gd name="T79" fmla="*/ 737 h 1143"/>
                <a:gd name="T80" fmla="*/ 70 w 1143"/>
                <a:gd name="T81" fmla="*/ 806 h 1143"/>
                <a:gd name="T82" fmla="*/ 65 w 1143"/>
                <a:gd name="T83" fmla="*/ 887 h 1143"/>
                <a:gd name="T84" fmla="*/ 78 w 1143"/>
                <a:gd name="T85" fmla="*/ 956 h 1143"/>
                <a:gd name="T86" fmla="*/ 108 w 1143"/>
                <a:gd name="T87" fmla="*/ 1012 h 1143"/>
                <a:gd name="T88" fmla="*/ 148 w 1143"/>
                <a:gd name="T89" fmla="*/ 1048 h 1143"/>
                <a:gd name="T90" fmla="*/ 225 w 1143"/>
                <a:gd name="T91" fmla="*/ 1074 h 1143"/>
                <a:gd name="T92" fmla="*/ 301 w 1143"/>
                <a:gd name="T93" fmla="*/ 1077 h 1143"/>
                <a:gd name="T94" fmla="*/ 431 w 1143"/>
                <a:gd name="T95" fmla="*/ 1049 h 1143"/>
                <a:gd name="T96" fmla="*/ 568 w 1143"/>
                <a:gd name="T97" fmla="*/ 985 h 1143"/>
                <a:gd name="T98" fmla="*/ 704 w 1143"/>
                <a:gd name="T99" fmla="*/ 891 h 1143"/>
                <a:gd name="T100" fmla="*/ 803 w 1143"/>
                <a:gd name="T101" fmla="*/ 803 h 1143"/>
                <a:gd name="T102" fmla="*/ 887 w 1143"/>
                <a:gd name="T103" fmla="*/ 708 h 1143"/>
                <a:gd name="T104" fmla="*/ 958 w 1143"/>
                <a:gd name="T105" fmla="*/ 610 h 1143"/>
                <a:gd name="T106" fmla="*/ 1014 w 1143"/>
                <a:gd name="T107" fmla="*/ 511 h 1143"/>
                <a:gd name="T108" fmla="*/ 1052 w 1143"/>
                <a:gd name="T109" fmla="*/ 416 h 1143"/>
                <a:gd name="T110" fmla="*/ 1074 w 1143"/>
                <a:gd name="T111" fmla="*/ 326 h 1143"/>
                <a:gd name="T112" fmla="*/ 1076 w 1143"/>
                <a:gd name="T113" fmla="*/ 244 h 1143"/>
                <a:gd name="T114" fmla="*/ 1060 w 1143"/>
                <a:gd name="T115" fmla="*/ 174 h 1143"/>
                <a:gd name="T116" fmla="*/ 1024 w 1143"/>
                <a:gd name="T117" fmla="*/ 118 h 1143"/>
                <a:gd name="T118" fmla="*/ 977 w 1143"/>
                <a:gd name="T119" fmla="*/ 86 h 1143"/>
                <a:gd name="T120" fmla="*/ 894 w 1143"/>
                <a:gd name="T121" fmla="*/ 65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43" h="1143">
                  <a:moveTo>
                    <a:pt x="272" y="1143"/>
                  </a:moveTo>
                  <a:lnTo>
                    <a:pt x="272" y="1143"/>
                  </a:lnTo>
                  <a:lnTo>
                    <a:pt x="242" y="1142"/>
                  </a:lnTo>
                  <a:lnTo>
                    <a:pt x="213" y="1138"/>
                  </a:lnTo>
                  <a:lnTo>
                    <a:pt x="185" y="1132"/>
                  </a:lnTo>
                  <a:lnTo>
                    <a:pt x="160" y="1124"/>
                  </a:lnTo>
                  <a:lnTo>
                    <a:pt x="136" y="1114"/>
                  </a:lnTo>
                  <a:lnTo>
                    <a:pt x="112" y="1101"/>
                  </a:lnTo>
                  <a:lnTo>
                    <a:pt x="102" y="1094"/>
                  </a:lnTo>
                  <a:lnTo>
                    <a:pt x="92" y="1086"/>
                  </a:lnTo>
                  <a:lnTo>
                    <a:pt x="82" y="1078"/>
                  </a:lnTo>
                  <a:lnTo>
                    <a:pt x="73" y="1070"/>
                  </a:lnTo>
                  <a:lnTo>
                    <a:pt x="73" y="1070"/>
                  </a:lnTo>
                  <a:lnTo>
                    <a:pt x="59" y="1055"/>
                  </a:lnTo>
                  <a:lnTo>
                    <a:pt x="48" y="1038"/>
                  </a:lnTo>
                  <a:lnTo>
                    <a:pt x="36" y="1021"/>
                  </a:lnTo>
                  <a:lnTo>
                    <a:pt x="27" y="1004"/>
                  </a:lnTo>
                  <a:lnTo>
                    <a:pt x="19" y="984"/>
                  </a:lnTo>
                  <a:lnTo>
                    <a:pt x="12" y="964"/>
                  </a:lnTo>
                  <a:lnTo>
                    <a:pt x="7" y="943"/>
                  </a:lnTo>
                  <a:lnTo>
                    <a:pt x="2" y="921"/>
                  </a:lnTo>
                  <a:lnTo>
                    <a:pt x="0" y="898"/>
                  </a:lnTo>
                  <a:lnTo>
                    <a:pt x="0" y="875"/>
                  </a:lnTo>
                  <a:lnTo>
                    <a:pt x="0" y="851"/>
                  </a:lnTo>
                  <a:lnTo>
                    <a:pt x="2" y="825"/>
                  </a:lnTo>
                  <a:lnTo>
                    <a:pt x="6" y="800"/>
                  </a:lnTo>
                  <a:lnTo>
                    <a:pt x="10" y="773"/>
                  </a:lnTo>
                  <a:lnTo>
                    <a:pt x="16" y="746"/>
                  </a:lnTo>
                  <a:lnTo>
                    <a:pt x="24" y="719"/>
                  </a:lnTo>
                  <a:lnTo>
                    <a:pt x="24" y="719"/>
                  </a:lnTo>
                  <a:lnTo>
                    <a:pt x="33" y="691"/>
                  </a:lnTo>
                  <a:lnTo>
                    <a:pt x="43" y="664"/>
                  </a:lnTo>
                  <a:lnTo>
                    <a:pt x="55" y="638"/>
                  </a:lnTo>
                  <a:lnTo>
                    <a:pt x="66" y="610"/>
                  </a:lnTo>
                  <a:lnTo>
                    <a:pt x="80" y="583"/>
                  </a:lnTo>
                  <a:lnTo>
                    <a:pt x="94" y="555"/>
                  </a:lnTo>
                  <a:lnTo>
                    <a:pt x="110" y="529"/>
                  </a:lnTo>
                  <a:lnTo>
                    <a:pt x="126" y="502"/>
                  </a:lnTo>
                  <a:lnTo>
                    <a:pt x="144" y="474"/>
                  </a:lnTo>
                  <a:lnTo>
                    <a:pt x="162" y="448"/>
                  </a:lnTo>
                  <a:lnTo>
                    <a:pt x="182" y="422"/>
                  </a:lnTo>
                  <a:lnTo>
                    <a:pt x="203" y="395"/>
                  </a:lnTo>
                  <a:lnTo>
                    <a:pt x="224" y="370"/>
                  </a:lnTo>
                  <a:lnTo>
                    <a:pt x="247" y="344"/>
                  </a:lnTo>
                  <a:lnTo>
                    <a:pt x="270" y="319"/>
                  </a:lnTo>
                  <a:lnTo>
                    <a:pt x="294" y="295"/>
                  </a:lnTo>
                  <a:lnTo>
                    <a:pt x="294" y="295"/>
                  </a:lnTo>
                  <a:lnTo>
                    <a:pt x="328" y="261"/>
                  </a:lnTo>
                  <a:lnTo>
                    <a:pt x="364" y="230"/>
                  </a:lnTo>
                  <a:lnTo>
                    <a:pt x="400" y="200"/>
                  </a:lnTo>
                  <a:lnTo>
                    <a:pt x="436" y="172"/>
                  </a:lnTo>
                  <a:lnTo>
                    <a:pt x="473" y="145"/>
                  </a:lnTo>
                  <a:lnTo>
                    <a:pt x="510" y="121"/>
                  </a:lnTo>
                  <a:lnTo>
                    <a:pt x="548" y="99"/>
                  </a:lnTo>
                  <a:lnTo>
                    <a:pt x="585" y="79"/>
                  </a:lnTo>
                  <a:lnTo>
                    <a:pt x="622" y="61"/>
                  </a:lnTo>
                  <a:lnTo>
                    <a:pt x="659" y="45"/>
                  </a:lnTo>
                  <a:lnTo>
                    <a:pt x="696" y="32"/>
                  </a:lnTo>
                  <a:lnTo>
                    <a:pt x="732" y="20"/>
                  </a:lnTo>
                  <a:lnTo>
                    <a:pt x="768" y="12"/>
                  </a:lnTo>
                  <a:lnTo>
                    <a:pt x="803" y="5"/>
                  </a:lnTo>
                  <a:lnTo>
                    <a:pt x="838" y="1"/>
                  </a:lnTo>
                  <a:lnTo>
                    <a:pt x="870" y="0"/>
                  </a:lnTo>
                  <a:lnTo>
                    <a:pt x="870" y="0"/>
                  </a:lnTo>
                  <a:lnTo>
                    <a:pt x="900" y="1"/>
                  </a:lnTo>
                  <a:lnTo>
                    <a:pt x="929" y="5"/>
                  </a:lnTo>
                  <a:lnTo>
                    <a:pt x="957" y="11"/>
                  </a:lnTo>
                  <a:lnTo>
                    <a:pt x="982" y="19"/>
                  </a:lnTo>
                  <a:lnTo>
                    <a:pt x="1007" y="29"/>
                  </a:lnTo>
                  <a:lnTo>
                    <a:pt x="1030" y="41"/>
                  </a:lnTo>
                  <a:lnTo>
                    <a:pt x="1040" y="49"/>
                  </a:lnTo>
                  <a:lnTo>
                    <a:pt x="1051" y="56"/>
                  </a:lnTo>
                  <a:lnTo>
                    <a:pt x="1060" y="64"/>
                  </a:lnTo>
                  <a:lnTo>
                    <a:pt x="1069" y="73"/>
                  </a:lnTo>
                  <a:lnTo>
                    <a:pt x="1069" y="73"/>
                  </a:lnTo>
                  <a:lnTo>
                    <a:pt x="1083" y="88"/>
                  </a:lnTo>
                  <a:lnTo>
                    <a:pt x="1096" y="105"/>
                  </a:lnTo>
                  <a:lnTo>
                    <a:pt x="1106" y="122"/>
                  </a:lnTo>
                  <a:lnTo>
                    <a:pt x="1116" y="139"/>
                  </a:lnTo>
                  <a:lnTo>
                    <a:pt x="1124" y="159"/>
                  </a:lnTo>
                  <a:lnTo>
                    <a:pt x="1131" y="179"/>
                  </a:lnTo>
                  <a:lnTo>
                    <a:pt x="1135" y="200"/>
                  </a:lnTo>
                  <a:lnTo>
                    <a:pt x="1140" y="220"/>
                  </a:lnTo>
                  <a:lnTo>
                    <a:pt x="1142" y="242"/>
                  </a:lnTo>
                  <a:lnTo>
                    <a:pt x="1143" y="266"/>
                  </a:lnTo>
                  <a:lnTo>
                    <a:pt x="1143" y="289"/>
                  </a:lnTo>
                  <a:lnTo>
                    <a:pt x="1141" y="313"/>
                  </a:lnTo>
                  <a:lnTo>
                    <a:pt x="1139" y="337"/>
                  </a:lnTo>
                  <a:lnTo>
                    <a:pt x="1134" y="363"/>
                  </a:lnTo>
                  <a:lnTo>
                    <a:pt x="1128" y="388"/>
                  </a:lnTo>
                  <a:lnTo>
                    <a:pt x="1121" y="414"/>
                  </a:lnTo>
                  <a:lnTo>
                    <a:pt x="1113" y="441"/>
                  </a:lnTo>
                  <a:lnTo>
                    <a:pt x="1104" y="467"/>
                  </a:lnTo>
                  <a:lnTo>
                    <a:pt x="1094" y="494"/>
                  </a:lnTo>
                  <a:lnTo>
                    <a:pt x="1082" y="522"/>
                  </a:lnTo>
                  <a:lnTo>
                    <a:pt x="1069" y="548"/>
                  </a:lnTo>
                  <a:lnTo>
                    <a:pt x="1054" y="576"/>
                  </a:lnTo>
                  <a:lnTo>
                    <a:pt x="1039" y="604"/>
                  </a:lnTo>
                  <a:lnTo>
                    <a:pt x="1023" y="632"/>
                  </a:lnTo>
                  <a:lnTo>
                    <a:pt x="1004" y="660"/>
                  </a:lnTo>
                  <a:lnTo>
                    <a:pt x="986" y="686"/>
                  </a:lnTo>
                  <a:lnTo>
                    <a:pt x="966" y="714"/>
                  </a:lnTo>
                  <a:lnTo>
                    <a:pt x="944" y="742"/>
                  </a:lnTo>
                  <a:lnTo>
                    <a:pt x="922" y="768"/>
                  </a:lnTo>
                  <a:lnTo>
                    <a:pt x="899" y="795"/>
                  </a:lnTo>
                  <a:lnTo>
                    <a:pt x="873" y="822"/>
                  </a:lnTo>
                  <a:lnTo>
                    <a:pt x="848" y="848"/>
                  </a:lnTo>
                  <a:lnTo>
                    <a:pt x="848" y="848"/>
                  </a:lnTo>
                  <a:lnTo>
                    <a:pt x="814" y="882"/>
                  </a:lnTo>
                  <a:lnTo>
                    <a:pt x="778" y="913"/>
                  </a:lnTo>
                  <a:lnTo>
                    <a:pt x="743" y="943"/>
                  </a:lnTo>
                  <a:lnTo>
                    <a:pt x="707" y="971"/>
                  </a:lnTo>
                  <a:lnTo>
                    <a:pt x="670" y="997"/>
                  </a:lnTo>
                  <a:lnTo>
                    <a:pt x="633" y="1021"/>
                  </a:lnTo>
                  <a:lnTo>
                    <a:pt x="594" y="1044"/>
                  </a:lnTo>
                  <a:lnTo>
                    <a:pt x="557" y="1064"/>
                  </a:lnTo>
                  <a:lnTo>
                    <a:pt x="520" y="1081"/>
                  </a:lnTo>
                  <a:lnTo>
                    <a:pt x="483" y="1098"/>
                  </a:lnTo>
                  <a:lnTo>
                    <a:pt x="446" y="1111"/>
                  </a:lnTo>
                  <a:lnTo>
                    <a:pt x="410" y="1122"/>
                  </a:lnTo>
                  <a:lnTo>
                    <a:pt x="374" y="1131"/>
                  </a:lnTo>
                  <a:lnTo>
                    <a:pt x="339" y="1138"/>
                  </a:lnTo>
                  <a:lnTo>
                    <a:pt x="305" y="1142"/>
                  </a:lnTo>
                  <a:lnTo>
                    <a:pt x="272" y="1143"/>
                  </a:lnTo>
                  <a:lnTo>
                    <a:pt x="272" y="1143"/>
                  </a:lnTo>
                  <a:close/>
                  <a:moveTo>
                    <a:pt x="870" y="64"/>
                  </a:moveTo>
                  <a:lnTo>
                    <a:pt x="870" y="64"/>
                  </a:lnTo>
                  <a:lnTo>
                    <a:pt x="840" y="65"/>
                  </a:lnTo>
                  <a:lnTo>
                    <a:pt x="810" y="69"/>
                  </a:lnTo>
                  <a:lnTo>
                    <a:pt x="777" y="76"/>
                  </a:lnTo>
                  <a:lnTo>
                    <a:pt x="745" y="84"/>
                  </a:lnTo>
                  <a:lnTo>
                    <a:pt x="711" y="94"/>
                  </a:lnTo>
                  <a:lnTo>
                    <a:pt x="678" y="107"/>
                  </a:lnTo>
                  <a:lnTo>
                    <a:pt x="644" y="122"/>
                  </a:lnTo>
                  <a:lnTo>
                    <a:pt x="609" y="138"/>
                  </a:lnTo>
                  <a:lnTo>
                    <a:pt x="575" y="157"/>
                  </a:lnTo>
                  <a:lnTo>
                    <a:pt x="541" y="178"/>
                  </a:lnTo>
                  <a:lnTo>
                    <a:pt x="506" y="201"/>
                  </a:lnTo>
                  <a:lnTo>
                    <a:pt x="472" y="225"/>
                  </a:lnTo>
                  <a:lnTo>
                    <a:pt x="438" y="252"/>
                  </a:lnTo>
                  <a:lnTo>
                    <a:pt x="404" y="280"/>
                  </a:lnTo>
                  <a:lnTo>
                    <a:pt x="372" y="308"/>
                  </a:lnTo>
                  <a:lnTo>
                    <a:pt x="339" y="340"/>
                  </a:lnTo>
                  <a:lnTo>
                    <a:pt x="339" y="340"/>
                  </a:lnTo>
                  <a:lnTo>
                    <a:pt x="316" y="363"/>
                  </a:lnTo>
                  <a:lnTo>
                    <a:pt x="295" y="386"/>
                  </a:lnTo>
                  <a:lnTo>
                    <a:pt x="273" y="410"/>
                  </a:lnTo>
                  <a:lnTo>
                    <a:pt x="254" y="435"/>
                  </a:lnTo>
                  <a:lnTo>
                    <a:pt x="234" y="459"/>
                  </a:lnTo>
                  <a:lnTo>
                    <a:pt x="216" y="485"/>
                  </a:lnTo>
                  <a:lnTo>
                    <a:pt x="198" y="510"/>
                  </a:lnTo>
                  <a:lnTo>
                    <a:pt x="182" y="534"/>
                  </a:lnTo>
                  <a:lnTo>
                    <a:pt x="166" y="560"/>
                  </a:lnTo>
                  <a:lnTo>
                    <a:pt x="152" y="585"/>
                  </a:lnTo>
                  <a:lnTo>
                    <a:pt x="138" y="611"/>
                  </a:lnTo>
                  <a:lnTo>
                    <a:pt x="125" y="636"/>
                  </a:lnTo>
                  <a:lnTo>
                    <a:pt x="114" y="662"/>
                  </a:lnTo>
                  <a:lnTo>
                    <a:pt x="103" y="686"/>
                  </a:lnTo>
                  <a:lnTo>
                    <a:pt x="94" y="712"/>
                  </a:lnTo>
                  <a:lnTo>
                    <a:pt x="86" y="737"/>
                  </a:lnTo>
                  <a:lnTo>
                    <a:pt x="86" y="737"/>
                  </a:lnTo>
                  <a:lnTo>
                    <a:pt x="80" y="760"/>
                  </a:lnTo>
                  <a:lnTo>
                    <a:pt x="74" y="782"/>
                  </a:lnTo>
                  <a:lnTo>
                    <a:pt x="70" y="806"/>
                  </a:lnTo>
                  <a:lnTo>
                    <a:pt x="67" y="826"/>
                  </a:lnTo>
                  <a:lnTo>
                    <a:pt x="65" y="847"/>
                  </a:lnTo>
                  <a:lnTo>
                    <a:pt x="64" y="867"/>
                  </a:lnTo>
                  <a:lnTo>
                    <a:pt x="65" y="887"/>
                  </a:lnTo>
                  <a:lnTo>
                    <a:pt x="66" y="905"/>
                  </a:lnTo>
                  <a:lnTo>
                    <a:pt x="68" y="924"/>
                  </a:lnTo>
                  <a:lnTo>
                    <a:pt x="72" y="940"/>
                  </a:lnTo>
                  <a:lnTo>
                    <a:pt x="78" y="956"/>
                  </a:lnTo>
                  <a:lnTo>
                    <a:pt x="83" y="971"/>
                  </a:lnTo>
                  <a:lnTo>
                    <a:pt x="90" y="986"/>
                  </a:lnTo>
                  <a:lnTo>
                    <a:pt x="99" y="1000"/>
                  </a:lnTo>
                  <a:lnTo>
                    <a:pt x="108" y="1012"/>
                  </a:lnTo>
                  <a:lnTo>
                    <a:pt x="118" y="1023"/>
                  </a:lnTo>
                  <a:lnTo>
                    <a:pt x="118" y="1023"/>
                  </a:lnTo>
                  <a:lnTo>
                    <a:pt x="133" y="1036"/>
                  </a:lnTo>
                  <a:lnTo>
                    <a:pt x="148" y="1048"/>
                  </a:lnTo>
                  <a:lnTo>
                    <a:pt x="166" y="1057"/>
                  </a:lnTo>
                  <a:lnTo>
                    <a:pt x="184" y="1065"/>
                  </a:lnTo>
                  <a:lnTo>
                    <a:pt x="204" y="1071"/>
                  </a:lnTo>
                  <a:lnTo>
                    <a:pt x="225" y="1074"/>
                  </a:lnTo>
                  <a:lnTo>
                    <a:pt x="248" y="1078"/>
                  </a:lnTo>
                  <a:lnTo>
                    <a:pt x="272" y="1078"/>
                  </a:lnTo>
                  <a:lnTo>
                    <a:pt x="272" y="1078"/>
                  </a:lnTo>
                  <a:lnTo>
                    <a:pt x="301" y="1077"/>
                  </a:lnTo>
                  <a:lnTo>
                    <a:pt x="333" y="1073"/>
                  </a:lnTo>
                  <a:lnTo>
                    <a:pt x="365" y="1067"/>
                  </a:lnTo>
                  <a:lnTo>
                    <a:pt x="397" y="1059"/>
                  </a:lnTo>
                  <a:lnTo>
                    <a:pt x="431" y="1049"/>
                  </a:lnTo>
                  <a:lnTo>
                    <a:pt x="465" y="1036"/>
                  </a:lnTo>
                  <a:lnTo>
                    <a:pt x="498" y="1021"/>
                  </a:lnTo>
                  <a:lnTo>
                    <a:pt x="533" y="1005"/>
                  </a:lnTo>
                  <a:lnTo>
                    <a:pt x="568" y="985"/>
                  </a:lnTo>
                  <a:lnTo>
                    <a:pt x="601" y="964"/>
                  </a:lnTo>
                  <a:lnTo>
                    <a:pt x="636" y="942"/>
                  </a:lnTo>
                  <a:lnTo>
                    <a:pt x="671" y="918"/>
                  </a:lnTo>
                  <a:lnTo>
                    <a:pt x="704" y="891"/>
                  </a:lnTo>
                  <a:lnTo>
                    <a:pt x="738" y="863"/>
                  </a:lnTo>
                  <a:lnTo>
                    <a:pt x="770" y="835"/>
                  </a:lnTo>
                  <a:lnTo>
                    <a:pt x="803" y="803"/>
                  </a:lnTo>
                  <a:lnTo>
                    <a:pt x="803" y="803"/>
                  </a:lnTo>
                  <a:lnTo>
                    <a:pt x="825" y="780"/>
                  </a:lnTo>
                  <a:lnTo>
                    <a:pt x="847" y="756"/>
                  </a:lnTo>
                  <a:lnTo>
                    <a:pt x="868" y="733"/>
                  </a:lnTo>
                  <a:lnTo>
                    <a:pt x="887" y="708"/>
                  </a:lnTo>
                  <a:lnTo>
                    <a:pt x="907" y="684"/>
                  </a:lnTo>
                  <a:lnTo>
                    <a:pt x="924" y="660"/>
                  </a:lnTo>
                  <a:lnTo>
                    <a:pt x="942" y="635"/>
                  </a:lnTo>
                  <a:lnTo>
                    <a:pt x="958" y="610"/>
                  </a:lnTo>
                  <a:lnTo>
                    <a:pt x="973" y="585"/>
                  </a:lnTo>
                  <a:lnTo>
                    <a:pt x="988" y="561"/>
                  </a:lnTo>
                  <a:lnTo>
                    <a:pt x="1001" y="537"/>
                  </a:lnTo>
                  <a:lnTo>
                    <a:pt x="1014" y="511"/>
                  </a:lnTo>
                  <a:lnTo>
                    <a:pt x="1025" y="487"/>
                  </a:lnTo>
                  <a:lnTo>
                    <a:pt x="1034" y="464"/>
                  </a:lnTo>
                  <a:lnTo>
                    <a:pt x="1044" y="439"/>
                  </a:lnTo>
                  <a:lnTo>
                    <a:pt x="1052" y="416"/>
                  </a:lnTo>
                  <a:lnTo>
                    <a:pt x="1059" y="393"/>
                  </a:lnTo>
                  <a:lnTo>
                    <a:pt x="1065" y="370"/>
                  </a:lnTo>
                  <a:lnTo>
                    <a:pt x="1070" y="348"/>
                  </a:lnTo>
                  <a:lnTo>
                    <a:pt x="1074" y="326"/>
                  </a:lnTo>
                  <a:lnTo>
                    <a:pt x="1076" y="304"/>
                  </a:lnTo>
                  <a:lnTo>
                    <a:pt x="1077" y="284"/>
                  </a:lnTo>
                  <a:lnTo>
                    <a:pt x="1077" y="263"/>
                  </a:lnTo>
                  <a:lnTo>
                    <a:pt x="1076" y="244"/>
                  </a:lnTo>
                  <a:lnTo>
                    <a:pt x="1074" y="225"/>
                  </a:lnTo>
                  <a:lnTo>
                    <a:pt x="1070" y="208"/>
                  </a:lnTo>
                  <a:lnTo>
                    <a:pt x="1066" y="190"/>
                  </a:lnTo>
                  <a:lnTo>
                    <a:pt x="1060" y="174"/>
                  </a:lnTo>
                  <a:lnTo>
                    <a:pt x="1053" y="159"/>
                  </a:lnTo>
                  <a:lnTo>
                    <a:pt x="1045" y="144"/>
                  </a:lnTo>
                  <a:lnTo>
                    <a:pt x="1034" y="131"/>
                  </a:lnTo>
                  <a:lnTo>
                    <a:pt x="1024" y="118"/>
                  </a:lnTo>
                  <a:lnTo>
                    <a:pt x="1024" y="118"/>
                  </a:lnTo>
                  <a:lnTo>
                    <a:pt x="1009" y="106"/>
                  </a:lnTo>
                  <a:lnTo>
                    <a:pt x="994" y="95"/>
                  </a:lnTo>
                  <a:lnTo>
                    <a:pt x="977" y="86"/>
                  </a:lnTo>
                  <a:lnTo>
                    <a:pt x="958" y="78"/>
                  </a:lnTo>
                  <a:lnTo>
                    <a:pt x="938" y="72"/>
                  </a:lnTo>
                  <a:lnTo>
                    <a:pt x="917" y="67"/>
                  </a:lnTo>
                  <a:lnTo>
                    <a:pt x="894" y="65"/>
                  </a:lnTo>
                  <a:lnTo>
                    <a:pt x="870" y="64"/>
                  </a:lnTo>
                  <a:lnTo>
                    <a:pt x="870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45"/>
            <p:cNvSpPr>
              <a:spLocks/>
            </p:cNvSpPr>
            <p:nvPr/>
          </p:nvSpPr>
          <p:spPr bwMode="auto">
            <a:xfrm>
              <a:off x="4384676" y="1350318"/>
              <a:ext cx="558800" cy="557213"/>
            </a:xfrm>
            <a:custGeom>
              <a:avLst/>
              <a:gdLst>
                <a:gd name="T0" fmla="*/ 702 w 706"/>
                <a:gd name="T1" fmla="*/ 703 h 703"/>
                <a:gd name="T2" fmla="*/ 636 w 706"/>
                <a:gd name="T3" fmla="*/ 697 h 703"/>
                <a:gd name="T4" fmla="*/ 570 w 706"/>
                <a:gd name="T5" fmla="*/ 684 h 703"/>
                <a:gd name="T6" fmla="*/ 506 w 706"/>
                <a:gd name="T7" fmla="*/ 664 h 703"/>
                <a:gd name="T8" fmla="*/ 445 w 706"/>
                <a:gd name="T9" fmla="*/ 639 h 703"/>
                <a:gd name="T10" fmla="*/ 385 w 706"/>
                <a:gd name="T11" fmla="*/ 607 h 703"/>
                <a:gd name="T12" fmla="*/ 327 w 706"/>
                <a:gd name="T13" fmla="*/ 571 h 703"/>
                <a:gd name="T14" fmla="*/ 272 w 706"/>
                <a:gd name="T15" fmla="*/ 530 h 703"/>
                <a:gd name="T16" fmla="*/ 221 w 706"/>
                <a:gd name="T17" fmla="*/ 482 h 703"/>
                <a:gd name="T18" fmla="*/ 197 w 706"/>
                <a:gd name="T19" fmla="*/ 457 h 703"/>
                <a:gd name="T20" fmla="*/ 153 w 706"/>
                <a:gd name="T21" fmla="*/ 405 h 703"/>
                <a:gd name="T22" fmla="*/ 114 w 706"/>
                <a:gd name="T23" fmla="*/ 349 h 703"/>
                <a:gd name="T24" fmla="*/ 80 w 706"/>
                <a:gd name="T25" fmla="*/ 290 h 703"/>
                <a:gd name="T26" fmla="*/ 52 w 706"/>
                <a:gd name="T27" fmla="*/ 230 h 703"/>
                <a:gd name="T28" fmla="*/ 29 w 706"/>
                <a:gd name="T29" fmla="*/ 167 h 703"/>
                <a:gd name="T30" fmla="*/ 13 w 706"/>
                <a:gd name="T31" fmla="*/ 102 h 703"/>
                <a:gd name="T32" fmla="*/ 2 w 706"/>
                <a:gd name="T33" fmla="*/ 37 h 703"/>
                <a:gd name="T34" fmla="*/ 64 w 706"/>
                <a:gd name="T35" fmla="*/ 0 h 703"/>
                <a:gd name="T36" fmla="*/ 66 w 706"/>
                <a:gd name="T37" fmla="*/ 30 h 703"/>
                <a:gd name="T38" fmla="*/ 77 w 706"/>
                <a:gd name="T39" fmla="*/ 89 h 703"/>
                <a:gd name="T40" fmla="*/ 92 w 706"/>
                <a:gd name="T41" fmla="*/ 148 h 703"/>
                <a:gd name="T42" fmla="*/ 111 w 706"/>
                <a:gd name="T43" fmla="*/ 205 h 703"/>
                <a:gd name="T44" fmla="*/ 138 w 706"/>
                <a:gd name="T45" fmla="*/ 261 h 703"/>
                <a:gd name="T46" fmla="*/ 168 w 706"/>
                <a:gd name="T47" fmla="*/ 314 h 703"/>
                <a:gd name="T48" fmla="*/ 204 w 706"/>
                <a:gd name="T49" fmla="*/ 365 h 703"/>
                <a:gd name="T50" fmla="*/ 245 w 706"/>
                <a:gd name="T51" fmla="*/ 414 h 703"/>
                <a:gd name="T52" fmla="*/ 267 w 706"/>
                <a:gd name="T53" fmla="*/ 437 h 703"/>
                <a:gd name="T54" fmla="*/ 314 w 706"/>
                <a:gd name="T55" fmla="*/ 480 h 703"/>
                <a:gd name="T56" fmla="*/ 364 w 706"/>
                <a:gd name="T57" fmla="*/ 518 h 703"/>
                <a:gd name="T58" fmla="*/ 416 w 706"/>
                <a:gd name="T59" fmla="*/ 552 h 703"/>
                <a:gd name="T60" fmla="*/ 472 w 706"/>
                <a:gd name="T61" fmla="*/ 579 h 703"/>
                <a:gd name="T62" fmla="*/ 528 w 706"/>
                <a:gd name="T63" fmla="*/ 603 h 703"/>
                <a:gd name="T64" fmla="*/ 586 w 706"/>
                <a:gd name="T65" fmla="*/ 621 h 703"/>
                <a:gd name="T66" fmla="*/ 645 w 706"/>
                <a:gd name="T67" fmla="*/ 633 h 703"/>
                <a:gd name="T68" fmla="*/ 706 w 706"/>
                <a:gd name="T69" fmla="*/ 64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703">
                  <a:moveTo>
                    <a:pt x="702" y="703"/>
                  </a:moveTo>
                  <a:lnTo>
                    <a:pt x="702" y="703"/>
                  </a:lnTo>
                  <a:lnTo>
                    <a:pt x="669" y="701"/>
                  </a:lnTo>
                  <a:lnTo>
                    <a:pt x="636" y="697"/>
                  </a:lnTo>
                  <a:lnTo>
                    <a:pt x="603" y="691"/>
                  </a:lnTo>
                  <a:lnTo>
                    <a:pt x="570" y="684"/>
                  </a:lnTo>
                  <a:lnTo>
                    <a:pt x="539" y="675"/>
                  </a:lnTo>
                  <a:lnTo>
                    <a:pt x="506" y="664"/>
                  </a:lnTo>
                  <a:lnTo>
                    <a:pt x="475" y="652"/>
                  </a:lnTo>
                  <a:lnTo>
                    <a:pt x="445" y="639"/>
                  </a:lnTo>
                  <a:lnTo>
                    <a:pt x="415" y="624"/>
                  </a:lnTo>
                  <a:lnTo>
                    <a:pt x="385" y="607"/>
                  </a:lnTo>
                  <a:lnTo>
                    <a:pt x="356" y="590"/>
                  </a:lnTo>
                  <a:lnTo>
                    <a:pt x="327" y="571"/>
                  </a:lnTo>
                  <a:lnTo>
                    <a:pt x="299" y="551"/>
                  </a:lnTo>
                  <a:lnTo>
                    <a:pt x="272" y="530"/>
                  </a:lnTo>
                  <a:lnTo>
                    <a:pt x="247" y="506"/>
                  </a:lnTo>
                  <a:lnTo>
                    <a:pt x="221" y="482"/>
                  </a:lnTo>
                  <a:lnTo>
                    <a:pt x="221" y="482"/>
                  </a:lnTo>
                  <a:lnTo>
                    <a:pt x="197" y="457"/>
                  </a:lnTo>
                  <a:lnTo>
                    <a:pt x="174" y="431"/>
                  </a:lnTo>
                  <a:lnTo>
                    <a:pt x="153" y="405"/>
                  </a:lnTo>
                  <a:lnTo>
                    <a:pt x="132" y="377"/>
                  </a:lnTo>
                  <a:lnTo>
                    <a:pt x="114" y="349"/>
                  </a:lnTo>
                  <a:lnTo>
                    <a:pt x="96" y="320"/>
                  </a:lnTo>
                  <a:lnTo>
                    <a:pt x="80" y="290"/>
                  </a:lnTo>
                  <a:lnTo>
                    <a:pt x="65" y="260"/>
                  </a:lnTo>
                  <a:lnTo>
                    <a:pt x="52" y="230"/>
                  </a:lnTo>
                  <a:lnTo>
                    <a:pt x="40" y="198"/>
                  </a:lnTo>
                  <a:lnTo>
                    <a:pt x="29" y="167"/>
                  </a:lnTo>
                  <a:lnTo>
                    <a:pt x="20" y="135"/>
                  </a:lnTo>
                  <a:lnTo>
                    <a:pt x="13" y="102"/>
                  </a:lnTo>
                  <a:lnTo>
                    <a:pt x="7" y="70"/>
                  </a:lnTo>
                  <a:lnTo>
                    <a:pt x="2" y="37"/>
                  </a:lnTo>
                  <a:lnTo>
                    <a:pt x="0" y="4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6" y="30"/>
                  </a:lnTo>
                  <a:lnTo>
                    <a:pt x="71" y="60"/>
                  </a:lnTo>
                  <a:lnTo>
                    <a:pt x="77" y="89"/>
                  </a:lnTo>
                  <a:lnTo>
                    <a:pt x="84" y="120"/>
                  </a:lnTo>
                  <a:lnTo>
                    <a:pt x="92" y="148"/>
                  </a:lnTo>
                  <a:lnTo>
                    <a:pt x="101" y="177"/>
                  </a:lnTo>
                  <a:lnTo>
                    <a:pt x="111" y="205"/>
                  </a:lnTo>
                  <a:lnTo>
                    <a:pt x="124" y="233"/>
                  </a:lnTo>
                  <a:lnTo>
                    <a:pt x="138" y="261"/>
                  </a:lnTo>
                  <a:lnTo>
                    <a:pt x="152" y="288"/>
                  </a:lnTo>
                  <a:lnTo>
                    <a:pt x="168" y="314"/>
                  </a:lnTo>
                  <a:lnTo>
                    <a:pt x="186" y="340"/>
                  </a:lnTo>
                  <a:lnTo>
                    <a:pt x="204" y="365"/>
                  </a:lnTo>
                  <a:lnTo>
                    <a:pt x="224" y="389"/>
                  </a:lnTo>
                  <a:lnTo>
                    <a:pt x="245" y="414"/>
                  </a:lnTo>
                  <a:lnTo>
                    <a:pt x="267" y="437"/>
                  </a:lnTo>
                  <a:lnTo>
                    <a:pt x="267" y="437"/>
                  </a:lnTo>
                  <a:lnTo>
                    <a:pt x="290" y="459"/>
                  </a:lnTo>
                  <a:lnTo>
                    <a:pt x="314" y="480"/>
                  </a:lnTo>
                  <a:lnTo>
                    <a:pt x="338" y="500"/>
                  </a:lnTo>
                  <a:lnTo>
                    <a:pt x="364" y="518"/>
                  </a:lnTo>
                  <a:lnTo>
                    <a:pt x="389" y="535"/>
                  </a:lnTo>
                  <a:lnTo>
                    <a:pt x="416" y="552"/>
                  </a:lnTo>
                  <a:lnTo>
                    <a:pt x="444" y="567"/>
                  </a:lnTo>
                  <a:lnTo>
                    <a:pt x="472" y="579"/>
                  </a:lnTo>
                  <a:lnTo>
                    <a:pt x="499" y="592"/>
                  </a:lnTo>
                  <a:lnTo>
                    <a:pt x="528" y="603"/>
                  </a:lnTo>
                  <a:lnTo>
                    <a:pt x="556" y="613"/>
                  </a:lnTo>
                  <a:lnTo>
                    <a:pt x="586" y="621"/>
                  </a:lnTo>
                  <a:lnTo>
                    <a:pt x="615" y="628"/>
                  </a:lnTo>
                  <a:lnTo>
                    <a:pt x="645" y="633"/>
                  </a:lnTo>
                  <a:lnTo>
                    <a:pt x="675" y="637"/>
                  </a:lnTo>
                  <a:lnTo>
                    <a:pt x="706" y="640"/>
                  </a:lnTo>
                  <a:lnTo>
                    <a:pt x="702" y="70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" name="Freeform 46"/>
            <p:cNvSpPr>
              <a:spLocks/>
            </p:cNvSpPr>
            <p:nvPr/>
          </p:nvSpPr>
          <p:spPr bwMode="auto">
            <a:xfrm>
              <a:off x="3871913" y="1861493"/>
              <a:ext cx="558800" cy="560388"/>
            </a:xfrm>
            <a:custGeom>
              <a:avLst/>
              <a:gdLst>
                <a:gd name="T0" fmla="*/ 639 w 703"/>
                <a:gd name="T1" fmla="*/ 707 h 707"/>
                <a:gd name="T2" fmla="*/ 632 w 703"/>
                <a:gd name="T3" fmla="*/ 647 h 707"/>
                <a:gd name="T4" fmla="*/ 621 w 703"/>
                <a:gd name="T5" fmla="*/ 588 h 707"/>
                <a:gd name="T6" fmla="*/ 602 w 703"/>
                <a:gd name="T7" fmla="*/ 529 h 707"/>
                <a:gd name="T8" fmla="*/ 579 w 703"/>
                <a:gd name="T9" fmla="*/ 472 h 707"/>
                <a:gd name="T10" fmla="*/ 551 w 703"/>
                <a:gd name="T11" fmla="*/ 417 h 707"/>
                <a:gd name="T12" fmla="*/ 518 w 703"/>
                <a:gd name="T13" fmla="*/ 365 h 707"/>
                <a:gd name="T14" fmla="*/ 480 w 703"/>
                <a:gd name="T15" fmla="*/ 316 h 707"/>
                <a:gd name="T16" fmla="*/ 437 w 703"/>
                <a:gd name="T17" fmla="*/ 268 h 707"/>
                <a:gd name="T18" fmla="*/ 414 w 703"/>
                <a:gd name="T19" fmla="*/ 246 h 707"/>
                <a:gd name="T20" fmla="*/ 365 w 703"/>
                <a:gd name="T21" fmla="*/ 205 h 707"/>
                <a:gd name="T22" fmla="*/ 314 w 703"/>
                <a:gd name="T23" fmla="*/ 170 h 707"/>
                <a:gd name="T24" fmla="*/ 261 w 703"/>
                <a:gd name="T25" fmla="*/ 138 h 707"/>
                <a:gd name="T26" fmla="*/ 205 w 703"/>
                <a:gd name="T27" fmla="*/ 113 h 707"/>
                <a:gd name="T28" fmla="*/ 148 w 703"/>
                <a:gd name="T29" fmla="*/ 93 h 707"/>
                <a:gd name="T30" fmla="*/ 89 w 703"/>
                <a:gd name="T31" fmla="*/ 78 h 707"/>
                <a:gd name="T32" fmla="*/ 30 w 703"/>
                <a:gd name="T33" fmla="*/ 68 h 707"/>
                <a:gd name="T34" fmla="*/ 3 w 703"/>
                <a:gd name="T35" fmla="*/ 0 h 707"/>
                <a:gd name="T36" fmla="*/ 37 w 703"/>
                <a:gd name="T37" fmla="*/ 4 h 707"/>
                <a:gd name="T38" fmla="*/ 102 w 703"/>
                <a:gd name="T39" fmla="*/ 14 h 707"/>
                <a:gd name="T40" fmla="*/ 167 w 703"/>
                <a:gd name="T41" fmla="*/ 31 h 707"/>
                <a:gd name="T42" fmla="*/ 229 w 703"/>
                <a:gd name="T43" fmla="*/ 53 h 707"/>
                <a:gd name="T44" fmla="*/ 290 w 703"/>
                <a:gd name="T45" fmla="*/ 81 h 707"/>
                <a:gd name="T46" fmla="*/ 349 w 703"/>
                <a:gd name="T47" fmla="*/ 115 h 707"/>
                <a:gd name="T48" fmla="*/ 404 w 703"/>
                <a:gd name="T49" fmla="*/ 154 h 707"/>
                <a:gd name="T50" fmla="*/ 456 w 703"/>
                <a:gd name="T51" fmla="*/ 199 h 707"/>
                <a:gd name="T52" fmla="*/ 482 w 703"/>
                <a:gd name="T53" fmla="*/ 223 h 707"/>
                <a:gd name="T54" fmla="*/ 529 w 703"/>
                <a:gd name="T55" fmla="*/ 274 h 707"/>
                <a:gd name="T56" fmla="*/ 571 w 703"/>
                <a:gd name="T57" fmla="*/ 328 h 707"/>
                <a:gd name="T58" fmla="*/ 608 w 703"/>
                <a:gd name="T59" fmla="*/ 386 h 707"/>
                <a:gd name="T60" fmla="*/ 638 w 703"/>
                <a:gd name="T61" fmla="*/ 446 h 707"/>
                <a:gd name="T62" fmla="*/ 664 w 703"/>
                <a:gd name="T63" fmla="*/ 508 h 707"/>
                <a:gd name="T64" fmla="*/ 683 w 703"/>
                <a:gd name="T65" fmla="*/ 572 h 707"/>
                <a:gd name="T66" fmla="*/ 696 w 703"/>
                <a:gd name="T67" fmla="*/ 638 h 707"/>
                <a:gd name="T68" fmla="*/ 703 w 703"/>
                <a:gd name="T69" fmla="*/ 704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3" h="707">
                  <a:moveTo>
                    <a:pt x="639" y="707"/>
                  </a:moveTo>
                  <a:lnTo>
                    <a:pt x="639" y="707"/>
                  </a:lnTo>
                  <a:lnTo>
                    <a:pt x="637" y="677"/>
                  </a:lnTo>
                  <a:lnTo>
                    <a:pt x="632" y="647"/>
                  </a:lnTo>
                  <a:lnTo>
                    <a:pt x="628" y="617"/>
                  </a:lnTo>
                  <a:lnTo>
                    <a:pt x="621" y="588"/>
                  </a:lnTo>
                  <a:lnTo>
                    <a:pt x="613" y="558"/>
                  </a:lnTo>
                  <a:lnTo>
                    <a:pt x="602" y="529"/>
                  </a:lnTo>
                  <a:lnTo>
                    <a:pt x="592" y="501"/>
                  </a:lnTo>
                  <a:lnTo>
                    <a:pt x="579" y="472"/>
                  </a:lnTo>
                  <a:lnTo>
                    <a:pt x="566" y="445"/>
                  </a:lnTo>
                  <a:lnTo>
                    <a:pt x="551" y="417"/>
                  </a:lnTo>
                  <a:lnTo>
                    <a:pt x="535" y="391"/>
                  </a:lnTo>
                  <a:lnTo>
                    <a:pt x="518" y="365"/>
                  </a:lnTo>
                  <a:lnTo>
                    <a:pt x="499" y="340"/>
                  </a:lnTo>
                  <a:lnTo>
                    <a:pt x="480" y="316"/>
                  </a:lnTo>
                  <a:lnTo>
                    <a:pt x="459" y="291"/>
                  </a:lnTo>
                  <a:lnTo>
                    <a:pt x="437" y="268"/>
                  </a:lnTo>
                  <a:lnTo>
                    <a:pt x="437" y="268"/>
                  </a:lnTo>
                  <a:lnTo>
                    <a:pt x="414" y="246"/>
                  </a:lnTo>
                  <a:lnTo>
                    <a:pt x="389" y="225"/>
                  </a:lnTo>
                  <a:lnTo>
                    <a:pt x="365" y="205"/>
                  </a:lnTo>
                  <a:lnTo>
                    <a:pt x="339" y="187"/>
                  </a:lnTo>
                  <a:lnTo>
                    <a:pt x="314" y="170"/>
                  </a:lnTo>
                  <a:lnTo>
                    <a:pt x="287" y="153"/>
                  </a:lnTo>
                  <a:lnTo>
                    <a:pt x="261" y="138"/>
                  </a:lnTo>
                  <a:lnTo>
                    <a:pt x="233" y="126"/>
                  </a:lnTo>
                  <a:lnTo>
                    <a:pt x="205" y="113"/>
                  </a:lnTo>
                  <a:lnTo>
                    <a:pt x="177" y="102"/>
                  </a:lnTo>
                  <a:lnTo>
                    <a:pt x="148" y="93"/>
                  </a:lnTo>
                  <a:lnTo>
                    <a:pt x="119" y="84"/>
                  </a:lnTo>
                  <a:lnTo>
                    <a:pt x="89" y="78"/>
                  </a:lnTo>
                  <a:lnTo>
                    <a:pt x="60" y="72"/>
                  </a:lnTo>
                  <a:lnTo>
                    <a:pt x="30" y="68"/>
                  </a:lnTo>
                  <a:lnTo>
                    <a:pt x="0" y="65"/>
                  </a:lnTo>
                  <a:lnTo>
                    <a:pt x="3" y="0"/>
                  </a:lnTo>
                  <a:lnTo>
                    <a:pt x="3" y="0"/>
                  </a:lnTo>
                  <a:lnTo>
                    <a:pt x="37" y="4"/>
                  </a:lnTo>
                  <a:lnTo>
                    <a:pt x="69" y="8"/>
                  </a:lnTo>
                  <a:lnTo>
                    <a:pt x="102" y="14"/>
                  </a:lnTo>
                  <a:lnTo>
                    <a:pt x="134" y="21"/>
                  </a:lnTo>
                  <a:lnTo>
                    <a:pt x="167" y="31"/>
                  </a:lnTo>
                  <a:lnTo>
                    <a:pt x="198" y="41"/>
                  </a:lnTo>
                  <a:lnTo>
                    <a:pt x="229" y="53"/>
                  </a:lnTo>
                  <a:lnTo>
                    <a:pt x="259" y="66"/>
                  </a:lnTo>
                  <a:lnTo>
                    <a:pt x="290" y="81"/>
                  </a:lnTo>
                  <a:lnTo>
                    <a:pt x="320" y="98"/>
                  </a:lnTo>
                  <a:lnTo>
                    <a:pt x="349" y="115"/>
                  </a:lnTo>
                  <a:lnTo>
                    <a:pt x="376" y="134"/>
                  </a:lnTo>
                  <a:lnTo>
                    <a:pt x="404" y="154"/>
                  </a:lnTo>
                  <a:lnTo>
                    <a:pt x="431" y="175"/>
                  </a:lnTo>
                  <a:lnTo>
                    <a:pt x="456" y="199"/>
                  </a:lnTo>
                  <a:lnTo>
                    <a:pt x="482" y="223"/>
                  </a:lnTo>
                  <a:lnTo>
                    <a:pt x="482" y="223"/>
                  </a:lnTo>
                  <a:lnTo>
                    <a:pt x="506" y="248"/>
                  </a:lnTo>
                  <a:lnTo>
                    <a:pt x="529" y="274"/>
                  </a:lnTo>
                  <a:lnTo>
                    <a:pt x="550" y="300"/>
                  </a:lnTo>
                  <a:lnTo>
                    <a:pt x="571" y="328"/>
                  </a:lnTo>
                  <a:lnTo>
                    <a:pt x="590" y="357"/>
                  </a:lnTo>
                  <a:lnTo>
                    <a:pt x="608" y="386"/>
                  </a:lnTo>
                  <a:lnTo>
                    <a:pt x="624" y="416"/>
                  </a:lnTo>
                  <a:lnTo>
                    <a:pt x="638" y="446"/>
                  </a:lnTo>
                  <a:lnTo>
                    <a:pt x="652" y="477"/>
                  </a:lnTo>
                  <a:lnTo>
                    <a:pt x="664" y="508"/>
                  </a:lnTo>
                  <a:lnTo>
                    <a:pt x="674" y="540"/>
                  </a:lnTo>
                  <a:lnTo>
                    <a:pt x="683" y="572"/>
                  </a:lnTo>
                  <a:lnTo>
                    <a:pt x="690" y="604"/>
                  </a:lnTo>
                  <a:lnTo>
                    <a:pt x="696" y="638"/>
                  </a:lnTo>
                  <a:lnTo>
                    <a:pt x="701" y="670"/>
                  </a:lnTo>
                  <a:lnTo>
                    <a:pt x="703" y="704"/>
                  </a:lnTo>
                  <a:lnTo>
                    <a:pt x="639" y="70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47"/>
            <p:cNvSpPr>
              <a:spLocks/>
            </p:cNvSpPr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951 w 996"/>
                <a:gd name="T1" fmla="*/ 997 h 997"/>
                <a:gd name="T2" fmla="*/ 0 w 996"/>
                <a:gd name="T3" fmla="*/ 45 h 997"/>
                <a:gd name="T4" fmla="*/ 45 w 996"/>
                <a:gd name="T5" fmla="*/ 0 h 997"/>
                <a:gd name="T6" fmla="*/ 996 w 996"/>
                <a:gd name="T7" fmla="*/ 950 h 997"/>
                <a:gd name="T8" fmla="*/ 951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951" y="997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996" y="950"/>
                  </a:lnTo>
                  <a:lnTo>
                    <a:pt x="951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48"/>
            <p:cNvSpPr>
              <a:spLocks/>
            </p:cNvSpPr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45 w 996"/>
                <a:gd name="T1" fmla="*/ 997 h 997"/>
                <a:gd name="T2" fmla="*/ 0 w 996"/>
                <a:gd name="T3" fmla="*/ 950 h 997"/>
                <a:gd name="T4" fmla="*/ 951 w 996"/>
                <a:gd name="T5" fmla="*/ 0 h 997"/>
                <a:gd name="T6" fmla="*/ 996 w 996"/>
                <a:gd name="T7" fmla="*/ 45 h 997"/>
                <a:gd name="T8" fmla="*/ 45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45" y="997"/>
                  </a:moveTo>
                  <a:lnTo>
                    <a:pt x="0" y="950"/>
                  </a:lnTo>
                  <a:lnTo>
                    <a:pt x="951" y="0"/>
                  </a:lnTo>
                  <a:lnTo>
                    <a:pt x="996" y="45"/>
                  </a:lnTo>
                  <a:lnTo>
                    <a:pt x="45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Rectangle 49"/>
            <p:cNvSpPr>
              <a:spLocks noChangeArrowheads="1"/>
            </p:cNvSpPr>
            <p:nvPr/>
          </p:nvSpPr>
          <p:spPr bwMode="auto">
            <a:xfrm>
              <a:off x="4381501" y="2520305"/>
              <a:ext cx="50800" cy="10953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8" name="Rectangle 50"/>
            <p:cNvSpPr>
              <a:spLocks noChangeArrowheads="1"/>
            </p:cNvSpPr>
            <p:nvPr/>
          </p:nvSpPr>
          <p:spPr bwMode="auto">
            <a:xfrm>
              <a:off x="4149726" y="2747318"/>
              <a:ext cx="514350" cy="1016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Rectangle 51"/>
            <p:cNvSpPr>
              <a:spLocks noChangeArrowheads="1"/>
            </p:cNvSpPr>
            <p:nvPr/>
          </p:nvSpPr>
          <p:spPr bwMode="auto">
            <a:xfrm>
              <a:off x="4125913" y="2720330"/>
              <a:ext cx="561975" cy="155575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52"/>
            <p:cNvSpPr>
              <a:spLocks noEditPoints="1"/>
            </p:cNvSpPr>
            <p:nvPr/>
          </p:nvSpPr>
          <p:spPr bwMode="auto">
            <a:xfrm>
              <a:off x="4100513" y="2696518"/>
              <a:ext cx="612775" cy="203200"/>
            </a:xfrm>
            <a:custGeom>
              <a:avLst/>
              <a:gdLst>
                <a:gd name="T0" fmla="*/ 742 w 773"/>
                <a:gd name="T1" fmla="*/ 258 h 258"/>
                <a:gd name="T2" fmla="*/ 33 w 773"/>
                <a:gd name="T3" fmla="*/ 258 h 258"/>
                <a:gd name="T4" fmla="*/ 33 w 773"/>
                <a:gd name="T5" fmla="*/ 258 h 258"/>
                <a:gd name="T6" fmla="*/ 26 w 773"/>
                <a:gd name="T7" fmla="*/ 256 h 258"/>
                <a:gd name="T8" fmla="*/ 20 w 773"/>
                <a:gd name="T9" fmla="*/ 255 h 258"/>
                <a:gd name="T10" fmla="*/ 14 w 773"/>
                <a:gd name="T11" fmla="*/ 252 h 258"/>
                <a:gd name="T12" fmla="*/ 10 w 773"/>
                <a:gd name="T13" fmla="*/ 248 h 258"/>
                <a:gd name="T14" fmla="*/ 6 w 773"/>
                <a:gd name="T15" fmla="*/ 244 h 258"/>
                <a:gd name="T16" fmla="*/ 4 w 773"/>
                <a:gd name="T17" fmla="*/ 238 h 258"/>
                <a:gd name="T18" fmla="*/ 1 w 773"/>
                <a:gd name="T19" fmla="*/ 232 h 258"/>
                <a:gd name="T20" fmla="*/ 0 w 773"/>
                <a:gd name="T21" fmla="*/ 226 h 258"/>
                <a:gd name="T22" fmla="*/ 0 w 773"/>
                <a:gd name="T23" fmla="*/ 32 h 258"/>
                <a:gd name="T24" fmla="*/ 0 w 773"/>
                <a:gd name="T25" fmla="*/ 32 h 258"/>
                <a:gd name="T26" fmla="*/ 1 w 773"/>
                <a:gd name="T27" fmla="*/ 26 h 258"/>
                <a:gd name="T28" fmla="*/ 4 w 773"/>
                <a:gd name="T29" fmla="*/ 20 h 258"/>
                <a:gd name="T30" fmla="*/ 6 w 773"/>
                <a:gd name="T31" fmla="*/ 14 h 258"/>
                <a:gd name="T32" fmla="*/ 10 w 773"/>
                <a:gd name="T33" fmla="*/ 10 h 258"/>
                <a:gd name="T34" fmla="*/ 14 w 773"/>
                <a:gd name="T35" fmla="*/ 6 h 258"/>
                <a:gd name="T36" fmla="*/ 20 w 773"/>
                <a:gd name="T37" fmla="*/ 4 h 258"/>
                <a:gd name="T38" fmla="*/ 26 w 773"/>
                <a:gd name="T39" fmla="*/ 2 h 258"/>
                <a:gd name="T40" fmla="*/ 33 w 773"/>
                <a:gd name="T41" fmla="*/ 0 h 258"/>
                <a:gd name="T42" fmla="*/ 742 w 773"/>
                <a:gd name="T43" fmla="*/ 0 h 258"/>
                <a:gd name="T44" fmla="*/ 742 w 773"/>
                <a:gd name="T45" fmla="*/ 0 h 258"/>
                <a:gd name="T46" fmla="*/ 749 w 773"/>
                <a:gd name="T47" fmla="*/ 2 h 258"/>
                <a:gd name="T48" fmla="*/ 754 w 773"/>
                <a:gd name="T49" fmla="*/ 4 h 258"/>
                <a:gd name="T50" fmla="*/ 760 w 773"/>
                <a:gd name="T51" fmla="*/ 6 h 258"/>
                <a:gd name="T52" fmla="*/ 765 w 773"/>
                <a:gd name="T53" fmla="*/ 10 h 258"/>
                <a:gd name="T54" fmla="*/ 768 w 773"/>
                <a:gd name="T55" fmla="*/ 14 h 258"/>
                <a:gd name="T56" fmla="*/ 771 w 773"/>
                <a:gd name="T57" fmla="*/ 20 h 258"/>
                <a:gd name="T58" fmla="*/ 773 w 773"/>
                <a:gd name="T59" fmla="*/ 26 h 258"/>
                <a:gd name="T60" fmla="*/ 773 w 773"/>
                <a:gd name="T61" fmla="*/ 32 h 258"/>
                <a:gd name="T62" fmla="*/ 773 w 773"/>
                <a:gd name="T63" fmla="*/ 226 h 258"/>
                <a:gd name="T64" fmla="*/ 773 w 773"/>
                <a:gd name="T65" fmla="*/ 226 h 258"/>
                <a:gd name="T66" fmla="*/ 773 w 773"/>
                <a:gd name="T67" fmla="*/ 232 h 258"/>
                <a:gd name="T68" fmla="*/ 771 w 773"/>
                <a:gd name="T69" fmla="*/ 238 h 258"/>
                <a:gd name="T70" fmla="*/ 768 w 773"/>
                <a:gd name="T71" fmla="*/ 244 h 258"/>
                <a:gd name="T72" fmla="*/ 765 w 773"/>
                <a:gd name="T73" fmla="*/ 248 h 258"/>
                <a:gd name="T74" fmla="*/ 760 w 773"/>
                <a:gd name="T75" fmla="*/ 252 h 258"/>
                <a:gd name="T76" fmla="*/ 754 w 773"/>
                <a:gd name="T77" fmla="*/ 255 h 258"/>
                <a:gd name="T78" fmla="*/ 749 w 773"/>
                <a:gd name="T79" fmla="*/ 256 h 258"/>
                <a:gd name="T80" fmla="*/ 742 w 773"/>
                <a:gd name="T81" fmla="*/ 258 h 258"/>
                <a:gd name="T82" fmla="*/ 742 w 773"/>
                <a:gd name="T83" fmla="*/ 258 h 258"/>
                <a:gd name="T84" fmla="*/ 64 w 773"/>
                <a:gd name="T85" fmla="*/ 195 h 258"/>
                <a:gd name="T86" fmla="*/ 710 w 773"/>
                <a:gd name="T87" fmla="*/ 195 h 258"/>
                <a:gd name="T88" fmla="*/ 710 w 773"/>
                <a:gd name="T89" fmla="*/ 64 h 258"/>
                <a:gd name="T90" fmla="*/ 64 w 773"/>
                <a:gd name="T91" fmla="*/ 64 h 258"/>
                <a:gd name="T92" fmla="*/ 64 w 773"/>
                <a:gd name="T93" fmla="*/ 19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3" h="258">
                  <a:moveTo>
                    <a:pt x="742" y="258"/>
                  </a:moveTo>
                  <a:lnTo>
                    <a:pt x="33" y="258"/>
                  </a:lnTo>
                  <a:lnTo>
                    <a:pt x="33" y="258"/>
                  </a:lnTo>
                  <a:lnTo>
                    <a:pt x="26" y="256"/>
                  </a:lnTo>
                  <a:lnTo>
                    <a:pt x="20" y="255"/>
                  </a:lnTo>
                  <a:lnTo>
                    <a:pt x="14" y="252"/>
                  </a:lnTo>
                  <a:lnTo>
                    <a:pt x="10" y="248"/>
                  </a:lnTo>
                  <a:lnTo>
                    <a:pt x="6" y="244"/>
                  </a:lnTo>
                  <a:lnTo>
                    <a:pt x="4" y="238"/>
                  </a:lnTo>
                  <a:lnTo>
                    <a:pt x="1" y="232"/>
                  </a:lnTo>
                  <a:lnTo>
                    <a:pt x="0" y="2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742" y="0"/>
                  </a:lnTo>
                  <a:lnTo>
                    <a:pt x="742" y="0"/>
                  </a:lnTo>
                  <a:lnTo>
                    <a:pt x="749" y="2"/>
                  </a:lnTo>
                  <a:lnTo>
                    <a:pt x="754" y="4"/>
                  </a:lnTo>
                  <a:lnTo>
                    <a:pt x="760" y="6"/>
                  </a:lnTo>
                  <a:lnTo>
                    <a:pt x="765" y="10"/>
                  </a:lnTo>
                  <a:lnTo>
                    <a:pt x="768" y="14"/>
                  </a:lnTo>
                  <a:lnTo>
                    <a:pt x="771" y="20"/>
                  </a:lnTo>
                  <a:lnTo>
                    <a:pt x="773" y="26"/>
                  </a:lnTo>
                  <a:lnTo>
                    <a:pt x="773" y="32"/>
                  </a:lnTo>
                  <a:lnTo>
                    <a:pt x="773" y="226"/>
                  </a:lnTo>
                  <a:lnTo>
                    <a:pt x="773" y="226"/>
                  </a:lnTo>
                  <a:lnTo>
                    <a:pt x="773" y="232"/>
                  </a:lnTo>
                  <a:lnTo>
                    <a:pt x="771" y="238"/>
                  </a:lnTo>
                  <a:lnTo>
                    <a:pt x="768" y="244"/>
                  </a:lnTo>
                  <a:lnTo>
                    <a:pt x="765" y="248"/>
                  </a:lnTo>
                  <a:lnTo>
                    <a:pt x="760" y="252"/>
                  </a:lnTo>
                  <a:lnTo>
                    <a:pt x="754" y="255"/>
                  </a:lnTo>
                  <a:lnTo>
                    <a:pt x="749" y="256"/>
                  </a:lnTo>
                  <a:lnTo>
                    <a:pt x="742" y="258"/>
                  </a:lnTo>
                  <a:lnTo>
                    <a:pt x="742" y="258"/>
                  </a:lnTo>
                  <a:close/>
                  <a:moveTo>
                    <a:pt x="64" y="195"/>
                  </a:moveTo>
                  <a:lnTo>
                    <a:pt x="710" y="195"/>
                  </a:lnTo>
                  <a:lnTo>
                    <a:pt x="710" y="64"/>
                  </a:lnTo>
                  <a:lnTo>
                    <a:pt x="64" y="64"/>
                  </a:lnTo>
                  <a:lnTo>
                    <a:pt x="64" y="1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Rectangle 53"/>
            <p:cNvSpPr>
              <a:spLocks noChangeArrowheads="1"/>
            </p:cNvSpPr>
            <p:nvPr/>
          </p:nvSpPr>
          <p:spPr bwMode="auto">
            <a:xfrm>
              <a:off x="4048126" y="2875905"/>
              <a:ext cx="717550" cy="101600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54"/>
            <p:cNvSpPr>
              <a:spLocks noEditPoints="1"/>
            </p:cNvSpPr>
            <p:nvPr/>
          </p:nvSpPr>
          <p:spPr bwMode="auto">
            <a:xfrm>
              <a:off x="4024313" y="2850505"/>
              <a:ext cx="766763" cy="152400"/>
            </a:xfrm>
            <a:custGeom>
              <a:avLst/>
              <a:gdLst>
                <a:gd name="T0" fmla="*/ 935 w 966"/>
                <a:gd name="T1" fmla="*/ 191 h 191"/>
                <a:gd name="T2" fmla="*/ 31 w 966"/>
                <a:gd name="T3" fmla="*/ 191 h 191"/>
                <a:gd name="T4" fmla="*/ 31 w 966"/>
                <a:gd name="T5" fmla="*/ 191 h 191"/>
                <a:gd name="T6" fmla="*/ 24 w 966"/>
                <a:gd name="T7" fmla="*/ 191 h 191"/>
                <a:gd name="T8" fmla="*/ 19 w 966"/>
                <a:gd name="T9" fmla="*/ 189 h 191"/>
                <a:gd name="T10" fmla="*/ 14 w 966"/>
                <a:gd name="T11" fmla="*/ 187 h 191"/>
                <a:gd name="T12" fmla="*/ 9 w 966"/>
                <a:gd name="T13" fmla="*/ 182 h 191"/>
                <a:gd name="T14" fmla="*/ 5 w 966"/>
                <a:gd name="T15" fmla="*/ 177 h 191"/>
                <a:gd name="T16" fmla="*/ 2 w 966"/>
                <a:gd name="T17" fmla="*/ 173 h 191"/>
                <a:gd name="T18" fmla="*/ 0 w 966"/>
                <a:gd name="T19" fmla="*/ 167 h 191"/>
                <a:gd name="T20" fmla="*/ 0 w 966"/>
                <a:gd name="T21" fmla="*/ 160 h 191"/>
                <a:gd name="T22" fmla="*/ 0 w 966"/>
                <a:gd name="T23" fmla="*/ 31 h 191"/>
                <a:gd name="T24" fmla="*/ 0 w 966"/>
                <a:gd name="T25" fmla="*/ 31 h 191"/>
                <a:gd name="T26" fmla="*/ 0 w 966"/>
                <a:gd name="T27" fmla="*/ 24 h 191"/>
                <a:gd name="T28" fmla="*/ 2 w 966"/>
                <a:gd name="T29" fmla="*/ 19 h 191"/>
                <a:gd name="T30" fmla="*/ 5 w 966"/>
                <a:gd name="T31" fmla="*/ 13 h 191"/>
                <a:gd name="T32" fmla="*/ 9 w 966"/>
                <a:gd name="T33" fmla="*/ 8 h 191"/>
                <a:gd name="T34" fmla="*/ 14 w 966"/>
                <a:gd name="T35" fmla="*/ 5 h 191"/>
                <a:gd name="T36" fmla="*/ 19 w 966"/>
                <a:gd name="T37" fmla="*/ 2 h 191"/>
                <a:gd name="T38" fmla="*/ 24 w 966"/>
                <a:gd name="T39" fmla="*/ 0 h 191"/>
                <a:gd name="T40" fmla="*/ 31 w 966"/>
                <a:gd name="T41" fmla="*/ 0 h 191"/>
                <a:gd name="T42" fmla="*/ 935 w 966"/>
                <a:gd name="T43" fmla="*/ 0 h 191"/>
                <a:gd name="T44" fmla="*/ 935 w 966"/>
                <a:gd name="T45" fmla="*/ 0 h 191"/>
                <a:gd name="T46" fmla="*/ 941 w 966"/>
                <a:gd name="T47" fmla="*/ 0 h 191"/>
                <a:gd name="T48" fmla="*/ 948 w 966"/>
                <a:gd name="T49" fmla="*/ 2 h 191"/>
                <a:gd name="T50" fmla="*/ 952 w 966"/>
                <a:gd name="T51" fmla="*/ 5 h 191"/>
                <a:gd name="T52" fmla="*/ 957 w 966"/>
                <a:gd name="T53" fmla="*/ 8 h 191"/>
                <a:gd name="T54" fmla="*/ 960 w 966"/>
                <a:gd name="T55" fmla="*/ 13 h 191"/>
                <a:gd name="T56" fmla="*/ 964 w 966"/>
                <a:gd name="T57" fmla="*/ 19 h 191"/>
                <a:gd name="T58" fmla="*/ 966 w 966"/>
                <a:gd name="T59" fmla="*/ 24 h 191"/>
                <a:gd name="T60" fmla="*/ 966 w 966"/>
                <a:gd name="T61" fmla="*/ 31 h 191"/>
                <a:gd name="T62" fmla="*/ 966 w 966"/>
                <a:gd name="T63" fmla="*/ 160 h 191"/>
                <a:gd name="T64" fmla="*/ 966 w 966"/>
                <a:gd name="T65" fmla="*/ 160 h 191"/>
                <a:gd name="T66" fmla="*/ 966 w 966"/>
                <a:gd name="T67" fmla="*/ 167 h 191"/>
                <a:gd name="T68" fmla="*/ 964 w 966"/>
                <a:gd name="T69" fmla="*/ 173 h 191"/>
                <a:gd name="T70" fmla="*/ 960 w 966"/>
                <a:gd name="T71" fmla="*/ 177 h 191"/>
                <a:gd name="T72" fmla="*/ 957 w 966"/>
                <a:gd name="T73" fmla="*/ 182 h 191"/>
                <a:gd name="T74" fmla="*/ 952 w 966"/>
                <a:gd name="T75" fmla="*/ 187 h 191"/>
                <a:gd name="T76" fmla="*/ 948 w 966"/>
                <a:gd name="T77" fmla="*/ 189 h 191"/>
                <a:gd name="T78" fmla="*/ 941 w 966"/>
                <a:gd name="T79" fmla="*/ 191 h 191"/>
                <a:gd name="T80" fmla="*/ 935 w 966"/>
                <a:gd name="T81" fmla="*/ 191 h 191"/>
                <a:gd name="T82" fmla="*/ 935 w 966"/>
                <a:gd name="T83" fmla="*/ 191 h 191"/>
                <a:gd name="T84" fmla="*/ 63 w 966"/>
                <a:gd name="T85" fmla="*/ 129 h 191"/>
                <a:gd name="T86" fmla="*/ 904 w 966"/>
                <a:gd name="T87" fmla="*/ 129 h 191"/>
                <a:gd name="T88" fmla="*/ 904 w 966"/>
                <a:gd name="T89" fmla="*/ 63 h 191"/>
                <a:gd name="T90" fmla="*/ 63 w 966"/>
                <a:gd name="T91" fmla="*/ 63 h 191"/>
                <a:gd name="T92" fmla="*/ 63 w 966"/>
                <a:gd name="T93" fmla="*/ 12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6" h="191">
                  <a:moveTo>
                    <a:pt x="935" y="191"/>
                  </a:moveTo>
                  <a:lnTo>
                    <a:pt x="31" y="191"/>
                  </a:lnTo>
                  <a:lnTo>
                    <a:pt x="31" y="191"/>
                  </a:lnTo>
                  <a:lnTo>
                    <a:pt x="24" y="191"/>
                  </a:lnTo>
                  <a:lnTo>
                    <a:pt x="19" y="189"/>
                  </a:lnTo>
                  <a:lnTo>
                    <a:pt x="14" y="187"/>
                  </a:lnTo>
                  <a:lnTo>
                    <a:pt x="9" y="182"/>
                  </a:lnTo>
                  <a:lnTo>
                    <a:pt x="5" y="177"/>
                  </a:lnTo>
                  <a:lnTo>
                    <a:pt x="2" y="173"/>
                  </a:lnTo>
                  <a:lnTo>
                    <a:pt x="0" y="167"/>
                  </a:lnTo>
                  <a:lnTo>
                    <a:pt x="0" y="16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935" y="0"/>
                  </a:lnTo>
                  <a:lnTo>
                    <a:pt x="935" y="0"/>
                  </a:lnTo>
                  <a:lnTo>
                    <a:pt x="941" y="0"/>
                  </a:lnTo>
                  <a:lnTo>
                    <a:pt x="948" y="2"/>
                  </a:lnTo>
                  <a:lnTo>
                    <a:pt x="952" y="5"/>
                  </a:lnTo>
                  <a:lnTo>
                    <a:pt x="957" y="8"/>
                  </a:lnTo>
                  <a:lnTo>
                    <a:pt x="960" y="13"/>
                  </a:lnTo>
                  <a:lnTo>
                    <a:pt x="964" y="19"/>
                  </a:lnTo>
                  <a:lnTo>
                    <a:pt x="966" y="24"/>
                  </a:lnTo>
                  <a:lnTo>
                    <a:pt x="966" y="31"/>
                  </a:lnTo>
                  <a:lnTo>
                    <a:pt x="966" y="160"/>
                  </a:lnTo>
                  <a:lnTo>
                    <a:pt x="966" y="160"/>
                  </a:lnTo>
                  <a:lnTo>
                    <a:pt x="966" y="167"/>
                  </a:lnTo>
                  <a:lnTo>
                    <a:pt x="964" y="173"/>
                  </a:lnTo>
                  <a:lnTo>
                    <a:pt x="960" y="177"/>
                  </a:lnTo>
                  <a:lnTo>
                    <a:pt x="957" y="182"/>
                  </a:lnTo>
                  <a:lnTo>
                    <a:pt x="952" y="187"/>
                  </a:lnTo>
                  <a:lnTo>
                    <a:pt x="948" y="189"/>
                  </a:lnTo>
                  <a:lnTo>
                    <a:pt x="941" y="191"/>
                  </a:lnTo>
                  <a:lnTo>
                    <a:pt x="935" y="191"/>
                  </a:lnTo>
                  <a:lnTo>
                    <a:pt x="935" y="191"/>
                  </a:lnTo>
                  <a:close/>
                  <a:moveTo>
                    <a:pt x="63" y="129"/>
                  </a:moveTo>
                  <a:lnTo>
                    <a:pt x="904" y="129"/>
                  </a:lnTo>
                  <a:lnTo>
                    <a:pt x="904" y="63"/>
                  </a:lnTo>
                  <a:lnTo>
                    <a:pt x="63" y="63"/>
                  </a:lnTo>
                  <a:lnTo>
                    <a:pt x="63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55"/>
            <p:cNvSpPr>
              <a:spLocks noEditPoints="1"/>
            </p:cNvSpPr>
            <p:nvPr/>
          </p:nvSpPr>
          <p:spPr bwMode="auto">
            <a:xfrm>
              <a:off x="3929063" y="1410643"/>
              <a:ext cx="1138238" cy="1139825"/>
            </a:xfrm>
            <a:custGeom>
              <a:avLst/>
              <a:gdLst>
                <a:gd name="T0" fmla="*/ 9 w 1435"/>
                <a:gd name="T1" fmla="*/ 1146 h 1435"/>
                <a:gd name="T2" fmla="*/ 1151 w 1435"/>
                <a:gd name="T3" fmla="*/ 4 h 1435"/>
                <a:gd name="T4" fmla="*/ 1169 w 1435"/>
                <a:gd name="T5" fmla="*/ 0 h 1435"/>
                <a:gd name="T6" fmla="*/ 1186 w 1435"/>
                <a:gd name="T7" fmla="*/ 4 h 1435"/>
                <a:gd name="T8" fmla="*/ 1221 w 1435"/>
                <a:gd name="T9" fmla="*/ 40 h 1435"/>
                <a:gd name="T10" fmla="*/ 1297 w 1435"/>
                <a:gd name="T11" fmla="*/ 140 h 1435"/>
                <a:gd name="T12" fmla="*/ 1357 w 1435"/>
                <a:gd name="T13" fmla="*/ 248 h 1435"/>
                <a:gd name="T14" fmla="*/ 1400 w 1435"/>
                <a:gd name="T15" fmla="*/ 361 h 1435"/>
                <a:gd name="T16" fmla="*/ 1427 w 1435"/>
                <a:gd name="T17" fmla="*/ 479 h 1435"/>
                <a:gd name="T18" fmla="*/ 1435 w 1435"/>
                <a:gd name="T19" fmla="*/ 600 h 1435"/>
                <a:gd name="T20" fmla="*/ 1427 w 1435"/>
                <a:gd name="T21" fmla="*/ 719 h 1435"/>
                <a:gd name="T22" fmla="*/ 1400 w 1435"/>
                <a:gd name="T23" fmla="*/ 838 h 1435"/>
                <a:gd name="T24" fmla="*/ 1357 w 1435"/>
                <a:gd name="T25" fmla="*/ 952 h 1435"/>
                <a:gd name="T26" fmla="*/ 1297 w 1435"/>
                <a:gd name="T27" fmla="*/ 1060 h 1435"/>
                <a:gd name="T28" fmla="*/ 1221 w 1435"/>
                <a:gd name="T29" fmla="*/ 1160 h 1435"/>
                <a:gd name="T30" fmla="*/ 1159 w 1435"/>
                <a:gd name="T31" fmla="*/ 1220 h 1435"/>
                <a:gd name="T32" fmla="*/ 1060 w 1435"/>
                <a:gd name="T33" fmla="*/ 1297 h 1435"/>
                <a:gd name="T34" fmla="*/ 953 w 1435"/>
                <a:gd name="T35" fmla="*/ 1358 h 1435"/>
                <a:gd name="T36" fmla="*/ 838 w 1435"/>
                <a:gd name="T37" fmla="*/ 1401 h 1435"/>
                <a:gd name="T38" fmla="*/ 721 w 1435"/>
                <a:gd name="T39" fmla="*/ 1426 h 1435"/>
                <a:gd name="T40" fmla="*/ 602 w 1435"/>
                <a:gd name="T41" fmla="*/ 1435 h 1435"/>
                <a:gd name="T42" fmla="*/ 482 w 1435"/>
                <a:gd name="T43" fmla="*/ 1426 h 1435"/>
                <a:gd name="T44" fmla="*/ 365 w 1435"/>
                <a:gd name="T45" fmla="*/ 1401 h 1435"/>
                <a:gd name="T46" fmla="*/ 250 w 1435"/>
                <a:gd name="T47" fmla="*/ 1359 h 1435"/>
                <a:gd name="T48" fmla="*/ 142 w 1435"/>
                <a:gd name="T49" fmla="*/ 1299 h 1435"/>
                <a:gd name="T50" fmla="*/ 43 w 1435"/>
                <a:gd name="T51" fmla="*/ 1222 h 1435"/>
                <a:gd name="T52" fmla="*/ 9 w 1435"/>
                <a:gd name="T53" fmla="*/ 1191 h 1435"/>
                <a:gd name="T54" fmla="*/ 2 w 1435"/>
                <a:gd name="T55" fmla="*/ 1180 h 1435"/>
                <a:gd name="T56" fmla="*/ 1 w 1435"/>
                <a:gd name="T57" fmla="*/ 1162 h 1435"/>
                <a:gd name="T58" fmla="*/ 9 w 1435"/>
                <a:gd name="T59" fmla="*/ 1146 h 1435"/>
                <a:gd name="T60" fmla="*/ 76 w 1435"/>
                <a:gd name="T61" fmla="*/ 1168 h 1435"/>
                <a:gd name="T62" fmla="*/ 135 w 1435"/>
                <a:gd name="T63" fmla="*/ 1216 h 1435"/>
                <a:gd name="T64" fmla="*/ 229 w 1435"/>
                <a:gd name="T65" fmla="*/ 1278 h 1435"/>
                <a:gd name="T66" fmla="*/ 330 w 1435"/>
                <a:gd name="T67" fmla="*/ 1324 h 1435"/>
                <a:gd name="T68" fmla="*/ 435 w 1435"/>
                <a:gd name="T69" fmla="*/ 1354 h 1435"/>
                <a:gd name="T70" fmla="*/ 542 w 1435"/>
                <a:gd name="T71" fmla="*/ 1370 h 1435"/>
                <a:gd name="T72" fmla="*/ 651 w 1435"/>
                <a:gd name="T73" fmla="*/ 1370 h 1435"/>
                <a:gd name="T74" fmla="*/ 759 w 1435"/>
                <a:gd name="T75" fmla="*/ 1355 h 1435"/>
                <a:gd name="T76" fmla="*/ 864 w 1435"/>
                <a:gd name="T77" fmla="*/ 1326 h 1435"/>
                <a:gd name="T78" fmla="*/ 965 w 1435"/>
                <a:gd name="T79" fmla="*/ 1281 h 1435"/>
                <a:gd name="T80" fmla="*/ 1060 w 1435"/>
                <a:gd name="T81" fmla="*/ 1221 h 1435"/>
                <a:gd name="T82" fmla="*/ 1147 w 1435"/>
                <a:gd name="T83" fmla="*/ 1146 h 1435"/>
                <a:gd name="T84" fmla="*/ 1199 w 1435"/>
                <a:gd name="T85" fmla="*/ 1089 h 1435"/>
                <a:gd name="T86" fmla="*/ 1264 w 1435"/>
                <a:gd name="T87" fmla="*/ 996 h 1435"/>
                <a:gd name="T88" fmla="*/ 1313 w 1435"/>
                <a:gd name="T89" fmla="*/ 898 h 1435"/>
                <a:gd name="T90" fmla="*/ 1348 w 1435"/>
                <a:gd name="T91" fmla="*/ 793 h 1435"/>
                <a:gd name="T92" fmla="*/ 1368 w 1435"/>
                <a:gd name="T93" fmla="*/ 687 h 1435"/>
                <a:gd name="T94" fmla="*/ 1372 w 1435"/>
                <a:gd name="T95" fmla="*/ 578 h 1435"/>
                <a:gd name="T96" fmla="*/ 1362 w 1435"/>
                <a:gd name="T97" fmla="*/ 470 h 1435"/>
                <a:gd name="T98" fmla="*/ 1335 w 1435"/>
                <a:gd name="T99" fmla="*/ 364 h 1435"/>
                <a:gd name="T100" fmla="*/ 1295 w 1435"/>
                <a:gd name="T101" fmla="*/ 262 h 1435"/>
                <a:gd name="T102" fmla="*/ 1239 w 1435"/>
                <a:gd name="T103" fmla="*/ 165 h 1435"/>
                <a:gd name="T104" fmla="*/ 1169 w 1435"/>
                <a:gd name="T105" fmla="*/ 76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5" h="1435">
                  <a:moveTo>
                    <a:pt x="9" y="1146"/>
                  </a:moveTo>
                  <a:lnTo>
                    <a:pt x="9" y="1146"/>
                  </a:lnTo>
                  <a:lnTo>
                    <a:pt x="9" y="1146"/>
                  </a:lnTo>
                  <a:lnTo>
                    <a:pt x="1147" y="9"/>
                  </a:lnTo>
                  <a:lnTo>
                    <a:pt x="1147" y="9"/>
                  </a:lnTo>
                  <a:lnTo>
                    <a:pt x="1151" y="4"/>
                  </a:lnTo>
                  <a:lnTo>
                    <a:pt x="1157" y="2"/>
                  </a:lnTo>
                  <a:lnTo>
                    <a:pt x="1163" y="0"/>
                  </a:lnTo>
                  <a:lnTo>
                    <a:pt x="1169" y="0"/>
                  </a:lnTo>
                  <a:lnTo>
                    <a:pt x="1174" y="0"/>
                  </a:lnTo>
                  <a:lnTo>
                    <a:pt x="1180" y="2"/>
                  </a:lnTo>
                  <a:lnTo>
                    <a:pt x="1186" y="4"/>
                  </a:lnTo>
                  <a:lnTo>
                    <a:pt x="1191" y="9"/>
                  </a:lnTo>
                  <a:lnTo>
                    <a:pt x="1191" y="9"/>
                  </a:lnTo>
                  <a:lnTo>
                    <a:pt x="1221" y="40"/>
                  </a:lnTo>
                  <a:lnTo>
                    <a:pt x="1248" y="72"/>
                  </a:lnTo>
                  <a:lnTo>
                    <a:pt x="1274" y="105"/>
                  </a:lnTo>
                  <a:lnTo>
                    <a:pt x="1297" y="140"/>
                  </a:lnTo>
                  <a:lnTo>
                    <a:pt x="1319" y="175"/>
                  </a:lnTo>
                  <a:lnTo>
                    <a:pt x="1340" y="211"/>
                  </a:lnTo>
                  <a:lnTo>
                    <a:pt x="1357" y="248"/>
                  </a:lnTo>
                  <a:lnTo>
                    <a:pt x="1374" y="285"/>
                  </a:lnTo>
                  <a:lnTo>
                    <a:pt x="1389" y="323"/>
                  </a:lnTo>
                  <a:lnTo>
                    <a:pt x="1400" y="361"/>
                  </a:lnTo>
                  <a:lnTo>
                    <a:pt x="1412" y="401"/>
                  </a:lnTo>
                  <a:lnTo>
                    <a:pt x="1420" y="440"/>
                  </a:lnTo>
                  <a:lnTo>
                    <a:pt x="1427" y="479"/>
                  </a:lnTo>
                  <a:lnTo>
                    <a:pt x="1432" y="520"/>
                  </a:lnTo>
                  <a:lnTo>
                    <a:pt x="1434" y="559"/>
                  </a:lnTo>
                  <a:lnTo>
                    <a:pt x="1435" y="600"/>
                  </a:lnTo>
                  <a:lnTo>
                    <a:pt x="1434" y="639"/>
                  </a:lnTo>
                  <a:lnTo>
                    <a:pt x="1432" y="680"/>
                  </a:lnTo>
                  <a:lnTo>
                    <a:pt x="1427" y="719"/>
                  </a:lnTo>
                  <a:lnTo>
                    <a:pt x="1420" y="760"/>
                  </a:lnTo>
                  <a:lnTo>
                    <a:pt x="1412" y="798"/>
                  </a:lnTo>
                  <a:lnTo>
                    <a:pt x="1400" y="838"/>
                  </a:lnTo>
                  <a:lnTo>
                    <a:pt x="1389" y="876"/>
                  </a:lnTo>
                  <a:lnTo>
                    <a:pt x="1374" y="914"/>
                  </a:lnTo>
                  <a:lnTo>
                    <a:pt x="1357" y="952"/>
                  </a:lnTo>
                  <a:lnTo>
                    <a:pt x="1340" y="988"/>
                  </a:lnTo>
                  <a:lnTo>
                    <a:pt x="1319" y="1024"/>
                  </a:lnTo>
                  <a:lnTo>
                    <a:pt x="1297" y="1060"/>
                  </a:lnTo>
                  <a:lnTo>
                    <a:pt x="1274" y="1094"/>
                  </a:lnTo>
                  <a:lnTo>
                    <a:pt x="1248" y="1127"/>
                  </a:lnTo>
                  <a:lnTo>
                    <a:pt x="1221" y="1160"/>
                  </a:lnTo>
                  <a:lnTo>
                    <a:pt x="1191" y="1191"/>
                  </a:lnTo>
                  <a:lnTo>
                    <a:pt x="1191" y="1191"/>
                  </a:lnTo>
                  <a:lnTo>
                    <a:pt x="1159" y="1220"/>
                  </a:lnTo>
                  <a:lnTo>
                    <a:pt x="1128" y="1248"/>
                  </a:lnTo>
                  <a:lnTo>
                    <a:pt x="1094" y="1273"/>
                  </a:lnTo>
                  <a:lnTo>
                    <a:pt x="1060" y="1297"/>
                  </a:lnTo>
                  <a:lnTo>
                    <a:pt x="1025" y="1319"/>
                  </a:lnTo>
                  <a:lnTo>
                    <a:pt x="989" y="1339"/>
                  </a:lnTo>
                  <a:lnTo>
                    <a:pt x="953" y="1358"/>
                  </a:lnTo>
                  <a:lnTo>
                    <a:pt x="915" y="1374"/>
                  </a:lnTo>
                  <a:lnTo>
                    <a:pt x="878" y="1388"/>
                  </a:lnTo>
                  <a:lnTo>
                    <a:pt x="838" y="1401"/>
                  </a:lnTo>
                  <a:lnTo>
                    <a:pt x="800" y="1411"/>
                  </a:lnTo>
                  <a:lnTo>
                    <a:pt x="761" y="1419"/>
                  </a:lnTo>
                  <a:lnTo>
                    <a:pt x="721" y="1426"/>
                  </a:lnTo>
                  <a:lnTo>
                    <a:pt x="682" y="1431"/>
                  </a:lnTo>
                  <a:lnTo>
                    <a:pt x="642" y="1434"/>
                  </a:lnTo>
                  <a:lnTo>
                    <a:pt x="602" y="1435"/>
                  </a:lnTo>
                  <a:lnTo>
                    <a:pt x="562" y="1434"/>
                  </a:lnTo>
                  <a:lnTo>
                    <a:pt x="522" y="1431"/>
                  </a:lnTo>
                  <a:lnTo>
                    <a:pt x="482" y="1426"/>
                  </a:lnTo>
                  <a:lnTo>
                    <a:pt x="442" y="1420"/>
                  </a:lnTo>
                  <a:lnTo>
                    <a:pt x="403" y="1411"/>
                  </a:lnTo>
                  <a:lnTo>
                    <a:pt x="365" y="1401"/>
                  </a:lnTo>
                  <a:lnTo>
                    <a:pt x="325" y="1389"/>
                  </a:lnTo>
                  <a:lnTo>
                    <a:pt x="288" y="1375"/>
                  </a:lnTo>
                  <a:lnTo>
                    <a:pt x="250" y="1359"/>
                  </a:lnTo>
                  <a:lnTo>
                    <a:pt x="214" y="1340"/>
                  </a:lnTo>
                  <a:lnTo>
                    <a:pt x="178" y="1321"/>
                  </a:lnTo>
                  <a:lnTo>
                    <a:pt x="142" y="1299"/>
                  </a:lnTo>
                  <a:lnTo>
                    <a:pt x="109" y="1275"/>
                  </a:lnTo>
                  <a:lnTo>
                    <a:pt x="75" y="1250"/>
                  </a:lnTo>
                  <a:lnTo>
                    <a:pt x="43" y="1222"/>
                  </a:lnTo>
                  <a:lnTo>
                    <a:pt x="11" y="1193"/>
                  </a:lnTo>
                  <a:lnTo>
                    <a:pt x="11" y="1193"/>
                  </a:lnTo>
                  <a:lnTo>
                    <a:pt x="9" y="1191"/>
                  </a:lnTo>
                  <a:lnTo>
                    <a:pt x="9" y="1191"/>
                  </a:lnTo>
                  <a:lnTo>
                    <a:pt x="6" y="1186"/>
                  </a:lnTo>
                  <a:lnTo>
                    <a:pt x="2" y="1180"/>
                  </a:lnTo>
                  <a:lnTo>
                    <a:pt x="1" y="1175"/>
                  </a:lnTo>
                  <a:lnTo>
                    <a:pt x="0" y="1169"/>
                  </a:lnTo>
                  <a:lnTo>
                    <a:pt x="1" y="1162"/>
                  </a:lnTo>
                  <a:lnTo>
                    <a:pt x="2" y="1156"/>
                  </a:lnTo>
                  <a:lnTo>
                    <a:pt x="6" y="1151"/>
                  </a:lnTo>
                  <a:lnTo>
                    <a:pt x="9" y="1146"/>
                  </a:lnTo>
                  <a:lnTo>
                    <a:pt x="9" y="1146"/>
                  </a:lnTo>
                  <a:close/>
                  <a:moveTo>
                    <a:pt x="1169" y="76"/>
                  </a:moveTo>
                  <a:lnTo>
                    <a:pt x="76" y="1168"/>
                  </a:lnTo>
                  <a:lnTo>
                    <a:pt x="76" y="1168"/>
                  </a:lnTo>
                  <a:lnTo>
                    <a:pt x="105" y="1193"/>
                  </a:lnTo>
                  <a:lnTo>
                    <a:pt x="135" y="1216"/>
                  </a:lnTo>
                  <a:lnTo>
                    <a:pt x="165" y="1238"/>
                  </a:lnTo>
                  <a:lnTo>
                    <a:pt x="197" y="1259"/>
                  </a:lnTo>
                  <a:lnTo>
                    <a:pt x="229" y="1278"/>
                  </a:lnTo>
                  <a:lnTo>
                    <a:pt x="263" y="1295"/>
                  </a:lnTo>
                  <a:lnTo>
                    <a:pt x="296" y="1310"/>
                  </a:lnTo>
                  <a:lnTo>
                    <a:pt x="330" y="1324"/>
                  </a:lnTo>
                  <a:lnTo>
                    <a:pt x="365" y="1336"/>
                  </a:lnTo>
                  <a:lnTo>
                    <a:pt x="399" y="1346"/>
                  </a:lnTo>
                  <a:lnTo>
                    <a:pt x="435" y="1354"/>
                  </a:lnTo>
                  <a:lnTo>
                    <a:pt x="470" y="1361"/>
                  </a:lnTo>
                  <a:lnTo>
                    <a:pt x="506" y="1367"/>
                  </a:lnTo>
                  <a:lnTo>
                    <a:pt x="542" y="1370"/>
                  </a:lnTo>
                  <a:lnTo>
                    <a:pt x="579" y="1372"/>
                  </a:lnTo>
                  <a:lnTo>
                    <a:pt x="615" y="1372"/>
                  </a:lnTo>
                  <a:lnTo>
                    <a:pt x="651" y="1370"/>
                  </a:lnTo>
                  <a:lnTo>
                    <a:pt x="687" y="1367"/>
                  </a:lnTo>
                  <a:lnTo>
                    <a:pt x="723" y="1362"/>
                  </a:lnTo>
                  <a:lnTo>
                    <a:pt x="759" y="1355"/>
                  </a:lnTo>
                  <a:lnTo>
                    <a:pt x="794" y="1347"/>
                  </a:lnTo>
                  <a:lnTo>
                    <a:pt x="829" y="1338"/>
                  </a:lnTo>
                  <a:lnTo>
                    <a:pt x="864" y="1326"/>
                  </a:lnTo>
                  <a:lnTo>
                    <a:pt x="898" y="1313"/>
                  </a:lnTo>
                  <a:lnTo>
                    <a:pt x="931" y="1297"/>
                  </a:lnTo>
                  <a:lnTo>
                    <a:pt x="965" y="1281"/>
                  </a:lnTo>
                  <a:lnTo>
                    <a:pt x="997" y="1263"/>
                  </a:lnTo>
                  <a:lnTo>
                    <a:pt x="1028" y="1243"/>
                  </a:lnTo>
                  <a:lnTo>
                    <a:pt x="1060" y="1221"/>
                  </a:lnTo>
                  <a:lnTo>
                    <a:pt x="1090" y="1198"/>
                  </a:lnTo>
                  <a:lnTo>
                    <a:pt x="1119" y="1172"/>
                  </a:lnTo>
                  <a:lnTo>
                    <a:pt x="1147" y="1146"/>
                  </a:lnTo>
                  <a:lnTo>
                    <a:pt x="1147" y="1146"/>
                  </a:lnTo>
                  <a:lnTo>
                    <a:pt x="1173" y="1118"/>
                  </a:lnTo>
                  <a:lnTo>
                    <a:pt x="1199" y="1089"/>
                  </a:lnTo>
                  <a:lnTo>
                    <a:pt x="1222" y="1059"/>
                  </a:lnTo>
                  <a:lnTo>
                    <a:pt x="1243" y="1029"/>
                  </a:lnTo>
                  <a:lnTo>
                    <a:pt x="1264" y="996"/>
                  </a:lnTo>
                  <a:lnTo>
                    <a:pt x="1281" y="964"/>
                  </a:lnTo>
                  <a:lnTo>
                    <a:pt x="1298" y="931"/>
                  </a:lnTo>
                  <a:lnTo>
                    <a:pt x="1313" y="898"/>
                  </a:lnTo>
                  <a:lnTo>
                    <a:pt x="1326" y="863"/>
                  </a:lnTo>
                  <a:lnTo>
                    <a:pt x="1338" y="828"/>
                  </a:lnTo>
                  <a:lnTo>
                    <a:pt x="1348" y="793"/>
                  </a:lnTo>
                  <a:lnTo>
                    <a:pt x="1356" y="758"/>
                  </a:lnTo>
                  <a:lnTo>
                    <a:pt x="1363" y="723"/>
                  </a:lnTo>
                  <a:lnTo>
                    <a:pt x="1368" y="687"/>
                  </a:lnTo>
                  <a:lnTo>
                    <a:pt x="1371" y="651"/>
                  </a:lnTo>
                  <a:lnTo>
                    <a:pt x="1372" y="614"/>
                  </a:lnTo>
                  <a:lnTo>
                    <a:pt x="1372" y="578"/>
                  </a:lnTo>
                  <a:lnTo>
                    <a:pt x="1370" y="542"/>
                  </a:lnTo>
                  <a:lnTo>
                    <a:pt x="1367" y="506"/>
                  </a:lnTo>
                  <a:lnTo>
                    <a:pt x="1362" y="470"/>
                  </a:lnTo>
                  <a:lnTo>
                    <a:pt x="1355" y="434"/>
                  </a:lnTo>
                  <a:lnTo>
                    <a:pt x="1346" y="398"/>
                  </a:lnTo>
                  <a:lnTo>
                    <a:pt x="1335" y="364"/>
                  </a:lnTo>
                  <a:lnTo>
                    <a:pt x="1324" y="329"/>
                  </a:lnTo>
                  <a:lnTo>
                    <a:pt x="1310" y="295"/>
                  </a:lnTo>
                  <a:lnTo>
                    <a:pt x="1295" y="262"/>
                  </a:lnTo>
                  <a:lnTo>
                    <a:pt x="1279" y="229"/>
                  </a:lnTo>
                  <a:lnTo>
                    <a:pt x="1259" y="197"/>
                  </a:lnTo>
                  <a:lnTo>
                    <a:pt x="1239" y="165"/>
                  </a:lnTo>
                  <a:lnTo>
                    <a:pt x="1217" y="134"/>
                  </a:lnTo>
                  <a:lnTo>
                    <a:pt x="1194" y="104"/>
                  </a:lnTo>
                  <a:lnTo>
                    <a:pt x="1169" y="76"/>
                  </a:lnTo>
                  <a:lnTo>
                    <a:pt x="116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56"/>
            <p:cNvSpPr>
              <a:spLocks noEditPoints="1"/>
            </p:cNvSpPr>
            <p:nvPr/>
          </p:nvSpPr>
          <p:spPr bwMode="auto">
            <a:xfrm>
              <a:off x="6661151" y="1294755"/>
              <a:ext cx="1220788" cy="733425"/>
            </a:xfrm>
            <a:custGeom>
              <a:avLst/>
              <a:gdLst>
                <a:gd name="T0" fmla="*/ 737 w 1539"/>
                <a:gd name="T1" fmla="*/ 1 h 922"/>
                <a:gd name="T2" fmla="*/ 642 w 1539"/>
                <a:gd name="T3" fmla="*/ 13 h 922"/>
                <a:gd name="T4" fmla="*/ 552 w 1539"/>
                <a:gd name="T5" fmla="*/ 38 h 922"/>
                <a:gd name="T6" fmla="*/ 467 w 1539"/>
                <a:gd name="T7" fmla="*/ 76 h 922"/>
                <a:gd name="T8" fmla="*/ 390 w 1539"/>
                <a:gd name="T9" fmla="*/ 126 h 922"/>
                <a:gd name="T10" fmla="*/ 321 w 1539"/>
                <a:gd name="T11" fmla="*/ 186 h 922"/>
                <a:gd name="T12" fmla="*/ 261 w 1539"/>
                <a:gd name="T13" fmla="*/ 255 h 922"/>
                <a:gd name="T14" fmla="*/ 211 w 1539"/>
                <a:gd name="T15" fmla="*/ 332 h 922"/>
                <a:gd name="T16" fmla="*/ 173 w 1539"/>
                <a:gd name="T17" fmla="*/ 417 h 922"/>
                <a:gd name="T18" fmla="*/ 147 w 1539"/>
                <a:gd name="T19" fmla="*/ 507 h 922"/>
                <a:gd name="T20" fmla="*/ 136 w 1539"/>
                <a:gd name="T21" fmla="*/ 602 h 922"/>
                <a:gd name="T22" fmla="*/ 135 w 1539"/>
                <a:gd name="T23" fmla="*/ 641 h 922"/>
                <a:gd name="T24" fmla="*/ 1539 w 1539"/>
                <a:gd name="T25" fmla="*/ 922 h 922"/>
                <a:gd name="T26" fmla="*/ 1404 w 1539"/>
                <a:gd name="T27" fmla="*/ 641 h 922"/>
                <a:gd name="T28" fmla="*/ 1403 w 1539"/>
                <a:gd name="T29" fmla="*/ 602 h 922"/>
                <a:gd name="T30" fmla="*/ 1392 w 1539"/>
                <a:gd name="T31" fmla="*/ 507 h 922"/>
                <a:gd name="T32" fmla="*/ 1366 w 1539"/>
                <a:gd name="T33" fmla="*/ 417 h 922"/>
                <a:gd name="T34" fmla="*/ 1328 w 1539"/>
                <a:gd name="T35" fmla="*/ 332 h 922"/>
                <a:gd name="T36" fmla="*/ 1278 w 1539"/>
                <a:gd name="T37" fmla="*/ 255 h 922"/>
                <a:gd name="T38" fmla="*/ 1218 w 1539"/>
                <a:gd name="T39" fmla="*/ 186 h 922"/>
                <a:gd name="T40" fmla="*/ 1149 w 1539"/>
                <a:gd name="T41" fmla="*/ 126 h 922"/>
                <a:gd name="T42" fmla="*/ 1072 w 1539"/>
                <a:gd name="T43" fmla="*/ 76 h 922"/>
                <a:gd name="T44" fmla="*/ 987 w 1539"/>
                <a:gd name="T45" fmla="*/ 38 h 922"/>
                <a:gd name="T46" fmla="*/ 897 w 1539"/>
                <a:gd name="T47" fmla="*/ 13 h 922"/>
                <a:gd name="T48" fmla="*/ 802 w 1539"/>
                <a:gd name="T49" fmla="*/ 1 h 922"/>
                <a:gd name="T50" fmla="*/ 417 w 1539"/>
                <a:gd name="T51" fmla="*/ 641 h 922"/>
                <a:gd name="T52" fmla="*/ 417 w 1539"/>
                <a:gd name="T53" fmla="*/ 635 h 922"/>
                <a:gd name="T54" fmla="*/ 421 w 1539"/>
                <a:gd name="T55" fmla="*/ 581 h 922"/>
                <a:gd name="T56" fmla="*/ 432 w 1539"/>
                <a:gd name="T57" fmla="*/ 530 h 922"/>
                <a:gd name="T58" fmla="*/ 452 w 1539"/>
                <a:gd name="T59" fmla="*/ 482 h 922"/>
                <a:gd name="T60" fmla="*/ 478 w 1539"/>
                <a:gd name="T61" fmla="*/ 438 h 922"/>
                <a:gd name="T62" fmla="*/ 509 w 1539"/>
                <a:gd name="T63" fmla="*/ 397 h 922"/>
                <a:gd name="T64" fmla="*/ 546 w 1539"/>
                <a:gd name="T65" fmla="*/ 362 h 922"/>
                <a:gd name="T66" fmla="*/ 586 w 1539"/>
                <a:gd name="T67" fmla="*/ 334 h 922"/>
                <a:gd name="T68" fmla="*/ 633 w 1539"/>
                <a:gd name="T69" fmla="*/ 310 h 922"/>
                <a:gd name="T70" fmla="*/ 681 w 1539"/>
                <a:gd name="T71" fmla="*/ 293 h 922"/>
                <a:gd name="T72" fmla="*/ 734 w 1539"/>
                <a:gd name="T73" fmla="*/ 284 h 922"/>
                <a:gd name="T74" fmla="*/ 770 w 1539"/>
                <a:gd name="T75" fmla="*/ 283 h 922"/>
                <a:gd name="T76" fmla="*/ 823 w 1539"/>
                <a:gd name="T77" fmla="*/ 286 h 922"/>
                <a:gd name="T78" fmla="*/ 874 w 1539"/>
                <a:gd name="T79" fmla="*/ 298 h 922"/>
                <a:gd name="T80" fmla="*/ 922 w 1539"/>
                <a:gd name="T81" fmla="*/ 317 h 922"/>
                <a:gd name="T82" fmla="*/ 966 w 1539"/>
                <a:gd name="T83" fmla="*/ 343 h 922"/>
                <a:gd name="T84" fmla="*/ 1007 w 1539"/>
                <a:gd name="T85" fmla="*/ 374 h 922"/>
                <a:gd name="T86" fmla="*/ 1042 w 1539"/>
                <a:gd name="T87" fmla="*/ 411 h 922"/>
                <a:gd name="T88" fmla="*/ 1071 w 1539"/>
                <a:gd name="T89" fmla="*/ 452 h 922"/>
                <a:gd name="T90" fmla="*/ 1094 w 1539"/>
                <a:gd name="T91" fmla="*/ 498 h 922"/>
                <a:gd name="T92" fmla="*/ 1111 w 1539"/>
                <a:gd name="T93" fmla="*/ 547 h 922"/>
                <a:gd name="T94" fmla="*/ 1120 w 1539"/>
                <a:gd name="T95" fmla="*/ 599 h 922"/>
                <a:gd name="T96" fmla="*/ 1122 w 1539"/>
                <a:gd name="T97" fmla="*/ 635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39" h="922">
                  <a:moveTo>
                    <a:pt x="770" y="0"/>
                  </a:moveTo>
                  <a:lnTo>
                    <a:pt x="770" y="0"/>
                  </a:lnTo>
                  <a:lnTo>
                    <a:pt x="737" y="1"/>
                  </a:lnTo>
                  <a:lnTo>
                    <a:pt x="705" y="3"/>
                  </a:lnTo>
                  <a:lnTo>
                    <a:pt x="673" y="7"/>
                  </a:lnTo>
                  <a:lnTo>
                    <a:pt x="642" y="13"/>
                  </a:lnTo>
                  <a:lnTo>
                    <a:pt x="611" y="20"/>
                  </a:lnTo>
                  <a:lnTo>
                    <a:pt x="581" y="29"/>
                  </a:lnTo>
                  <a:lnTo>
                    <a:pt x="552" y="38"/>
                  </a:lnTo>
                  <a:lnTo>
                    <a:pt x="523" y="50"/>
                  </a:lnTo>
                  <a:lnTo>
                    <a:pt x="495" y="62"/>
                  </a:lnTo>
                  <a:lnTo>
                    <a:pt x="467" y="76"/>
                  </a:lnTo>
                  <a:lnTo>
                    <a:pt x="441" y="91"/>
                  </a:lnTo>
                  <a:lnTo>
                    <a:pt x="415" y="109"/>
                  </a:lnTo>
                  <a:lnTo>
                    <a:pt x="390" y="126"/>
                  </a:lnTo>
                  <a:lnTo>
                    <a:pt x="366" y="145"/>
                  </a:lnTo>
                  <a:lnTo>
                    <a:pt x="343" y="165"/>
                  </a:lnTo>
                  <a:lnTo>
                    <a:pt x="321" y="186"/>
                  </a:lnTo>
                  <a:lnTo>
                    <a:pt x="300" y="208"/>
                  </a:lnTo>
                  <a:lnTo>
                    <a:pt x="280" y="232"/>
                  </a:lnTo>
                  <a:lnTo>
                    <a:pt x="261" y="255"/>
                  </a:lnTo>
                  <a:lnTo>
                    <a:pt x="244" y="280"/>
                  </a:lnTo>
                  <a:lnTo>
                    <a:pt x="227" y="306"/>
                  </a:lnTo>
                  <a:lnTo>
                    <a:pt x="211" y="332"/>
                  </a:lnTo>
                  <a:lnTo>
                    <a:pt x="197" y="360"/>
                  </a:lnTo>
                  <a:lnTo>
                    <a:pt x="185" y="388"/>
                  </a:lnTo>
                  <a:lnTo>
                    <a:pt x="173" y="417"/>
                  </a:lnTo>
                  <a:lnTo>
                    <a:pt x="164" y="446"/>
                  </a:lnTo>
                  <a:lnTo>
                    <a:pt x="154" y="476"/>
                  </a:lnTo>
                  <a:lnTo>
                    <a:pt x="147" y="507"/>
                  </a:lnTo>
                  <a:lnTo>
                    <a:pt x="142" y="539"/>
                  </a:lnTo>
                  <a:lnTo>
                    <a:pt x="138" y="570"/>
                  </a:lnTo>
                  <a:lnTo>
                    <a:pt x="136" y="602"/>
                  </a:lnTo>
                  <a:lnTo>
                    <a:pt x="135" y="635"/>
                  </a:lnTo>
                  <a:lnTo>
                    <a:pt x="135" y="635"/>
                  </a:lnTo>
                  <a:lnTo>
                    <a:pt x="135" y="641"/>
                  </a:lnTo>
                  <a:lnTo>
                    <a:pt x="0" y="641"/>
                  </a:lnTo>
                  <a:lnTo>
                    <a:pt x="0" y="922"/>
                  </a:lnTo>
                  <a:lnTo>
                    <a:pt x="1539" y="922"/>
                  </a:lnTo>
                  <a:lnTo>
                    <a:pt x="1539" y="641"/>
                  </a:lnTo>
                  <a:lnTo>
                    <a:pt x="1404" y="641"/>
                  </a:lnTo>
                  <a:lnTo>
                    <a:pt x="1404" y="641"/>
                  </a:lnTo>
                  <a:lnTo>
                    <a:pt x="1404" y="635"/>
                  </a:lnTo>
                  <a:lnTo>
                    <a:pt x="1404" y="635"/>
                  </a:lnTo>
                  <a:lnTo>
                    <a:pt x="1403" y="602"/>
                  </a:lnTo>
                  <a:lnTo>
                    <a:pt x="1401" y="570"/>
                  </a:lnTo>
                  <a:lnTo>
                    <a:pt x="1397" y="539"/>
                  </a:lnTo>
                  <a:lnTo>
                    <a:pt x="1392" y="507"/>
                  </a:lnTo>
                  <a:lnTo>
                    <a:pt x="1385" y="476"/>
                  </a:lnTo>
                  <a:lnTo>
                    <a:pt x="1375" y="446"/>
                  </a:lnTo>
                  <a:lnTo>
                    <a:pt x="1366" y="417"/>
                  </a:lnTo>
                  <a:lnTo>
                    <a:pt x="1354" y="388"/>
                  </a:lnTo>
                  <a:lnTo>
                    <a:pt x="1342" y="360"/>
                  </a:lnTo>
                  <a:lnTo>
                    <a:pt x="1328" y="332"/>
                  </a:lnTo>
                  <a:lnTo>
                    <a:pt x="1312" y="306"/>
                  </a:lnTo>
                  <a:lnTo>
                    <a:pt x="1295" y="280"/>
                  </a:lnTo>
                  <a:lnTo>
                    <a:pt x="1278" y="255"/>
                  </a:lnTo>
                  <a:lnTo>
                    <a:pt x="1259" y="232"/>
                  </a:lnTo>
                  <a:lnTo>
                    <a:pt x="1239" y="208"/>
                  </a:lnTo>
                  <a:lnTo>
                    <a:pt x="1218" y="186"/>
                  </a:lnTo>
                  <a:lnTo>
                    <a:pt x="1196" y="165"/>
                  </a:lnTo>
                  <a:lnTo>
                    <a:pt x="1173" y="145"/>
                  </a:lnTo>
                  <a:lnTo>
                    <a:pt x="1149" y="126"/>
                  </a:lnTo>
                  <a:lnTo>
                    <a:pt x="1124" y="109"/>
                  </a:lnTo>
                  <a:lnTo>
                    <a:pt x="1098" y="91"/>
                  </a:lnTo>
                  <a:lnTo>
                    <a:pt x="1072" y="76"/>
                  </a:lnTo>
                  <a:lnTo>
                    <a:pt x="1044" y="62"/>
                  </a:lnTo>
                  <a:lnTo>
                    <a:pt x="1016" y="50"/>
                  </a:lnTo>
                  <a:lnTo>
                    <a:pt x="987" y="38"/>
                  </a:lnTo>
                  <a:lnTo>
                    <a:pt x="958" y="29"/>
                  </a:lnTo>
                  <a:lnTo>
                    <a:pt x="928" y="20"/>
                  </a:lnTo>
                  <a:lnTo>
                    <a:pt x="897" y="13"/>
                  </a:lnTo>
                  <a:lnTo>
                    <a:pt x="866" y="7"/>
                  </a:lnTo>
                  <a:lnTo>
                    <a:pt x="834" y="3"/>
                  </a:lnTo>
                  <a:lnTo>
                    <a:pt x="802" y="1"/>
                  </a:lnTo>
                  <a:lnTo>
                    <a:pt x="770" y="0"/>
                  </a:lnTo>
                  <a:lnTo>
                    <a:pt x="770" y="0"/>
                  </a:lnTo>
                  <a:close/>
                  <a:moveTo>
                    <a:pt x="417" y="641"/>
                  </a:moveTo>
                  <a:lnTo>
                    <a:pt x="417" y="641"/>
                  </a:lnTo>
                  <a:lnTo>
                    <a:pt x="417" y="635"/>
                  </a:lnTo>
                  <a:lnTo>
                    <a:pt x="417" y="635"/>
                  </a:lnTo>
                  <a:lnTo>
                    <a:pt x="417" y="616"/>
                  </a:lnTo>
                  <a:lnTo>
                    <a:pt x="419" y="599"/>
                  </a:lnTo>
                  <a:lnTo>
                    <a:pt x="421" y="581"/>
                  </a:lnTo>
                  <a:lnTo>
                    <a:pt x="424" y="564"/>
                  </a:lnTo>
                  <a:lnTo>
                    <a:pt x="428" y="547"/>
                  </a:lnTo>
                  <a:lnTo>
                    <a:pt x="432" y="530"/>
                  </a:lnTo>
                  <a:lnTo>
                    <a:pt x="438" y="513"/>
                  </a:lnTo>
                  <a:lnTo>
                    <a:pt x="445" y="498"/>
                  </a:lnTo>
                  <a:lnTo>
                    <a:pt x="452" y="482"/>
                  </a:lnTo>
                  <a:lnTo>
                    <a:pt x="459" y="467"/>
                  </a:lnTo>
                  <a:lnTo>
                    <a:pt x="468" y="452"/>
                  </a:lnTo>
                  <a:lnTo>
                    <a:pt x="478" y="438"/>
                  </a:lnTo>
                  <a:lnTo>
                    <a:pt x="487" y="424"/>
                  </a:lnTo>
                  <a:lnTo>
                    <a:pt x="497" y="411"/>
                  </a:lnTo>
                  <a:lnTo>
                    <a:pt x="509" y="397"/>
                  </a:lnTo>
                  <a:lnTo>
                    <a:pt x="520" y="386"/>
                  </a:lnTo>
                  <a:lnTo>
                    <a:pt x="532" y="374"/>
                  </a:lnTo>
                  <a:lnTo>
                    <a:pt x="546" y="362"/>
                  </a:lnTo>
                  <a:lnTo>
                    <a:pt x="559" y="352"/>
                  </a:lnTo>
                  <a:lnTo>
                    <a:pt x="573" y="343"/>
                  </a:lnTo>
                  <a:lnTo>
                    <a:pt x="586" y="334"/>
                  </a:lnTo>
                  <a:lnTo>
                    <a:pt x="602" y="324"/>
                  </a:lnTo>
                  <a:lnTo>
                    <a:pt x="617" y="317"/>
                  </a:lnTo>
                  <a:lnTo>
                    <a:pt x="633" y="310"/>
                  </a:lnTo>
                  <a:lnTo>
                    <a:pt x="648" y="303"/>
                  </a:lnTo>
                  <a:lnTo>
                    <a:pt x="665" y="298"/>
                  </a:lnTo>
                  <a:lnTo>
                    <a:pt x="681" y="293"/>
                  </a:lnTo>
                  <a:lnTo>
                    <a:pt x="699" y="289"/>
                  </a:lnTo>
                  <a:lnTo>
                    <a:pt x="716" y="286"/>
                  </a:lnTo>
                  <a:lnTo>
                    <a:pt x="734" y="284"/>
                  </a:lnTo>
                  <a:lnTo>
                    <a:pt x="751" y="283"/>
                  </a:lnTo>
                  <a:lnTo>
                    <a:pt x="770" y="283"/>
                  </a:lnTo>
                  <a:lnTo>
                    <a:pt x="770" y="283"/>
                  </a:lnTo>
                  <a:lnTo>
                    <a:pt x="788" y="283"/>
                  </a:lnTo>
                  <a:lnTo>
                    <a:pt x="805" y="284"/>
                  </a:lnTo>
                  <a:lnTo>
                    <a:pt x="823" y="286"/>
                  </a:lnTo>
                  <a:lnTo>
                    <a:pt x="840" y="289"/>
                  </a:lnTo>
                  <a:lnTo>
                    <a:pt x="858" y="293"/>
                  </a:lnTo>
                  <a:lnTo>
                    <a:pt x="874" y="298"/>
                  </a:lnTo>
                  <a:lnTo>
                    <a:pt x="891" y="303"/>
                  </a:lnTo>
                  <a:lnTo>
                    <a:pt x="906" y="310"/>
                  </a:lnTo>
                  <a:lnTo>
                    <a:pt x="922" y="317"/>
                  </a:lnTo>
                  <a:lnTo>
                    <a:pt x="937" y="324"/>
                  </a:lnTo>
                  <a:lnTo>
                    <a:pt x="953" y="334"/>
                  </a:lnTo>
                  <a:lnTo>
                    <a:pt x="966" y="343"/>
                  </a:lnTo>
                  <a:lnTo>
                    <a:pt x="980" y="352"/>
                  </a:lnTo>
                  <a:lnTo>
                    <a:pt x="993" y="362"/>
                  </a:lnTo>
                  <a:lnTo>
                    <a:pt x="1007" y="374"/>
                  </a:lnTo>
                  <a:lnTo>
                    <a:pt x="1019" y="386"/>
                  </a:lnTo>
                  <a:lnTo>
                    <a:pt x="1030" y="397"/>
                  </a:lnTo>
                  <a:lnTo>
                    <a:pt x="1042" y="411"/>
                  </a:lnTo>
                  <a:lnTo>
                    <a:pt x="1052" y="424"/>
                  </a:lnTo>
                  <a:lnTo>
                    <a:pt x="1061" y="438"/>
                  </a:lnTo>
                  <a:lnTo>
                    <a:pt x="1071" y="452"/>
                  </a:lnTo>
                  <a:lnTo>
                    <a:pt x="1080" y="467"/>
                  </a:lnTo>
                  <a:lnTo>
                    <a:pt x="1087" y="482"/>
                  </a:lnTo>
                  <a:lnTo>
                    <a:pt x="1094" y="498"/>
                  </a:lnTo>
                  <a:lnTo>
                    <a:pt x="1101" y="513"/>
                  </a:lnTo>
                  <a:lnTo>
                    <a:pt x="1107" y="530"/>
                  </a:lnTo>
                  <a:lnTo>
                    <a:pt x="1111" y="547"/>
                  </a:lnTo>
                  <a:lnTo>
                    <a:pt x="1115" y="564"/>
                  </a:lnTo>
                  <a:lnTo>
                    <a:pt x="1118" y="581"/>
                  </a:lnTo>
                  <a:lnTo>
                    <a:pt x="1120" y="599"/>
                  </a:lnTo>
                  <a:lnTo>
                    <a:pt x="1122" y="616"/>
                  </a:lnTo>
                  <a:lnTo>
                    <a:pt x="1122" y="635"/>
                  </a:lnTo>
                  <a:lnTo>
                    <a:pt x="1122" y="635"/>
                  </a:lnTo>
                  <a:lnTo>
                    <a:pt x="1122" y="641"/>
                  </a:lnTo>
                  <a:lnTo>
                    <a:pt x="417" y="64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57"/>
            <p:cNvSpPr>
              <a:spLocks noEditPoints="1"/>
            </p:cNvSpPr>
            <p:nvPr/>
          </p:nvSpPr>
          <p:spPr bwMode="auto">
            <a:xfrm>
              <a:off x="6637338" y="1270943"/>
              <a:ext cx="1270000" cy="781050"/>
            </a:xfrm>
            <a:custGeom>
              <a:avLst/>
              <a:gdLst>
                <a:gd name="T0" fmla="*/ 14 w 1601"/>
                <a:gd name="T1" fmla="*/ 980 h 984"/>
                <a:gd name="T2" fmla="*/ 0 w 1601"/>
                <a:gd name="T3" fmla="*/ 672 h 984"/>
                <a:gd name="T4" fmla="*/ 14 w 1601"/>
                <a:gd name="T5" fmla="*/ 645 h 984"/>
                <a:gd name="T6" fmla="*/ 137 w 1601"/>
                <a:gd name="T7" fmla="*/ 607 h 984"/>
                <a:gd name="T8" fmla="*/ 182 w 1601"/>
                <a:gd name="T9" fmla="*/ 419 h 984"/>
                <a:gd name="T10" fmla="*/ 276 w 1601"/>
                <a:gd name="T11" fmla="*/ 256 h 984"/>
                <a:gd name="T12" fmla="*/ 410 w 1601"/>
                <a:gd name="T13" fmla="*/ 126 h 984"/>
                <a:gd name="T14" fmla="*/ 577 w 1601"/>
                <a:gd name="T15" fmla="*/ 38 h 984"/>
                <a:gd name="T16" fmla="*/ 767 w 1601"/>
                <a:gd name="T17" fmla="*/ 1 h 984"/>
                <a:gd name="T18" fmla="*/ 931 w 1601"/>
                <a:gd name="T19" fmla="*/ 12 h 984"/>
                <a:gd name="T20" fmla="*/ 1111 w 1601"/>
                <a:gd name="T21" fmla="*/ 76 h 984"/>
                <a:gd name="T22" fmla="*/ 1263 w 1601"/>
                <a:gd name="T23" fmla="*/ 186 h 984"/>
                <a:gd name="T24" fmla="*/ 1377 w 1601"/>
                <a:gd name="T25" fmla="*/ 334 h 984"/>
                <a:gd name="T26" fmla="*/ 1448 w 1601"/>
                <a:gd name="T27" fmla="*/ 510 h 984"/>
                <a:gd name="T28" fmla="*/ 1570 w 1601"/>
                <a:gd name="T29" fmla="*/ 640 h 984"/>
                <a:gd name="T30" fmla="*/ 1599 w 1601"/>
                <a:gd name="T31" fmla="*/ 659 h 984"/>
                <a:gd name="T32" fmla="*/ 1599 w 1601"/>
                <a:gd name="T33" fmla="*/ 966 h 984"/>
                <a:gd name="T34" fmla="*/ 1570 w 1601"/>
                <a:gd name="T35" fmla="*/ 984 h 984"/>
                <a:gd name="T36" fmla="*/ 1435 w 1601"/>
                <a:gd name="T37" fmla="*/ 703 h 984"/>
                <a:gd name="T38" fmla="*/ 1406 w 1601"/>
                <a:gd name="T39" fmla="*/ 683 h 984"/>
                <a:gd name="T40" fmla="*/ 1401 w 1601"/>
                <a:gd name="T41" fmla="*/ 604 h 984"/>
                <a:gd name="T42" fmla="*/ 1357 w 1601"/>
                <a:gd name="T43" fmla="*/ 431 h 984"/>
                <a:gd name="T44" fmla="*/ 1266 w 1601"/>
                <a:gd name="T45" fmla="*/ 282 h 984"/>
                <a:gd name="T46" fmla="*/ 1138 w 1601"/>
                <a:gd name="T47" fmla="*/ 165 h 984"/>
                <a:gd name="T48" fmla="*/ 980 w 1601"/>
                <a:gd name="T49" fmla="*/ 90 h 984"/>
                <a:gd name="T50" fmla="*/ 801 w 1601"/>
                <a:gd name="T51" fmla="*/ 62 h 984"/>
                <a:gd name="T52" fmla="*/ 650 w 1601"/>
                <a:gd name="T53" fmla="*/ 82 h 984"/>
                <a:gd name="T54" fmla="*/ 488 w 1601"/>
                <a:gd name="T55" fmla="*/ 150 h 984"/>
                <a:gd name="T56" fmla="*/ 355 w 1601"/>
                <a:gd name="T57" fmla="*/ 260 h 984"/>
                <a:gd name="T58" fmla="*/ 257 w 1601"/>
                <a:gd name="T59" fmla="*/ 404 h 984"/>
                <a:gd name="T60" fmla="*/ 204 w 1601"/>
                <a:gd name="T61" fmla="*/ 574 h 984"/>
                <a:gd name="T62" fmla="*/ 197 w 1601"/>
                <a:gd name="T63" fmla="*/ 670 h 984"/>
                <a:gd name="T64" fmla="*/ 184 w 1601"/>
                <a:gd name="T65" fmla="*/ 697 h 984"/>
                <a:gd name="T66" fmla="*/ 1153 w 1601"/>
                <a:gd name="T67" fmla="*/ 703 h 984"/>
                <a:gd name="T68" fmla="*/ 426 w 1601"/>
                <a:gd name="T69" fmla="*/ 694 h 984"/>
                <a:gd name="T70" fmla="*/ 417 w 1601"/>
                <a:gd name="T71" fmla="*/ 672 h 984"/>
                <a:gd name="T72" fmla="*/ 424 w 1601"/>
                <a:gd name="T73" fmla="*/ 588 h 984"/>
                <a:gd name="T74" fmla="*/ 463 w 1601"/>
                <a:gd name="T75" fmla="*/ 483 h 984"/>
                <a:gd name="T76" fmla="*/ 529 w 1601"/>
                <a:gd name="T77" fmla="*/ 395 h 984"/>
                <a:gd name="T78" fmla="*/ 617 w 1601"/>
                <a:gd name="T79" fmla="*/ 329 h 984"/>
                <a:gd name="T80" fmla="*/ 723 w 1601"/>
                <a:gd name="T81" fmla="*/ 289 h 984"/>
                <a:gd name="T82" fmla="*/ 820 w 1601"/>
                <a:gd name="T83" fmla="*/ 282 h 984"/>
                <a:gd name="T84" fmla="*/ 933 w 1601"/>
                <a:gd name="T85" fmla="*/ 305 h 984"/>
                <a:gd name="T86" fmla="*/ 1030 w 1601"/>
                <a:gd name="T87" fmla="*/ 358 h 984"/>
                <a:gd name="T88" fmla="*/ 1109 w 1601"/>
                <a:gd name="T89" fmla="*/ 436 h 984"/>
                <a:gd name="T90" fmla="*/ 1161 w 1601"/>
                <a:gd name="T91" fmla="*/ 534 h 984"/>
                <a:gd name="T92" fmla="*/ 1184 w 1601"/>
                <a:gd name="T93" fmla="*/ 646 h 984"/>
                <a:gd name="T94" fmla="*/ 1183 w 1601"/>
                <a:gd name="T95" fmla="*/ 680 h 984"/>
                <a:gd name="T96" fmla="*/ 1158 w 1601"/>
                <a:gd name="T97" fmla="*/ 702 h 984"/>
                <a:gd name="T98" fmla="*/ 1119 w 1601"/>
                <a:gd name="T99" fmla="*/ 625 h 984"/>
                <a:gd name="T100" fmla="*/ 1095 w 1601"/>
                <a:gd name="T101" fmla="*/ 537 h 984"/>
                <a:gd name="T102" fmla="*/ 996 w 1601"/>
                <a:gd name="T103" fmla="*/ 411 h 984"/>
                <a:gd name="T104" fmla="*/ 877 w 1601"/>
                <a:gd name="T105" fmla="*/ 354 h 984"/>
                <a:gd name="T106" fmla="*/ 801 w 1601"/>
                <a:gd name="T107" fmla="*/ 345 h 984"/>
                <a:gd name="T108" fmla="*/ 709 w 1601"/>
                <a:gd name="T109" fmla="*/ 358 h 984"/>
                <a:gd name="T110" fmla="*/ 583 w 1601"/>
                <a:gd name="T111" fmla="*/ 431 h 984"/>
                <a:gd name="T112" fmla="*/ 501 w 1601"/>
                <a:gd name="T113" fmla="*/ 551 h 984"/>
                <a:gd name="T114" fmla="*/ 481 w 1601"/>
                <a:gd name="T115" fmla="*/ 64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1" h="984">
                  <a:moveTo>
                    <a:pt x="1570" y="984"/>
                  </a:moveTo>
                  <a:lnTo>
                    <a:pt x="31" y="984"/>
                  </a:lnTo>
                  <a:lnTo>
                    <a:pt x="31" y="984"/>
                  </a:lnTo>
                  <a:lnTo>
                    <a:pt x="26" y="984"/>
                  </a:lnTo>
                  <a:lnTo>
                    <a:pt x="20" y="982"/>
                  </a:lnTo>
                  <a:lnTo>
                    <a:pt x="14" y="980"/>
                  </a:lnTo>
                  <a:lnTo>
                    <a:pt x="9" y="976"/>
                  </a:lnTo>
                  <a:lnTo>
                    <a:pt x="6" y="972"/>
                  </a:lnTo>
                  <a:lnTo>
                    <a:pt x="2" y="966"/>
                  </a:lnTo>
                  <a:lnTo>
                    <a:pt x="1" y="960"/>
                  </a:lnTo>
                  <a:lnTo>
                    <a:pt x="0" y="953"/>
                  </a:lnTo>
                  <a:lnTo>
                    <a:pt x="0" y="672"/>
                  </a:lnTo>
                  <a:lnTo>
                    <a:pt x="0" y="672"/>
                  </a:lnTo>
                  <a:lnTo>
                    <a:pt x="1" y="665"/>
                  </a:lnTo>
                  <a:lnTo>
                    <a:pt x="2" y="659"/>
                  </a:lnTo>
                  <a:lnTo>
                    <a:pt x="6" y="654"/>
                  </a:lnTo>
                  <a:lnTo>
                    <a:pt x="9" y="650"/>
                  </a:lnTo>
                  <a:lnTo>
                    <a:pt x="14" y="645"/>
                  </a:lnTo>
                  <a:lnTo>
                    <a:pt x="20" y="643"/>
                  </a:lnTo>
                  <a:lnTo>
                    <a:pt x="26" y="640"/>
                  </a:lnTo>
                  <a:lnTo>
                    <a:pt x="31" y="640"/>
                  </a:lnTo>
                  <a:lnTo>
                    <a:pt x="134" y="640"/>
                  </a:lnTo>
                  <a:lnTo>
                    <a:pt x="134" y="640"/>
                  </a:lnTo>
                  <a:lnTo>
                    <a:pt x="137" y="607"/>
                  </a:lnTo>
                  <a:lnTo>
                    <a:pt x="140" y="574"/>
                  </a:lnTo>
                  <a:lnTo>
                    <a:pt x="146" y="542"/>
                  </a:lnTo>
                  <a:lnTo>
                    <a:pt x="153" y="510"/>
                  </a:lnTo>
                  <a:lnTo>
                    <a:pt x="161" y="479"/>
                  </a:lnTo>
                  <a:lnTo>
                    <a:pt x="170" y="449"/>
                  </a:lnTo>
                  <a:lnTo>
                    <a:pt x="182" y="419"/>
                  </a:lnTo>
                  <a:lnTo>
                    <a:pt x="195" y="390"/>
                  </a:lnTo>
                  <a:lnTo>
                    <a:pt x="209" y="361"/>
                  </a:lnTo>
                  <a:lnTo>
                    <a:pt x="224" y="334"/>
                  </a:lnTo>
                  <a:lnTo>
                    <a:pt x="240" y="307"/>
                  </a:lnTo>
                  <a:lnTo>
                    <a:pt x="257" y="281"/>
                  </a:lnTo>
                  <a:lnTo>
                    <a:pt x="276" y="256"/>
                  </a:lnTo>
                  <a:lnTo>
                    <a:pt x="295" y="232"/>
                  </a:lnTo>
                  <a:lnTo>
                    <a:pt x="316" y="208"/>
                  </a:lnTo>
                  <a:lnTo>
                    <a:pt x="338" y="186"/>
                  </a:lnTo>
                  <a:lnTo>
                    <a:pt x="362" y="165"/>
                  </a:lnTo>
                  <a:lnTo>
                    <a:pt x="386" y="146"/>
                  </a:lnTo>
                  <a:lnTo>
                    <a:pt x="410" y="126"/>
                  </a:lnTo>
                  <a:lnTo>
                    <a:pt x="436" y="108"/>
                  </a:lnTo>
                  <a:lnTo>
                    <a:pt x="462" y="92"/>
                  </a:lnTo>
                  <a:lnTo>
                    <a:pt x="490" y="76"/>
                  </a:lnTo>
                  <a:lnTo>
                    <a:pt x="518" y="62"/>
                  </a:lnTo>
                  <a:lnTo>
                    <a:pt x="547" y="49"/>
                  </a:lnTo>
                  <a:lnTo>
                    <a:pt x="577" y="38"/>
                  </a:lnTo>
                  <a:lnTo>
                    <a:pt x="607" y="28"/>
                  </a:lnTo>
                  <a:lnTo>
                    <a:pt x="638" y="19"/>
                  </a:lnTo>
                  <a:lnTo>
                    <a:pt x="670" y="12"/>
                  </a:lnTo>
                  <a:lnTo>
                    <a:pt x="702" y="6"/>
                  </a:lnTo>
                  <a:lnTo>
                    <a:pt x="734" y="3"/>
                  </a:lnTo>
                  <a:lnTo>
                    <a:pt x="767" y="1"/>
                  </a:lnTo>
                  <a:lnTo>
                    <a:pt x="801" y="0"/>
                  </a:lnTo>
                  <a:lnTo>
                    <a:pt x="801" y="0"/>
                  </a:lnTo>
                  <a:lnTo>
                    <a:pt x="834" y="1"/>
                  </a:lnTo>
                  <a:lnTo>
                    <a:pt x="867" y="3"/>
                  </a:lnTo>
                  <a:lnTo>
                    <a:pt x="899" y="6"/>
                  </a:lnTo>
                  <a:lnTo>
                    <a:pt x="931" y="12"/>
                  </a:lnTo>
                  <a:lnTo>
                    <a:pt x="963" y="19"/>
                  </a:lnTo>
                  <a:lnTo>
                    <a:pt x="994" y="28"/>
                  </a:lnTo>
                  <a:lnTo>
                    <a:pt x="1024" y="38"/>
                  </a:lnTo>
                  <a:lnTo>
                    <a:pt x="1054" y="49"/>
                  </a:lnTo>
                  <a:lnTo>
                    <a:pt x="1083" y="62"/>
                  </a:lnTo>
                  <a:lnTo>
                    <a:pt x="1111" y="76"/>
                  </a:lnTo>
                  <a:lnTo>
                    <a:pt x="1139" y="92"/>
                  </a:lnTo>
                  <a:lnTo>
                    <a:pt x="1165" y="108"/>
                  </a:lnTo>
                  <a:lnTo>
                    <a:pt x="1191" y="126"/>
                  </a:lnTo>
                  <a:lnTo>
                    <a:pt x="1215" y="146"/>
                  </a:lnTo>
                  <a:lnTo>
                    <a:pt x="1240" y="165"/>
                  </a:lnTo>
                  <a:lnTo>
                    <a:pt x="1263" y="186"/>
                  </a:lnTo>
                  <a:lnTo>
                    <a:pt x="1285" y="208"/>
                  </a:lnTo>
                  <a:lnTo>
                    <a:pt x="1306" y="232"/>
                  </a:lnTo>
                  <a:lnTo>
                    <a:pt x="1325" y="256"/>
                  </a:lnTo>
                  <a:lnTo>
                    <a:pt x="1344" y="281"/>
                  </a:lnTo>
                  <a:lnTo>
                    <a:pt x="1361" y="307"/>
                  </a:lnTo>
                  <a:lnTo>
                    <a:pt x="1377" y="334"/>
                  </a:lnTo>
                  <a:lnTo>
                    <a:pt x="1392" y="361"/>
                  </a:lnTo>
                  <a:lnTo>
                    <a:pt x="1406" y="390"/>
                  </a:lnTo>
                  <a:lnTo>
                    <a:pt x="1419" y="419"/>
                  </a:lnTo>
                  <a:lnTo>
                    <a:pt x="1431" y="449"/>
                  </a:lnTo>
                  <a:lnTo>
                    <a:pt x="1440" y="479"/>
                  </a:lnTo>
                  <a:lnTo>
                    <a:pt x="1448" y="510"/>
                  </a:lnTo>
                  <a:lnTo>
                    <a:pt x="1455" y="542"/>
                  </a:lnTo>
                  <a:lnTo>
                    <a:pt x="1461" y="574"/>
                  </a:lnTo>
                  <a:lnTo>
                    <a:pt x="1464" y="607"/>
                  </a:lnTo>
                  <a:lnTo>
                    <a:pt x="1467" y="640"/>
                  </a:lnTo>
                  <a:lnTo>
                    <a:pt x="1570" y="640"/>
                  </a:lnTo>
                  <a:lnTo>
                    <a:pt x="1570" y="640"/>
                  </a:lnTo>
                  <a:lnTo>
                    <a:pt x="1575" y="640"/>
                  </a:lnTo>
                  <a:lnTo>
                    <a:pt x="1581" y="643"/>
                  </a:lnTo>
                  <a:lnTo>
                    <a:pt x="1587" y="645"/>
                  </a:lnTo>
                  <a:lnTo>
                    <a:pt x="1592" y="650"/>
                  </a:lnTo>
                  <a:lnTo>
                    <a:pt x="1595" y="654"/>
                  </a:lnTo>
                  <a:lnTo>
                    <a:pt x="1599" y="659"/>
                  </a:lnTo>
                  <a:lnTo>
                    <a:pt x="1600" y="665"/>
                  </a:lnTo>
                  <a:lnTo>
                    <a:pt x="1601" y="672"/>
                  </a:lnTo>
                  <a:lnTo>
                    <a:pt x="1601" y="953"/>
                  </a:lnTo>
                  <a:lnTo>
                    <a:pt x="1601" y="953"/>
                  </a:lnTo>
                  <a:lnTo>
                    <a:pt x="1600" y="960"/>
                  </a:lnTo>
                  <a:lnTo>
                    <a:pt x="1599" y="966"/>
                  </a:lnTo>
                  <a:lnTo>
                    <a:pt x="1595" y="972"/>
                  </a:lnTo>
                  <a:lnTo>
                    <a:pt x="1592" y="976"/>
                  </a:lnTo>
                  <a:lnTo>
                    <a:pt x="1587" y="980"/>
                  </a:lnTo>
                  <a:lnTo>
                    <a:pt x="1581" y="982"/>
                  </a:lnTo>
                  <a:lnTo>
                    <a:pt x="1575" y="984"/>
                  </a:lnTo>
                  <a:lnTo>
                    <a:pt x="1570" y="984"/>
                  </a:lnTo>
                  <a:lnTo>
                    <a:pt x="1570" y="984"/>
                  </a:lnTo>
                  <a:close/>
                  <a:moveTo>
                    <a:pt x="63" y="922"/>
                  </a:moveTo>
                  <a:lnTo>
                    <a:pt x="1538" y="922"/>
                  </a:lnTo>
                  <a:lnTo>
                    <a:pt x="1538" y="703"/>
                  </a:lnTo>
                  <a:lnTo>
                    <a:pt x="1435" y="703"/>
                  </a:lnTo>
                  <a:lnTo>
                    <a:pt x="1435" y="703"/>
                  </a:lnTo>
                  <a:lnTo>
                    <a:pt x="1428" y="702"/>
                  </a:lnTo>
                  <a:lnTo>
                    <a:pt x="1423" y="701"/>
                  </a:lnTo>
                  <a:lnTo>
                    <a:pt x="1418" y="697"/>
                  </a:lnTo>
                  <a:lnTo>
                    <a:pt x="1413" y="694"/>
                  </a:lnTo>
                  <a:lnTo>
                    <a:pt x="1409" y="689"/>
                  </a:lnTo>
                  <a:lnTo>
                    <a:pt x="1406" y="683"/>
                  </a:lnTo>
                  <a:lnTo>
                    <a:pt x="1404" y="677"/>
                  </a:lnTo>
                  <a:lnTo>
                    <a:pt x="1404" y="672"/>
                  </a:lnTo>
                  <a:lnTo>
                    <a:pt x="1404" y="666"/>
                  </a:lnTo>
                  <a:lnTo>
                    <a:pt x="1404" y="666"/>
                  </a:lnTo>
                  <a:lnTo>
                    <a:pt x="1403" y="634"/>
                  </a:lnTo>
                  <a:lnTo>
                    <a:pt x="1401" y="604"/>
                  </a:lnTo>
                  <a:lnTo>
                    <a:pt x="1397" y="574"/>
                  </a:lnTo>
                  <a:lnTo>
                    <a:pt x="1391" y="544"/>
                  </a:lnTo>
                  <a:lnTo>
                    <a:pt x="1384" y="515"/>
                  </a:lnTo>
                  <a:lnTo>
                    <a:pt x="1376" y="486"/>
                  </a:lnTo>
                  <a:lnTo>
                    <a:pt x="1367" y="458"/>
                  </a:lnTo>
                  <a:lnTo>
                    <a:pt x="1357" y="431"/>
                  </a:lnTo>
                  <a:lnTo>
                    <a:pt x="1344" y="404"/>
                  </a:lnTo>
                  <a:lnTo>
                    <a:pt x="1331" y="378"/>
                  </a:lnTo>
                  <a:lnTo>
                    <a:pt x="1316" y="353"/>
                  </a:lnTo>
                  <a:lnTo>
                    <a:pt x="1301" y="329"/>
                  </a:lnTo>
                  <a:lnTo>
                    <a:pt x="1284" y="305"/>
                  </a:lnTo>
                  <a:lnTo>
                    <a:pt x="1266" y="282"/>
                  </a:lnTo>
                  <a:lnTo>
                    <a:pt x="1246" y="260"/>
                  </a:lnTo>
                  <a:lnTo>
                    <a:pt x="1227" y="239"/>
                  </a:lnTo>
                  <a:lnTo>
                    <a:pt x="1206" y="220"/>
                  </a:lnTo>
                  <a:lnTo>
                    <a:pt x="1184" y="200"/>
                  </a:lnTo>
                  <a:lnTo>
                    <a:pt x="1161" y="183"/>
                  </a:lnTo>
                  <a:lnTo>
                    <a:pt x="1138" y="165"/>
                  </a:lnTo>
                  <a:lnTo>
                    <a:pt x="1113" y="150"/>
                  </a:lnTo>
                  <a:lnTo>
                    <a:pt x="1088" y="135"/>
                  </a:lnTo>
                  <a:lnTo>
                    <a:pt x="1062" y="122"/>
                  </a:lnTo>
                  <a:lnTo>
                    <a:pt x="1036" y="110"/>
                  </a:lnTo>
                  <a:lnTo>
                    <a:pt x="1008" y="99"/>
                  </a:lnTo>
                  <a:lnTo>
                    <a:pt x="980" y="90"/>
                  </a:lnTo>
                  <a:lnTo>
                    <a:pt x="951" y="82"/>
                  </a:lnTo>
                  <a:lnTo>
                    <a:pt x="922" y="75"/>
                  </a:lnTo>
                  <a:lnTo>
                    <a:pt x="892" y="69"/>
                  </a:lnTo>
                  <a:lnTo>
                    <a:pt x="862" y="66"/>
                  </a:lnTo>
                  <a:lnTo>
                    <a:pt x="832" y="63"/>
                  </a:lnTo>
                  <a:lnTo>
                    <a:pt x="801" y="62"/>
                  </a:lnTo>
                  <a:lnTo>
                    <a:pt x="801" y="62"/>
                  </a:lnTo>
                  <a:lnTo>
                    <a:pt x="769" y="63"/>
                  </a:lnTo>
                  <a:lnTo>
                    <a:pt x="739" y="66"/>
                  </a:lnTo>
                  <a:lnTo>
                    <a:pt x="709" y="69"/>
                  </a:lnTo>
                  <a:lnTo>
                    <a:pt x="679" y="75"/>
                  </a:lnTo>
                  <a:lnTo>
                    <a:pt x="650" y="82"/>
                  </a:lnTo>
                  <a:lnTo>
                    <a:pt x="621" y="90"/>
                  </a:lnTo>
                  <a:lnTo>
                    <a:pt x="593" y="99"/>
                  </a:lnTo>
                  <a:lnTo>
                    <a:pt x="565" y="110"/>
                  </a:lnTo>
                  <a:lnTo>
                    <a:pt x="539" y="122"/>
                  </a:lnTo>
                  <a:lnTo>
                    <a:pt x="513" y="135"/>
                  </a:lnTo>
                  <a:lnTo>
                    <a:pt x="488" y="150"/>
                  </a:lnTo>
                  <a:lnTo>
                    <a:pt x="463" y="165"/>
                  </a:lnTo>
                  <a:lnTo>
                    <a:pt x="440" y="183"/>
                  </a:lnTo>
                  <a:lnTo>
                    <a:pt x="417" y="200"/>
                  </a:lnTo>
                  <a:lnTo>
                    <a:pt x="395" y="220"/>
                  </a:lnTo>
                  <a:lnTo>
                    <a:pt x="374" y="239"/>
                  </a:lnTo>
                  <a:lnTo>
                    <a:pt x="355" y="260"/>
                  </a:lnTo>
                  <a:lnTo>
                    <a:pt x="335" y="282"/>
                  </a:lnTo>
                  <a:lnTo>
                    <a:pt x="317" y="305"/>
                  </a:lnTo>
                  <a:lnTo>
                    <a:pt x="300" y="329"/>
                  </a:lnTo>
                  <a:lnTo>
                    <a:pt x="285" y="353"/>
                  </a:lnTo>
                  <a:lnTo>
                    <a:pt x="270" y="378"/>
                  </a:lnTo>
                  <a:lnTo>
                    <a:pt x="257" y="404"/>
                  </a:lnTo>
                  <a:lnTo>
                    <a:pt x="245" y="431"/>
                  </a:lnTo>
                  <a:lnTo>
                    <a:pt x="234" y="458"/>
                  </a:lnTo>
                  <a:lnTo>
                    <a:pt x="225" y="486"/>
                  </a:lnTo>
                  <a:lnTo>
                    <a:pt x="217" y="515"/>
                  </a:lnTo>
                  <a:lnTo>
                    <a:pt x="210" y="544"/>
                  </a:lnTo>
                  <a:lnTo>
                    <a:pt x="204" y="574"/>
                  </a:lnTo>
                  <a:lnTo>
                    <a:pt x="200" y="604"/>
                  </a:lnTo>
                  <a:lnTo>
                    <a:pt x="198" y="634"/>
                  </a:lnTo>
                  <a:lnTo>
                    <a:pt x="197" y="666"/>
                  </a:lnTo>
                  <a:lnTo>
                    <a:pt x="197" y="666"/>
                  </a:lnTo>
                  <a:lnTo>
                    <a:pt x="197" y="670"/>
                  </a:lnTo>
                  <a:lnTo>
                    <a:pt x="197" y="670"/>
                  </a:lnTo>
                  <a:lnTo>
                    <a:pt x="197" y="676"/>
                  </a:lnTo>
                  <a:lnTo>
                    <a:pt x="196" y="683"/>
                  </a:lnTo>
                  <a:lnTo>
                    <a:pt x="192" y="688"/>
                  </a:lnTo>
                  <a:lnTo>
                    <a:pt x="189" y="694"/>
                  </a:lnTo>
                  <a:lnTo>
                    <a:pt x="189" y="694"/>
                  </a:lnTo>
                  <a:lnTo>
                    <a:pt x="184" y="697"/>
                  </a:lnTo>
                  <a:lnTo>
                    <a:pt x="178" y="701"/>
                  </a:lnTo>
                  <a:lnTo>
                    <a:pt x="173" y="702"/>
                  </a:lnTo>
                  <a:lnTo>
                    <a:pt x="166" y="703"/>
                  </a:lnTo>
                  <a:lnTo>
                    <a:pt x="63" y="703"/>
                  </a:lnTo>
                  <a:lnTo>
                    <a:pt x="63" y="922"/>
                  </a:lnTo>
                  <a:close/>
                  <a:moveTo>
                    <a:pt x="1153" y="703"/>
                  </a:moveTo>
                  <a:lnTo>
                    <a:pt x="448" y="703"/>
                  </a:lnTo>
                  <a:lnTo>
                    <a:pt x="448" y="703"/>
                  </a:lnTo>
                  <a:lnTo>
                    <a:pt x="443" y="702"/>
                  </a:lnTo>
                  <a:lnTo>
                    <a:pt x="437" y="701"/>
                  </a:lnTo>
                  <a:lnTo>
                    <a:pt x="431" y="698"/>
                  </a:lnTo>
                  <a:lnTo>
                    <a:pt x="426" y="694"/>
                  </a:lnTo>
                  <a:lnTo>
                    <a:pt x="423" y="690"/>
                  </a:lnTo>
                  <a:lnTo>
                    <a:pt x="419" y="684"/>
                  </a:lnTo>
                  <a:lnTo>
                    <a:pt x="418" y="678"/>
                  </a:lnTo>
                  <a:lnTo>
                    <a:pt x="417" y="673"/>
                  </a:lnTo>
                  <a:lnTo>
                    <a:pt x="417" y="672"/>
                  </a:lnTo>
                  <a:lnTo>
                    <a:pt x="417" y="672"/>
                  </a:lnTo>
                  <a:lnTo>
                    <a:pt x="417" y="666"/>
                  </a:lnTo>
                  <a:lnTo>
                    <a:pt x="417" y="666"/>
                  </a:lnTo>
                  <a:lnTo>
                    <a:pt x="417" y="646"/>
                  </a:lnTo>
                  <a:lnTo>
                    <a:pt x="418" y="626"/>
                  </a:lnTo>
                  <a:lnTo>
                    <a:pt x="421" y="608"/>
                  </a:lnTo>
                  <a:lnTo>
                    <a:pt x="424" y="588"/>
                  </a:lnTo>
                  <a:lnTo>
                    <a:pt x="429" y="570"/>
                  </a:lnTo>
                  <a:lnTo>
                    <a:pt x="433" y="552"/>
                  </a:lnTo>
                  <a:lnTo>
                    <a:pt x="440" y="534"/>
                  </a:lnTo>
                  <a:lnTo>
                    <a:pt x="447" y="516"/>
                  </a:lnTo>
                  <a:lnTo>
                    <a:pt x="454" y="499"/>
                  </a:lnTo>
                  <a:lnTo>
                    <a:pt x="463" y="483"/>
                  </a:lnTo>
                  <a:lnTo>
                    <a:pt x="473" y="466"/>
                  </a:lnTo>
                  <a:lnTo>
                    <a:pt x="482" y="451"/>
                  </a:lnTo>
                  <a:lnTo>
                    <a:pt x="492" y="436"/>
                  </a:lnTo>
                  <a:lnTo>
                    <a:pt x="504" y="421"/>
                  </a:lnTo>
                  <a:lnTo>
                    <a:pt x="517" y="407"/>
                  </a:lnTo>
                  <a:lnTo>
                    <a:pt x="529" y="395"/>
                  </a:lnTo>
                  <a:lnTo>
                    <a:pt x="542" y="382"/>
                  </a:lnTo>
                  <a:lnTo>
                    <a:pt x="556" y="369"/>
                  </a:lnTo>
                  <a:lnTo>
                    <a:pt x="571" y="358"/>
                  </a:lnTo>
                  <a:lnTo>
                    <a:pt x="586" y="347"/>
                  </a:lnTo>
                  <a:lnTo>
                    <a:pt x="601" y="338"/>
                  </a:lnTo>
                  <a:lnTo>
                    <a:pt x="617" y="329"/>
                  </a:lnTo>
                  <a:lnTo>
                    <a:pt x="634" y="319"/>
                  </a:lnTo>
                  <a:lnTo>
                    <a:pt x="651" y="312"/>
                  </a:lnTo>
                  <a:lnTo>
                    <a:pt x="668" y="305"/>
                  </a:lnTo>
                  <a:lnTo>
                    <a:pt x="687" y="298"/>
                  </a:lnTo>
                  <a:lnTo>
                    <a:pt x="704" y="294"/>
                  </a:lnTo>
                  <a:lnTo>
                    <a:pt x="723" y="289"/>
                  </a:lnTo>
                  <a:lnTo>
                    <a:pt x="743" y="286"/>
                  </a:lnTo>
                  <a:lnTo>
                    <a:pt x="761" y="283"/>
                  </a:lnTo>
                  <a:lnTo>
                    <a:pt x="781" y="282"/>
                  </a:lnTo>
                  <a:lnTo>
                    <a:pt x="801" y="282"/>
                  </a:lnTo>
                  <a:lnTo>
                    <a:pt x="801" y="282"/>
                  </a:lnTo>
                  <a:lnTo>
                    <a:pt x="820" y="282"/>
                  </a:lnTo>
                  <a:lnTo>
                    <a:pt x="840" y="283"/>
                  </a:lnTo>
                  <a:lnTo>
                    <a:pt x="858" y="286"/>
                  </a:lnTo>
                  <a:lnTo>
                    <a:pt x="878" y="289"/>
                  </a:lnTo>
                  <a:lnTo>
                    <a:pt x="897" y="294"/>
                  </a:lnTo>
                  <a:lnTo>
                    <a:pt x="914" y="298"/>
                  </a:lnTo>
                  <a:lnTo>
                    <a:pt x="933" y="305"/>
                  </a:lnTo>
                  <a:lnTo>
                    <a:pt x="950" y="312"/>
                  </a:lnTo>
                  <a:lnTo>
                    <a:pt x="967" y="319"/>
                  </a:lnTo>
                  <a:lnTo>
                    <a:pt x="984" y="329"/>
                  </a:lnTo>
                  <a:lnTo>
                    <a:pt x="1000" y="338"/>
                  </a:lnTo>
                  <a:lnTo>
                    <a:pt x="1015" y="347"/>
                  </a:lnTo>
                  <a:lnTo>
                    <a:pt x="1030" y="358"/>
                  </a:lnTo>
                  <a:lnTo>
                    <a:pt x="1045" y="369"/>
                  </a:lnTo>
                  <a:lnTo>
                    <a:pt x="1059" y="382"/>
                  </a:lnTo>
                  <a:lnTo>
                    <a:pt x="1072" y="395"/>
                  </a:lnTo>
                  <a:lnTo>
                    <a:pt x="1084" y="407"/>
                  </a:lnTo>
                  <a:lnTo>
                    <a:pt x="1097" y="421"/>
                  </a:lnTo>
                  <a:lnTo>
                    <a:pt x="1109" y="436"/>
                  </a:lnTo>
                  <a:lnTo>
                    <a:pt x="1119" y="451"/>
                  </a:lnTo>
                  <a:lnTo>
                    <a:pt x="1128" y="466"/>
                  </a:lnTo>
                  <a:lnTo>
                    <a:pt x="1138" y="483"/>
                  </a:lnTo>
                  <a:lnTo>
                    <a:pt x="1147" y="499"/>
                  </a:lnTo>
                  <a:lnTo>
                    <a:pt x="1154" y="516"/>
                  </a:lnTo>
                  <a:lnTo>
                    <a:pt x="1161" y="534"/>
                  </a:lnTo>
                  <a:lnTo>
                    <a:pt x="1168" y="552"/>
                  </a:lnTo>
                  <a:lnTo>
                    <a:pt x="1172" y="570"/>
                  </a:lnTo>
                  <a:lnTo>
                    <a:pt x="1177" y="588"/>
                  </a:lnTo>
                  <a:lnTo>
                    <a:pt x="1180" y="608"/>
                  </a:lnTo>
                  <a:lnTo>
                    <a:pt x="1183" y="626"/>
                  </a:lnTo>
                  <a:lnTo>
                    <a:pt x="1184" y="646"/>
                  </a:lnTo>
                  <a:lnTo>
                    <a:pt x="1184" y="666"/>
                  </a:lnTo>
                  <a:lnTo>
                    <a:pt x="1184" y="666"/>
                  </a:lnTo>
                  <a:lnTo>
                    <a:pt x="1184" y="673"/>
                  </a:lnTo>
                  <a:lnTo>
                    <a:pt x="1184" y="674"/>
                  </a:lnTo>
                  <a:lnTo>
                    <a:pt x="1184" y="674"/>
                  </a:lnTo>
                  <a:lnTo>
                    <a:pt x="1183" y="680"/>
                  </a:lnTo>
                  <a:lnTo>
                    <a:pt x="1180" y="685"/>
                  </a:lnTo>
                  <a:lnTo>
                    <a:pt x="1178" y="690"/>
                  </a:lnTo>
                  <a:lnTo>
                    <a:pt x="1175" y="695"/>
                  </a:lnTo>
                  <a:lnTo>
                    <a:pt x="1170" y="698"/>
                  </a:lnTo>
                  <a:lnTo>
                    <a:pt x="1164" y="701"/>
                  </a:lnTo>
                  <a:lnTo>
                    <a:pt x="1158" y="702"/>
                  </a:lnTo>
                  <a:lnTo>
                    <a:pt x="1153" y="703"/>
                  </a:lnTo>
                  <a:lnTo>
                    <a:pt x="1153" y="703"/>
                  </a:lnTo>
                  <a:close/>
                  <a:moveTo>
                    <a:pt x="481" y="640"/>
                  </a:moveTo>
                  <a:lnTo>
                    <a:pt x="1120" y="640"/>
                  </a:lnTo>
                  <a:lnTo>
                    <a:pt x="1120" y="640"/>
                  </a:lnTo>
                  <a:lnTo>
                    <a:pt x="1119" y="625"/>
                  </a:lnTo>
                  <a:lnTo>
                    <a:pt x="1117" y="609"/>
                  </a:lnTo>
                  <a:lnTo>
                    <a:pt x="1113" y="595"/>
                  </a:lnTo>
                  <a:lnTo>
                    <a:pt x="1110" y="580"/>
                  </a:lnTo>
                  <a:lnTo>
                    <a:pt x="1105" y="565"/>
                  </a:lnTo>
                  <a:lnTo>
                    <a:pt x="1101" y="551"/>
                  </a:lnTo>
                  <a:lnTo>
                    <a:pt x="1095" y="537"/>
                  </a:lnTo>
                  <a:lnTo>
                    <a:pt x="1089" y="524"/>
                  </a:lnTo>
                  <a:lnTo>
                    <a:pt x="1075" y="498"/>
                  </a:lnTo>
                  <a:lnTo>
                    <a:pt x="1058" y="473"/>
                  </a:lnTo>
                  <a:lnTo>
                    <a:pt x="1039" y="451"/>
                  </a:lnTo>
                  <a:lnTo>
                    <a:pt x="1018" y="431"/>
                  </a:lnTo>
                  <a:lnTo>
                    <a:pt x="996" y="411"/>
                  </a:lnTo>
                  <a:lnTo>
                    <a:pt x="972" y="395"/>
                  </a:lnTo>
                  <a:lnTo>
                    <a:pt x="946" y="380"/>
                  </a:lnTo>
                  <a:lnTo>
                    <a:pt x="920" y="368"/>
                  </a:lnTo>
                  <a:lnTo>
                    <a:pt x="906" y="362"/>
                  </a:lnTo>
                  <a:lnTo>
                    <a:pt x="892" y="358"/>
                  </a:lnTo>
                  <a:lnTo>
                    <a:pt x="877" y="354"/>
                  </a:lnTo>
                  <a:lnTo>
                    <a:pt x="862" y="351"/>
                  </a:lnTo>
                  <a:lnTo>
                    <a:pt x="847" y="348"/>
                  </a:lnTo>
                  <a:lnTo>
                    <a:pt x="832" y="346"/>
                  </a:lnTo>
                  <a:lnTo>
                    <a:pt x="817" y="345"/>
                  </a:lnTo>
                  <a:lnTo>
                    <a:pt x="801" y="345"/>
                  </a:lnTo>
                  <a:lnTo>
                    <a:pt x="801" y="345"/>
                  </a:lnTo>
                  <a:lnTo>
                    <a:pt x="784" y="345"/>
                  </a:lnTo>
                  <a:lnTo>
                    <a:pt x="769" y="346"/>
                  </a:lnTo>
                  <a:lnTo>
                    <a:pt x="754" y="348"/>
                  </a:lnTo>
                  <a:lnTo>
                    <a:pt x="739" y="351"/>
                  </a:lnTo>
                  <a:lnTo>
                    <a:pt x="724" y="354"/>
                  </a:lnTo>
                  <a:lnTo>
                    <a:pt x="709" y="358"/>
                  </a:lnTo>
                  <a:lnTo>
                    <a:pt x="695" y="362"/>
                  </a:lnTo>
                  <a:lnTo>
                    <a:pt x="681" y="368"/>
                  </a:lnTo>
                  <a:lnTo>
                    <a:pt x="655" y="380"/>
                  </a:lnTo>
                  <a:lnTo>
                    <a:pt x="629" y="395"/>
                  </a:lnTo>
                  <a:lnTo>
                    <a:pt x="605" y="411"/>
                  </a:lnTo>
                  <a:lnTo>
                    <a:pt x="583" y="431"/>
                  </a:lnTo>
                  <a:lnTo>
                    <a:pt x="562" y="451"/>
                  </a:lnTo>
                  <a:lnTo>
                    <a:pt x="543" y="473"/>
                  </a:lnTo>
                  <a:lnTo>
                    <a:pt x="526" y="498"/>
                  </a:lnTo>
                  <a:lnTo>
                    <a:pt x="512" y="524"/>
                  </a:lnTo>
                  <a:lnTo>
                    <a:pt x="506" y="537"/>
                  </a:lnTo>
                  <a:lnTo>
                    <a:pt x="501" y="551"/>
                  </a:lnTo>
                  <a:lnTo>
                    <a:pt x="496" y="565"/>
                  </a:lnTo>
                  <a:lnTo>
                    <a:pt x="491" y="580"/>
                  </a:lnTo>
                  <a:lnTo>
                    <a:pt x="488" y="595"/>
                  </a:lnTo>
                  <a:lnTo>
                    <a:pt x="484" y="609"/>
                  </a:lnTo>
                  <a:lnTo>
                    <a:pt x="482" y="625"/>
                  </a:lnTo>
                  <a:lnTo>
                    <a:pt x="481" y="640"/>
                  </a:lnTo>
                  <a:lnTo>
                    <a:pt x="481" y="6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68"/>
            <p:cNvSpPr>
              <a:spLocks/>
            </p:cNvSpPr>
            <p:nvPr/>
          </p:nvSpPr>
          <p:spPr bwMode="auto">
            <a:xfrm>
              <a:off x="5656263" y="1001068"/>
              <a:ext cx="320675" cy="231775"/>
            </a:xfrm>
            <a:custGeom>
              <a:avLst/>
              <a:gdLst>
                <a:gd name="T0" fmla="*/ 64 w 403"/>
                <a:gd name="T1" fmla="*/ 202 h 292"/>
                <a:gd name="T2" fmla="*/ 67 w 403"/>
                <a:gd name="T3" fmla="*/ 175 h 292"/>
                <a:gd name="T4" fmla="*/ 76 w 403"/>
                <a:gd name="T5" fmla="*/ 148 h 292"/>
                <a:gd name="T6" fmla="*/ 88 w 403"/>
                <a:gd name="T7" fmla="*/ 125 h 292"/>
                <a:gd name="T8" fmla="*/ 105 w 403"/>
                <a:gd name="T9" fmla="*/ 105 h 292"/>
                <a:gd name="T10" fmla="*/ 125 w 403"/>
                <a:gd name="T11" fmla="*/ 88 h 292"/>
                <a:gd name="T12" fmla="*/ 149 w 403"/>
                <a:gd name="T13" fmla="*/ 75 h 292"/>
                <a:gd name="T14" fmla="*/ 174 w 403"/>
                <a:gd name="T15" fmla="*/ 67 h 292"/>
                <a:gd name="T16" fmla="*/ 202 w 403"/>
                <a:gd name="T17" fmla="*/ 65 h 292"/>
                <a:gd name="T18" fmla="*/ 216 w 403"/>
                <a:gd name="T19" fmla="*/ 65 h 292"/>
                <a:gd name="T20" fmla="*/ 242 w 403"/>
                <a:gd name="T21" fmla="*/ 71 h 292"/>
                <a:gd name="T22" fmla="*/ 267 w 403"/>
                <a:gd name="T23" fmla="*/ 81 h 292"/>
                <a:gd name="T24" fmla="*/ 289 w 403"/>
                <a:gd name="T25" fmla="*/ 96 h 292"/>
                <a:gd name="T26" fmla="*/ 307 w 403"/>
                <a:gd name="T27" fmla="*/ 115 h 292"/>
                <a:gd name="T28" fmla="*/ 322 w 403"/>
                <a:gd name="T29" fmla="*/ 137 h 292"/>
                <a:gd name="T30" fmla="*/ 333 w 403"/>
                <a:gd name="T31" fmla="*/ 161 h 292"/>
                <a:gd name="T32" fmla="*/ 339 w 403"/>
                <a:gd name="T33" fmla="*/ 188 h 292"/>
                <a:gd name="T34" fmla="*/ 340 w 403"/>
                <a:gd name="T35" fmla="*/ 292 h 292"/>
                <a:gd name="T36" fmla="*/ 403 w 403"/>
                <a:gd name="T37" fmla="*/ 202 h 292"/>
                <a:gd name="T38" fmla="*/ 402 w 403"/>
                <a:gd name="T39" fmla="*/ 182 h 292"/>
                <a:gd name="T40" fmla="*/ 394 w 403"/>
                <a:gd name="T41" fmla="*/ 143 h 292"/>
                <a:gd name="T42" fmla="*/ 379 w 403"/>
                <a:gd name="T43" fmla="*/ 105 h 292"/>
                <a:gd name="T44" fmla="*/ 357 w 403"/>
                <a:gd name="T45" fmla="*/ 74 h 292"/>
                <a:gd name="T46" fmla="*/ 330 w 403"/>
                <a:gd name="T47" fmla="*/ 46 h 292"/>
                <a:gd name="T48" fmla="*/ 298 w 403"/>
                <a:gd name="T49" fmla="*/ 24 h 292"/>
                <a:gd name="T50" fmla="*/ 262 w 403"/>
                <a:gd name="T51" fmla="*/ 9 h 292"/>
                <a:gd name="T52" fmla="*/ 223 w 403"/>
                <a:gd name="T53" fmla="*/ 1 h 292"/>
                <a:gd name="T54" fmla="*/ 202 w 403"/>
                <a:gd name="T55" fmla="*/ 0 h 292"/>
                <a:gd name="T56" fmla="*/ 161 w 403"/>
                <a:gd name="T57" fmla="*/ 5 h 292"/>
                <a:gd name="T58" fmla="*/ 123 w 403"/>
                <a:gd name="T59" fmla="*/ 16 h 292"/>
                <a:gd name="T60" fmla="*/ 90 w 403"/>
                <a:gd name="T61" fmla="*/ 35 h 292"/>
                <a:gd name="T62" fmla="*/ 59 w 403"/>
                <a:gd name="T63" fmla="*/ 59 h 292"/>
                <a:gd name="T64" fmla="*/ 35 w 403"/>
                <a:gd name="T65" fmla="*/ 89 h 292"/>
                <a:gd name="T66" fmla="*/ 15 w 403"/>
                <a:gd name="T67" fmla="*/ 124 h 292"/>
                <a:gd name="T68" fmla="*/ 4 w 403"/>
                <a:gd name="T69" fmla="*/ 161 h 292"/>
                <a:gd name="T70" fmla="*/ 0 w 403"/>
                <a:gd name="T71" fmla="*/ 202 h 292"/>
                <a:gd name="T72" fmla="*/ 64 w 403"/>
                <a:gd name="T7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3" h="292">
                  <a:moveTo>
                    <a:pt x="64" y="202"/>
                  </a:moveTo>
                  <a:lnTo>
                    <a:pt x="64" y="202"/>
                  </a:lnTo>
                  <a:lnTo>
                    <a:pt x="65" y="188"/>
                  </a:lnTo>
                  <a:lnTo>
                    <a:pt x="67" y="175"/>
                  </a:lnTo>
                  <a:lnTo>
                    <a:pt x="71" y="161"/>
                  </a:lnTo>
                  <a:lnTo>
                    <a:pt x="76" y="148"/>
                  </a:lnTo>
                  <a:lnTo>
                    <a:pt x="81" y="137"/>
                  </a:lnTo>
                  <a:lnTo>
                    <a:pt x="88" y="125"/>
                  </a:lnTo>
                  <a:lnTo>
                    <a:pt x="96" y="115"/>
                  </a:lnTo>
                  <a:lnTo>
                    <a:pt x="105" y="105"/>
                  </a:lnTo>
                  <a:lnTo>
                    <a:pt x="115" y="96"/>
                  </a:lnTo>
                  <a:lnTo>
                    <a:pt x="125" y="88"/>
                  </a:lnTo>
                  <a:lnTo>
                    <a:pt x="137" y="81"/>
                  </a:lnTo>
                  <a:lnTo>
                    <a:pt x="149" y="75"/>
                  </a:lnTo>
                  <a:lnTo>
                    <a:pt x="161" y="71"/>
                  </a:lnTo>
                  <a:lnTo>
                    <a:pt x="174" y="67"/>
                  </a:lnTo>
                  <a:lnTo>
                    <a:pt x="18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216" y="65"/>
                  </a:lnTo>
                  <a:lnTo>
                    <a:pt x="230" y="67"/>
                  </a:lnTo>
                  <a:lnTo>
                    <a:pt x="242" y="71"/>
                  </a:lnTo>
                  <a:lnTo>
                    <a:pt x="255" y="75"/>
                  </a:lnTo>
                  <a:lnTo>
                    <a:pt x="267" y="81"/>
                  </a:lnTo>
                  <a:lnTo>
                    <a:pt x="278" y="88"/>
                  </a:lnTo>
                  <a:lnTo>
                    <a:pt x="289" y="96"/>
                  </a:lnTo>
                  <a:lnTo>
                    <a:pt x="299" y="105"/>
                  </a:lnTo>
                  <a:lnTo>
                    <a:pt x="307" y="115"/>
                  </a:lnTo>
                  <a:lnTo>
                    <a:pt x="315" y="125"/>
                  </a:lnTo>
                  <a:lnTo>
                    <a:pt x="322" y="137"/>
                  </a:lnTo>
                  <a:lnTo>
                    <a:pt x="328" y="148"/>
                  </a:lnTo>
                  <a:lnTo>
                    <a:pt x="333" y="161"/>
                  </a:lnTo>
                  <a:lnTo>
                    <a:pt x="336" y="175"/>
                  </a:lnTo>
                  <a:lnTo>
                    <a:pt x="339" y="188"/>
                  </a:lnTo>
                  <a:lnTo>
                    <a:pt x="340" y="202"/>
                  </a:lnTo>
                  <a:lnTo>
                    <a:pt x="340" y="292"/>
                  </a:lnTo>
                  <a:lnTo>
                    <a:pt x="403" y="292"/>
                  </a:lnTo>
                  <a:lnTo>
                    <a:pt x="403" y="202"/>
                  </a:lnTo>
                  <a:lnTo>
                    <a:pt x="403" y="202"/>
                  </a:lnTo>
                  <a:lnTo>
                    <a:pt x="402" y="182"/>
                  </a:lnTo>
                  <a:lnTo>
                    <a:pt x="400" y="161"/>
                  </a:lnTo>
                  <a:lnTo>
                    <a:pt x="394" y="143"/>
                  </a:lnTo>
                  <a:lnTo>
                    <a:pt x="388" y="124"/>
                  </a:lnTo>
                  <a:lnTo>
                    <a:pt x="379" y="105"/>
                  </a:lnTo>
                  <a:lnTo>
                    <a:pt x="369" y="89"/>
                  </a:lnTo>
                  <a:lnTo>
                    <a:pt x="357" y="74"/>
                  </a:lnTo>
                  <a:lnTo>
                    <a:pt x="344" y="59"/>
                  </a:lnTo>
                  <a:lnTo>
                    <a:pt x="330" y="46"/>
                  </a:lnTo>
                  <a:lnTo>
                    <a:pt x="314" y="35"/>
                  </a:lnTo>
                  <a:lnTo>
                    <a:pt x="298" y="24"/>
                  </a:lnTo>
                  <a:lnTo>
                    <a:pt x="281" y="16"/>
                  </a:lnTo>
                  <a:lnTo>
                    <a:pt x="262" y="9"/>
                  </a:lnTo>
                  <a:lnTo>
                    <a:pt x="242" y="5"/>
                  </a:lnTo>
                  <a:lnTo>
                    <a:pt x="223" y="1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81" y="1"/>
                  </a:lnTo>
                  <a:lnTo>
                    <a:pt x="161" y="5"/>
                  </a:lnTo>
                  <a:lnTo>
                    <a:pt x="142" y="9"/>
                  </a:lnTo>
                  <a:lnTo>
                    <a:pt x="123" y="16"/>
                  </a:lnTo>
                  <a:lnTo>
                    <a:pt x="106" y="24"/>
                  </a:lnTo>
                  <a:lnTo>
                    <a:pt x="90" y="35"/>
                  </a:lnTo>
                  <a:lnTo>
                    <a:pt x="73" y="46"/>
                  </a:lnTo>
                  <a:lnTo>
                    <a:pt x="59" y="59"/>
                  </a:lnTo>
                  <a:lnTo>
                    <a:pt x="47" y="74"/>
                  </a:lnTo>
                  <a:lnTo>
                    <a:pt x="35" y="89"/>
                  </a:lnTo>
                  <a:lnTo>
                    <a:pt x="25" y="105"/>
                  </a:lnTo>
                  <a:lnTo>
                    <a:pt x="15" y="124"/>
                  </a:lnTo>
                  <a:lnTo>
                    <a:pt x="10" y="143"/>
                  </a:lnTo>
                  <a:lnTo>
                    <a:pt x="4" y="161"/>
                  </a:lnTo>
                  <a:lnTo>
                    <a:pt x="1" y="182"/>
                  </a:lnTo>
                  <a:lnTo>
                    <a:pt x="0" y="202"/>
                  </a:lnTo>
                  <a:lnTo>
                    <a:pt x="0" y="292"/>
                  </a:lnTo>
                  <a:lnTo>
                    <a:pt x="64" y="292"/>
                  </a:lnTo>
                  <a:lnTo>
                    <a:pt x="64" y="20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69"/>
            <p:cNvSpPr>
              <a:spLocks/>
            </p:cNvSpPr>
            <p:nvPr/>
          </p:nvSpPr>
          <p:spPr bwMode="auto">
            <a:xfrm>
              <a:off x="5354638" y="1223318"/>
              <a:ext cx="923925" cy="1090613"/>
            </a:xfrm>
            <a:custGeom>
              <a:avLst/>
              <a:gdLst>
                <a:gd name="T0" fmla="*/ 474 w 1163"/>
                <a:gd name="T1" fmla="*/ 0 h 1375"/>
                <a:gd name="T2" fmla="*/ 425 w 1163"/>
                <a:gd name="T3" fmla="*/ 3 h 1375"/>
                <a:gd name="T4" fmla="*/ 379 w 1163"/>
                <a:gd name="T5" fmla="*/ 11 h 1375"/>
                <a:gd name="T6" fmla="*/ 333 w 1163"/>
                <a:gd name="T7" fmla="*/ 22 h 1375"/>
                <a:gd name="T8" fmla="*/ 290 w 1163"/>
                <a:gd name="T9" fmla="*/ 38 h 1375"/>
                <a:gd name="T10" fmla="*/ 248 w 1163"/>
                <a:gd name="T11" fmla="*/ 58 h 1375"/>
                <a:gd name="T12" fmla="*/ 209 w 1163"/>
                <a:gd name="T13" fmla="*/ 82 h 1375"/>
                <a:gd name="T14" fmla="*/ 173 w 1163"/>
                <a:gd name="T15" fmla="*/ 109 h 1375"/>
                <a:gd name="T16" fmla="*/ 139 w 1163"/>
                <a:gd name="T17" fmla="*/ 139 h 1375"/>
                <a:gd name="T18" fmla="*/ 108 w 1163"/>
                <a:gd name="T19" fmla="*/ 173 h 1375"/>
                <a:gd name="T20" fmla="*/ 81 w 1163"/>
                <a:gd name="T21" fmla="*/ 210 h 1375"/>
                <a:gd name="T22" fmla="*/ 57 w 1163"/>
                <a:gd name="T23" fmla="*/ 248 h 1375"/>
                <a:gd name="T24" fmla="*/ 37 w 1163"/>
                <a:gd name="T25" fmla="*/ 290 h 1375"/>
                <a:gd name="T26" fmla="*/ 21 w 1163"/>
                <a:gd name="T27" fmla="*/ 334 h 1375"/>
                <a:gd name="T28" fmla="*/ 10 w 1163"/>
                <a:gd name="T29" fmla="*/ 379 h 1375"/>
                <a:gd name="T30" fmla="*/ 3 w 1163"/>
                <a:gd name="T31" fmla="*/ 427 h 1375"/>
                <a:gd name="T32" fmla="*/ 0 w 1163"/>
                <a:gd name="T33" fmla="*/ 475 h 1375"/>
                <a:gd name="T34" fmla="*/ 1163 w 1163"/>
                <a:gd name="T35" fmla="*/ 1375 h 1375"/>
                <a:gd name="T36" fmla="*/ 1163 w 1163"/>
                <a:gd name="T37" fmla="*/ 475 h 1375"/>
                <a:gd name="T38" fmla="*/ 1161 w 1163"/>
                <a:gd name="T39" fmla="*/ 427 h 1375"/>
                <a:gd name="T40" fmla="*/ 1154 w 1163"/>
                <a:gd name="T41" fmla="*/ 379 h 1375"/>
                <a:gd name="T42" fmla="*/ 1143 w 1163"/>
                <a:gd name="T43" fmla="*/ 334 h 1375"/>
                <a:gd name="T44" fmla="*/ 1126 w 1163"/>
                <a:gd name="T45" fmla="*/ 290 h 1375"/>
                <a:gd name="T46" fmla="*/ 1107 w 1163"/>
                <a:gd name="T47" fmla="*/ 248 h 1375"/>
                <a:gd name="T48" fmla="*/ 1082 w 1163"/>
                <a:gd name="T49" fmla="*/ 210 h 1375"/>
                <a:gd name="T50" fmla="*/ 1056 w 1163"/>
                <a:gd name="T51" fmla="*/ 173 h 1375"/>
                <a:gd name="T52" fmla="*/ 1024 w 1163"/>
                <a:gd name="T53" fmla="*/ 139 h 1375"/>
                <a:gd name="T54" fmla="*/ 991 w 1163"/>
                <a:gd name="T55" fmla="*/ 109 h 1375"/>
                <a:gd name="T56" fmla="*/ 955 w 1163"/>
                <a:gd name="T57" fmla="*/ 82 h 1375"/>
                <a:gd name="T58" fmla="*/ 915 w 1163"/>
                <a:gd name="T59" fmla="*/ 58 h 1375"/>
                <a:gd name="T60" fmla="*/ 874 w 1163"/>
                <a:gd name="T61" fmla="*/ 38 h 1375"/>
                <a:gd name="T62" fmla="*/ 831 w 1163"/>
                <a:gd name="T63" fmla="*/ 22 h 1375"/>
                <a:gd name="T64" fmla="*/ 786 w 1163"/>
                <a:gd name="T65" fmla="*/ 11 h 1375"/>
                <a:gd name="T66" fmla="*/ 738 w 1163"/>
                <a:gd name="T67" fmla="*/ 3 h 1375"/>
                <a:gd name="T68" fmla="*/ 690 w 1163"/>
                <a:gd name="T69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3" h="1375">
                  <a:moveTo>
                    <a:pt x="474" y="0"/>
                  </a:moveTo>
                  <a:lnTo>
                    <a:pt x="474" y="0"/>
                  </a:lnTo>
                  <a:lnTo>
                    <a:pt x="450" y="2"/>
                  </a:lnTo>
                  <a:lnTo>
                    <a:pt x="425" y="3"/>
                  </a:lnTo>
                  <a:lnTo>
                    <a:pt x="402" y="6"/>
                  </a:lnTo>
                  <a:lnTo>
                    <a:pt x="379" y="11"/>
                  </a:lnTo>
                  <a:lnTo>
                    <a:pt x="356" y="16"/>
                  </a:lnTo>
                  <a:lnTo>
                    <a:pt x="333" y="22"/>
                  </a:lnTo>
                  <a:lnTo>
                    <a:pt x="311" y="29"/>
                  </a:lnTo>
                  <a:lnTo>
                    <a:pt x="290" y="38"/>
                  </a:lnTo>
                  <a:lnTo>
                    <a:pt x="269" y="48"/>
                  </a:lnTo>
                  <a:lnTo>
                    <a:pt x="248" y="58"/>
                  </a:lnTo>
                  <a:lnTo>
                    <a:pt x="229" y="70"/>
                  </a:lnTo>
                  <a:lnTo>
                    <a:pt x="209" y="82"/>
                  </a:lnTo>
                  <a:lnTo>
                    <a:pt x="190" y="95"/>
                  </a:lnTo>
                  <a:lnTo>
                    <a:pt x="173" y="109"/>
                  </a:lnTo>
                  <a:lnTo>
                    <a:pt x="156" y="124"/>
                  </a:lnTo>
                  <a:lnTo>
                    <a:pt x="139" y="139"/>
                  </a:lnTo>
                  <a:lnTo>
                    <a:pt x="123" y="156"/>
                  </a:lnTo>
                  <a:lnTo>
                    <a:pt x="108" y="173"/>
                  </a:lnTo>
                  <a:lnTo>
                    <a:pt x="94" y="192"/>
                  </a:lnTo>
                  <a:lnTo>
                    <a:pt x="81" y="210"/>
                  </a:lnTo>
                  <a:lnTo>
                    <a:pt x="69" y="229"/>
                  </a:lnTo>
                  <a:lnTo>
                    <a:pt x="57" y="248"/>
                  </a:lnTo>
                  <a:lnTo>
                    <a:pt x="47" y="269"/>
                  </a:lnTo>
                  <a:lnTo>
                    <a:pt x="37" y="290"/>
                  </a:lnTo>
                  <a:lnTo>
                    <a:pt x="29" y="312"/>
                  </a:lnTo>
                  <a:lnTo>
                    <a:pt x="21" y="334"/>
                  </a:lnTo>
                  <a:lnTo>
                    <a:pt x="15" y="356"/>
                  </a:lnTo>
                  <a:lnTo>
                    <a:pt x="10" y="379"/>
                  </a:lnTo>
                  <a:lnTo>
                    <a:pt x="5" y="402"/>
                  </a:lnTo>
                  <a:lnTo>
                    <a:pt x="3" y="427"/>
                  </a:lnTo>
                  <a:lnTo>
                    <a:pt x="0" y="450"/>
                  </a:lnTo>
                  <a:lnTo>
                    <a:pt x="0" y="475"/>
                  </a:lnTo>
                  <a:lnTo>
                    <a:pt x="0" y="1375"/>
                  </a:lnTo>
                  <a:lnTo>
                    <a:pt x="1163" y="1375"/>
                  </a:lnTo>
                  <a:lnTo>
                    <a:pt x="1163" y="475"/>
                  </a:lnTo>
                  <a:lnTo>
                    <a:pt x="1163" y="475"/>
                  </a:lnTo>
                  <a:lnTo>
                    <a:pt x="1163" y="450"/>
                  </a:lnTo>
                  <a:lnTo>
                    <a:pt x="1161" y="427"/>
                  </a:lnTo>
                  <a:lnTo>
                    <a:pt x="1159" y="402"/>
                  </a:lnTo>
                  <a:lnTo>
                    <a:pt x="1154" y="379"/>
                  </a:lnTo>
                  <a:lnTo>
                    <a:pt x="1148" y="356"/>
                  </a:lnTo>
                  <a:lnTo>
                    <a:pt x="1143" y="334"/>
                  </a:lnTo>
                  <a:lnTo>
                    <a:pt x="1134" y="312"/>
                  </a:lnTo>
                  <a:lnTo>
                    <a:pt x="1126" y="290"/>
                  </a:lnTo>
                  <a:lnTo>
                    <a:pt x="1117" y="269"/>
                  </a:lnTo>
                  <a:lnTo>
                    <a:pt x="1107" y="248"/>
                  </a:lnTo>
                  <a:lnTo>
                    <a:pt x="1095" y="229"/>
                  </a:lnTo>
                  <a:lnTo>
                    <a:pt x="1082" y="210"/>
                  </a:lnTo>
                  <a:lnTo>
                    <a:pt x="1070" y="192"/>
                  </a:lnTo>
                  <a:lnTo>
                    <a:pt x="1056" y="173"/>
                  </a:lnTo>
                  <a:lnTo>
                    <a:pt x="1041" y="156"/>
                  </a:lnTo>
                  <a:lnTo>
                    <a:pt x="1024" y="139"/>
                  </a:lnTo>
                  <a:lnTo>
                    <a:pt x="1008" y="124"/>
                  </a:lnTo>
                  <a:lnTo>
                    <a:pt x="991" y="109"/>
                  </a:lnTo>
                  <a:lnTo>
                    <a:pt x="973" y="95"/>
                  </a:lnTo>
                  <a:lnTo>
                    <a:pt x="955" y="82"/>
                  </a:lnTo>
                  <a:lnTo>
                    <a:pt x="935" y="70"/>
                  </a:lnTo>
                  <a:lnTo>
                    <a:pt x="915" y="58"/>
                  </a:lnTo>
                  <a:lnTo>
                    <a:pt x="895" y="48"/>
                  </a:lnTo>
                  <a:lnTo>
                    <a:pt x="874" y="38"/>
                  </a:lnTo>
                  <a:lnTo>
                    <a:pt x="853" y="29"/>
                  </a:lnTo>
                  <a:lnTo>
                    <a:pt x="831" y="22"/>
                  </a:lnTo>
                  <a:lnTo>
                    <a:pt x="808" y="16"/>
                  </a:lnTo>
                  <a:lnTo>
                    <a:pt x="786" y="11"/>
                  </a:lnTo>
                  <a:lnTo>
                    <a:pt x="761" y="6"/>
                  </a:lnTo>
                  <a:lnTo>
                    <a:pt x="738" y="3"/>
                  </a:lnTo>
                  <a:lnTo>
                    <a:pt x="714" y="2"/>
                  </a:lnTo>
                  <a:lnTo>
                    <a:pt x="690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70"/>
            <p:cNvSpPr>
              <a:spLocks noEditPoints="1"/>
            </p:cNvSpPr>
            <p:nvPr/>
          </p:nvSpPr>
          <p:spPr bwMode="auto">
            <a:xfrm>
              <a:off x="5329238" y="1197918"/>
              <a:ext cx="974725" cy="1143000"/>
            </a:xfrm>
            <a:custGeom>
              <a:avLst/>
              <a:gdLst>
                <a:gd name="T0" fmla="*/ 0 w 1228"/>
                <a:gd name="T1" fmla="*/ 507 h 1439"/>
                <a:gd name="T2" fmla="*/ 2 w 1228"/>
                <a:gd name="T3" fmla="*/ 455 h 1439"/>
                <a:gd name="T4" fmla="*/ 16 w 1228"/>
                <a:gd name="T5" fmla="*/ 380 h 1439"/>
                <a:gd name="T6" fmla="*/ 39 w 1228"/>
                <a:gd name="T7" fmla="*/ 311 h 1439"/>
                <a:gd name="T8" fmla="*/ 73 w 1228"/>
                <a:gd name="T9" fmla="*/ 244 h 1439"/>
                <a:gd name="T10" fmla="*/ 116 w 1228"/>
                <a:gd name="T11" fmla="*/ 185 h 1439"/>
                <a:gd name="T12" fmla="*/ 166 w 1228"/>
                <a:gd name="T13" fmla="*/ 132 h 1439"/>
                <a:gd name="T14" fmla="*/ 224 w 1228"/>
                <a:gd name="T15" fmla="*/ 87 h 1439"/>
                <a:gd name="T16" fmla="*/ 287 w 1228"/>
                <a:gd name="T17" fmla="*/ 51 h 1439"/>
                <a:gd name="T18" fmla="*/ 356 w 1228"/>
                <a:gd name="T19" fmla="*/ 23 h 1439"/>
                <a:gd name="T20" fmla="*/ 430 w 1228"/>
                <a:gd name="T21" fmla="*/ 7 h 1439"/>
                <a:gd name="T22" fmla="*/ 506 w 1228"/>
                <a:gd name="T23" fmla="*/ 0 h 1439"/>
                <a:gd name="T24" fmla="*/ 748 w 1228"/>
                <a:gd name="T25" fmla="*/ 1 h 1439"/>
                <a:gd name="T26" fmla="*/ 824 w 1228"/>
                <a:gd name="T27" fmla="*/ 10 h 1439"/>
                <a:gd name="T28" fmla="*/ 895 w 1228"/>
                <a:gd name="T29" fmla="*/ 31 h 1439"/>
                <a:gd name="T30" fmla="*/ 963 w 1228"/>
                <a:gd name="T31" fmla="*/ 61 h 1439"/>
                <a:gd name="T32" fmla="*/ 1024 w 1228"/>
                <a:gd name="T33" fmla="*/ 101 h 1439"/>
                <a:gd name="T34" fmla="*/ 1080 w 1228"/>
                <a:gd name="T35" fmla="*/ 149 h 1439"/>
                <a:gd name="T36" fmla="*/ 1127 w 1228"/>
                <a:gd name="T37" fmla="*/ 204 h 1439"/>
                <a:gd name="T38" fmla="*/ 1166 w 1228"/>
                <a:gd name="T39" fmla="*/ 265 h 1439"/>
                <a:gd name="T40" fmla="*/ 1198 w 1228"/>
                <a:gd name="T41" fmla="*/ 333 h 1439"/>
                <a:gd name="T42" fmla="*/ 1217 w 1228"/>
                <a:gd name="T43" fmla="*/ 406 h 1439"/>
                <a:gd name="T44" fmla="*/ 1228 w 1228"/>
                <a:gd name="T45" fmla="*/ 481 h 1439"/>
                <a:gd name="T46" fmla="*/ 65 w 1228"/>
                <a:gd name="T47" fmla="*/ 1375 h 1439"/>
                <a:gd name="T48" fmla="*/ 1163 w 1228"/>
                <a:gd name="T49" fmla="*/ 507 h 1439"/>
                <a:gd name="T50" fmla="*/ 1158 w 1228"/>
                <a:gd name="T51" fmla="*/ 440 h 1439"/>
                <a:gd name="T52" fmla="*/ 1143 w 1228"/>
                <a:gd name="T53" fmla="*/ 375 h 1439"/>
                <a:gd name="T54" fmla="*/ 1120 w 1228"/>
                <a:gd name="T55" fmla="*/ 315 h 1439"/>
                <a:gd name="T56" fmla="*/ 1088 w 1228"/>
                <a:gd name="T57" fmla="*/ 260 h 1439"/>
                <a:gd name="T58" fmla="*/ 1048 w 1228"/>
                <a:gd name="T59" fmla="*/ 210 h 1439"/>
                <a:gd name="T60" fmla="*/ 1002 w 1228"/>
                <a:gd name="T61" fmla="*/ 166 h 1439"/>
                <a:gd name="T62" fmla="*/ 951 w 1228"/>
                <a:gd name="T63" fmla="*/ 129 h 1439"/>
                <a:gd name="T64" fmla="*/ 893 w 1228"/>
                <a:gd name="T65" fmla="*/ 100 h 1439"/>
                <a:gd name="T66" fmla="*/ 832 w 1228"/>
                <a:gd name="T67" fmla="*/ 79 h 1439"/>
                <a:gd name="T68" fmla="*/ 767 w 1228"/>
                <a:gd name="T69" fmla="*/ 67 h 1439"/>
                <a:gd name="T70" fmla="*/ 506 w 1228"/>
                <a:gd name="T71" fmla="*/ 65 h 1439"/>
                <a:gd name="T72" fmla="*/ 461 w 1228"/>
                <a:gd name="T73" fmla="*/ 67 h 1439"/>
                <a:gd name="T74" fmla="*/ 396 w 1228"/>
                <a:gd name="T75" fmla="*/ 79 h 1439"/>
                <a:gd name="T76" fmla="*/ 335 w 1228"/>
                <a:gd name="T77" fmla="*/ 100 h 1439"/>
                <a:gd name="T78" fmla="*/ 277 w 1228"/>
                <a:gd name="T79" fmla="*/ 129 h 1439"/>
                <a:gd name="T80" fmla="*/ 226 w 1228"/>
                <a:gd name="T81" fmla="*/ 166 h 1439"/>
                <a:gd name="T82" fmla="*/ 179 w 1228"/>
                <a:gd name="T83" fmla="*/ 210 h 1439"/>
                <a:gd name="T84" fmla="*/ 140 w 1228"/>
                <a:gd name="T85" fmla="*/ 260 h 1439"/>
                <a:gd name="T86" fmla="*/ 108 w 1228"/>
                <a:gd name="T87" fmla="*/ 315 h 1439"/>
                <a:gd name="T88" fmla="*/ 85 w 1228"/>
                <a:gd name="T89" fmla="*/ 375 h 1439"/>
                <a:gd name="T90" fmla="*/ 69 w 1228"/>
                <a:gd name="T91" fmla="*/ 440 h 1439"/>
                <a:gd name="T92" fmla="*/ 65 w 1228"/>
                <a:gd name="T93" fmla="*/ 507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8" h="1439">
                  <a:moveTo>
                    <a:pt x="1228" y="1439"/>
                  </a:moveTo>
                  <a:lnTo>
                    <a:pt x="0" y="1439"/>
                  </a:lnTo>
                  <a:lnTo>
                    <a:pt x="0" y="507"/>
                  </a:lnTo>
                  <a:lnTo>
                    <a:pt x="0" y="507"/>
                  </a:lnTo>
                  <a:lnTo>
                    <a:pt x="0" y="481"/>
                  </a:lnTo>
                  <a:lnTo>
                    <a:pt x="2" y="455"/>
                  </a:lnTo>
                  <a:lnTo>
                    <a:pt x="6" y="430"/>
                  </a:lnTo>
                  <a:lnTo>
                    <a:pt x="10" y="406"/>
                  </a:lnTo>
                  <a:lnTo>
                    <a:pt x="16" y="380"/>
                  </a:lnTo>
                  <a:lnTo>
                    <a:pt x="23" y="357"/>
                  </a:lnTo>
                  <a:lnTo>
                    <a:pt x="30" y="333"/>
                  </a:lnTo>
                  <a:lnTo>
                    <a:pt x="39" y="311"/>
                  </a:lnTo>
                  <a:lnTo>
                    <a:pt x="50" y="287"/>
                  </a:lnTo>
                  <a:lnTo>
                    <a:pt x="61" y="265"/>
                  </a:lnTo>
                  <a:lnTo>
                    <a:pt x="73" y="244"/>
                  </a:lnTo>
                  <a:lnTo>
                    <a:pt x="87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6" y="132"/>
                  </a:lnTo>
                  <a:lnTo>
                    <a:pt x="184" y="116"/>
                  </a:lnTo>
                  <a:lnTo>
                    <a:pt x="204" y="101"/>
                  </a:lnTo>
                  <a:lnTo>
                    <a:pt x="224" y="87"/>
                  </a:lnTo>
                  <a:lnTo>
                    <a:pt x="244" y="74"/>
                  </a:lnTo>
                  <a:lnTo>
                    <a:pt x="265" y="61"/>
                  </a:lnTo>
                  <a:lnTo>
                    <a:pt x="287" y="51"/>
                  </a:lnTo>
                  <a:lnTo>
                    <a:pt x="309" y="41"/>
                  </a:lnTo>
                  <a:lnTo>
                    <a:pt x="332" y="31"/>
                  </a:lnTo>
                  <a:lnTo>
                    <a:pt x="356" y="23"/>
                  </a:lnTo>
                  <a:lnTo>
                    <a:pt x="380" y="16"/>
                  </a:lnTo>
                  <a:lnTo>
                    <a:pt x="404" y="10"/>
                  </a:lnTo>
                  <a:lnTo>
                    <a:pt x="430" y="7"/>
                  </a:lnTo>
                  <a:lnTo>
                    <a:pt x="454" y="3"/>
                  </a:lnTo>
                  <a:lnTo>
                    <a:pt x="481" y="1"/>
                  </a:lnTo>
                  <a:lnTo>
                    <a:pt x="506" y="0"/>
                  </a:lnTo>
                  <a:lnTo>
                    <a:pt x="722" y="0"/>
                  </a:lnTo>
                  <a:lnTo>
                    <a:pt x="722" y="0"/>
                  </a:lnTo>
                  <a:lnTo>
                    <a:pt x="748" y="1"/>
                  </a:lnTo>
                  <a:lnTo>
                    <a:pt x="774" y="3"/>
                  </a:lnTo>
                  <a:lnTo>
                    <a:pt x="799" y="7"/>
                  </a:lnTo>
                  <a:lnTo>
                    <a:pt x="824" y="10"/>
                  </a:lnTo>
                  <a:lnTo>
                    <a:pt x="848" y="16"/>
                  </a:lnTo>
                  <a:lnTo>
                    <a:pt x="872" y="23"/>
                  </a:lnTo>
                  <a:lnTo>
                    <a:pt x="895" y="31"/>
                  </a:lnTo>
                  <a:lnTo>
                    <a:pt x="919" y="41"/>
                  </a:lnTo>
                  <a:lnTo>
                    <a:pt x="941" y="51"/>
                  </a:lnTo>
                  <a:lnTo>
                    <a:pt x="963" y="61"/>
                  </a:lnTo>
                  <a:lnTo>
                    <a:pt x="985" y="74"/>
                  </a:lnTo>
                  <a:lnTo>
                    <a:pt x="1004" y="87"/>
                  </a:lnTo>
                  <a:lnTo>
                    <a:pt x="1024" y="101"/>
                  </a:lnTo>
                  <a:lnTo>
                    <a:pt x="1044" y="116"/>
                  </a:lnTo>
                  <a:lnTo>
                    <a:pt x="1062" y="132"/>
                  </a:lnTo>
                  <a:lnTo>
                    <a:pt x="1080" y="149"/>
                  </a:lnTo>
                  <a:lnTo>
                    <a:pt x="1096" y="167"/>
                  </a:lnTo>
                  <a:lnTo>
                    <a:pt x="1112" y="185"/>
                  </a:lnTo>
                  <a:lnTo>
                    <a:pt x="1127" y="204"/>
                  </a:lnTo>
                  <a:lnTo>
                    <a:pt x="1141" y="224"/>
                  </a:lnTo>
                  <a:lnTo>
                    <a:pt x="1155" y="244"/>
                  </a:lnTo>
                  <a:lnTo>
                    <a:pt x="1166" y="265"/>
                  </a:lnTo>
                  <a:lnTo>
                    <a:pt x="1178" y="287"/>
                  </a:lnTo>
                  <a:lnTo>
                    <a:pt x="1188" y="311"/>
                  </a:lnTo>
                  <a:lnTo>
                    <a:pt x="1198" y="333"/>
                  </a:lnTo>
                  <a:lnTo>
                    <a:pt x="1205" y="357"/>
                  </a:lnTo>
                  <a:lnTo>
                    <a:pt x="1212" y="380"/>
                  </a:lnTo>
                  <a:lnTo>
                    <a:pt x="1217" y="406"/>
                  </a:lnTo>
                  <a:lnTo>
                    <a:pt x="1222" y="430"/>
                  </a:lnTo>
                  <a:lnTo>
                    <a:pt x="1225" y="455"/>
                  </a:lnTo>
                  <a:lnTo>
                    <a:pt x="1228" y="481"/>
                  </a:lnTo>
                  <a:lnTo>
                    <a:pt x="1228" y="507"/>
                  </a:lnTo>
                  <a:lnTo>
                    <a:pt x="1228" y="1439"/>
                  </a:lnTo>
                  <a:close/>
                  <a:moveTo>
                    <a:pt x="65" y="1375"/>
                  </a:moveTo>
                  <a:lnTo>
                    <a:pt x="1163" y="1375"/>
                  </a:lnTo>
                  <a:lnTo>
                    <a:pt x="1163" y="507"/>
                  </a:lnTo>
                  <a:lnTo>
                    <a:pt x="1163" y="507"/>
                  </a:lnTo>
                  <a:lnTo>
                    <a:pt x="1163" y="484"/>
                  </a:lnTo>
                  <a:lnTo>
                    <a:pt x="1161" y="462"/>
                  </a:lnTo>
                  <a:lnTo>
                    <a:pt x="1158" y="440"/>
                  </a:lnTo>
                  <a:lnTo>
                    <a:pt x="1155" y="418"/>
                  </a:lnTo>
                  <a:lnTo>
                    <a:pt x="1149" y="396"/>
                  </a:lnTo>
                  <a:lnTo>
                    <a:pt x="1143" y="375"/>
                  </a:lnTo>
                  <a:lnTo>
                    <a:pt x="1136" y="356"/>
                  </a:lnTo>
                  <a:lnTo>
                    <a:pt x="1128" y="335"/>
                  </a:lnTo>
                  <a:lnTo>
                    <a:pt x="1120" y="315"/>
                  </a:lnTo>
                  <a:lnTo>
                    <a:pt x="1110" y="297"/>
                  </a:lnTo>
                  <a:lnTo>
                    <a:pt x="1099" y="278"/>
                  </a:lnTo>
                  <a:lnTo>
                    <a:pt x="1088" y="260"/>
                  </a:lnTo>
                  <a:lnTo>
                    <a:pt x="1076" y="243"/>
                  </a:lnTo>
                  <a:lnTo>
                    <a:pt x="1062" y="226"/>
                  </a:lnTo>
                  <a:lnTo>
                    <a:pt x="1048" y="210"/>
                  </a:lnTo>
                  <a:lnTo>
                    <a:pt x="1034" y="195"/>
                  </a:lnTo>
                  <a:lnTo>
                    <a:pt x="1018" y="180"/>
                  </a:lnTo>
                  <a:lnTo>
                    <a:pt x="1002" y="166"/>
                  </a:lnTo>
                  <a:lnTo>
                    <a:pt x="986" y="153"/>
                  </a:lnTo>
                  <a:lnTo>
                    <a:pt x="968" y="140"/>
                  </a:lnTo>
                  <a:lnTo>
                    <a:pt x="951" y="129"/>
                  </a:lnTo>
                  <a:lnTo>
                    <a:pt x="932" y="118"/>
                  </a:lnTo>
                  <a:lnTo>
                    <a:pt x="913" y="109"/>
                  </a:lnTo>
                  <a:lnTo>
                    <a:pt x="893" y="100"/>
                  </a:lnTo>
                  <a:lnTo>
                    <a:pt x="873" y="92"/>
                  </a:lnTo>
                  <a:lnTo>
                    <a:pt x="852" y="85"/>
                  </a:lnTo>
                  <a:lnTo>
                    <a:pt x="832" y="79"/>
                  </a:lnTo>
                  <a:lnTo>
                    <a:pt x="811" y="74"/>
                  </a:lnTo>
                  <a:lnTo>
                    <a:pt x="789" y="71"/>
                  </a:lnTo>
                  <a:lnTo>
                    <a:pt x="767" y="67"/>
                  </a:lnTo>
                  <a:lnTo>
                    <a:pt x="745" y="66"/>
                  </a:lnTo>
                  <a:lnTo>
                    <a:pt x="722" y="65"/>
                  </a:lnTo>
                  <a:lnTo>
                    <a:pt x="506" y="65"/>
                  </a:lnTo>
                  <a:lnTo>
                    <a:pt x="506" y="65"/>
                  </a:lnTo>
                  <a:lnTo>
                    <a:pt x="483" y="66"/>
                  </a:lnTo>
                  <a:lnTo>
                    <a:pt x="461" y="67"/>
                  </a:lnTo>
                  <a:lnTo>
                    <a:pt x="439" y="71"/>
                  </a:lnTo>
                  <a:lnTo>
                    <a:pt x="417" y="74"/>
                  </a:lnTo>
                  <a:lnTo>
                    <a:pt x="396" y="79"/>
                  </a:lnTo>
                  <a:lnTo>
                    <a:pt x="375" y="85"/>
                  </a:lnTo>
                  <a:lnTo>
                    <a:pt x="354" y="92"/>
                  </a:lnTo>
                  <a:lnTo>
                    <a:pt x="335" y="100"/>
                  </a:lnTo>
                  <a:lnTo>
                    <a:pt x="315" y="109"/>
                  </a:lnTo>
                  <a:lnTo>
                    <a:pt x="295" y="118"/>
                  </a:lnTo>
                  <a:lnTo>
                    <a:pt x="277" y="129"/>
                  </a:lnTo>
                  <a:lnTo>
                    <a:pt x="259" y="140"/>
                  </a:lnTo>
                  <a:lnTo>
                    <a:pt x="242" y="153"/>
                  </a:lnTo>
                  <a:lnTo>
                    <a:pt x="226" y="166"/>
                  </a:lnTo>
                  <a:lnTo>
                    <a:pt x="210" y="180"/>
                  </a:lnTo>
                  <a:lnTo>
                    <a:pt x="193" y="195"/>
                  </a:lnTo>
                  <a:lnTo>
                    <a:pt x="179" y="210"/>
                  </a:lnTo>
                  <a:lnTo>
                    <a:pt x="166" y="226"/>
                  </a:lnTo>
                  <a:lnTo>
                    <a:pt x="152" y="243"/>
                  </a:lnTo>
                  <a:lnTo>
                    <a:pt x="140" y="260"/>
                  </a:lnTo>
                  <a:lnTo>
                    <a:pt x="129" y="278"/>
                  </a:lnTo>
                  <a:lnTo>
                    <a:pt x="118" y="297"/>
                  </a:lnTo>
                  <a:lnTo>
                    <a:pt x="108" y="315"/>
                  </a:lnTo>
                  <a:lnTo>
                    <a:pt x="100" y="335"/>
                  </a:lnTo>
                  <a:lnTo>
                    <a:pt x="91" y="356"/>
                  </a:lnTo>
                  <a:lnTo>
                    <a:pt x="85" y="375"/>
                  </a:lnTo>
                  <a:lnTo>
                    <a:pt x="79" y="396"/>
                  </a:lnTo>
                  <a:lnTo>
                    <a:pt x="73" y="418"/>
                  </a:lnTo>
                  <a:lnTo>
                    <a:pt x="69" y="440"/>
                  </a:lnTo>
                  <a:lnTo>
                    <a:pt x="67" y="462"/>
                  </a:lnTo>
                  <a:lnTo>
                    <a:pt x="65" y="484"/>
                  </a:lnTo>
                  <a:lnTo>
                    <a:pt x="65" y="507"/>
                  </a:lnTo>
                  <a:lnTo>
                    <a:pt x="65" y="137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71"/>
            <p:cNvSpPr>
              <a:spLocks/>
            </p:cNvSpPr>
            <p:nvPr/>
          </p:nvSpPr>
          <p:spPr bwMode="auto">
            <a:xfrm>
              <a:off x="5527676" y="1609080"/>
              <a:ext cx="577850" cy="554038"/>
            </a:xfrm>
            <a:custGeom>
              <a:avLst/>
              <a:gdLst>
                <a:gd name="T0" fmla="*/ 60 w 728"/>
                <a:gd name="T1" fmla="*/ 697 h 697"/>
                <a:gd name="T2" fmla="*/ 60 w 728"/>
                <a:gd name="T3" fmla="*/ 697 h 697"/>
                <a:gd name="T4" fmla="*/ 49 w 728"/>
                <a:gd name="T5" fmla="*/ 696 h 697"/>
                <a:gd name="T6" fmla="*/ 37 w 728"/>
                <a:gd name="T7" fmla="*/ 693 h 697"/>
                <a:gd name="T8" fmla="*/ 27 w 728"/>
                <a:gd name="T9" fmla="*/ 687 h 697"/>
                <a:gd name="T10" fmla="*/ 18 w 728"/>
                <a:gd name="T11" fmla="*/ 680 h 697"/>
                <a:gd name="T12" fmla="*/ 11 w 728"/>
                <a:gd name="T13" fmla="*/ 671 h 697"/>
                <a:gd name="T14" fmla="*/ 5 w 728"/>
                <a:gd name="T15" fmla="*/ 660 h 697"/>
                <a:gd name="T16" fmla="*/ 1 w 728"/>
                <a:gd name="T17" fmla="*/ 649 h 697"/>
                <a:gd name="T18" fmla="*/ 0 w 728"/>
                <a:gd name="T19" fmla="*/ 637 h 697"/>
                <a:gd name="T20" fmla="*/ 0 w 728"/>
                <a:gd name="T21" fmla="*/ 256 h 697"/>
                <a:gd name="T22" fmla="*/ 0 w 728"/>
                <a:gd name="T23" fmla="*/ 256 h 697"/>
                <a:gd name="T24" fmla="*/ 1 w 728"/>
                <a:gd name="T25" fmla="*/ 229 h 697"/>
                <a:gd name="T26" fmla="*/ 6 w 728"/>
                <a:gd name="T27" fmla="*/ 204 h 697"/>
                <a:gd name="T28" fmla="*/ 12 w 728"/>
                <a:gd name="T29" fmla="*/ 179 h 697"/>
                <a:gd name="T30" fmla="*/ 21 w 728"/>
                <a:gd name="T31" fmla="*/ 156 h 697"/>
                <a:gd name="T32" fmla="*/ 31 w 728"/>
                <a:gd name="T33" fmla="*/ 134 h 697"/>
                <a:gd name="T34" fmla="*/ 44 w 728"/>
                <a:gd name="T35" fmla="*/ 112 h 697"/>
                <a:gd name="T36" fmla="*/ 59 w 728"/>
                <a:gd name="T37" fmla="*/ 93 h 697"/>
                <a:gd name="T38" fmla="*/ 75 w 728"/>
                <a:gd name="T39" fmla="*/ 75 h 697"/>
                <a:gd name="T40" fmla="*/ 94 w 728"/>
                <a:gd name="T41" fmla="*/ 58 h 697"/>
                <a:gd name="T42" fmla="*/ 114 w 728"/>
                <a:gd name="T43" fmla="*/ 44 h 697"/>
                <a:gd name="T44" fmla="*/ 135 w 728"/>
                <a:gd name="T45" fmla="*/ 31 h 697"/>
                <a:gd name="T46" fmla="*/ 157 w 728"/>
                <a:gd name="T47" fmla="*/ 20 h 697"/>
                <a:gd name="T48" fmla="*/ 180 w 728"/>
                <a:gd name="T49" fmla="*/ 11 h 697"/>
                <a:gd name="T50" fmla="*/ 205 w 728"/>
                <a:gd name="T51" fmla="*/ 5 h 697"/>
                <a:gd name="T52" fmla="*/ 229 w 728"/>
                <a:gd name="T53" fmla="*/ 1 h 697"/>
                <a:gd name="T54" fmla="*/ 256 w 728"/>
                <a:gd name="T55" fmla="*/ 0 h 697"/>
                <a:gd name="T56" fmla="*/ 472 w 728"/>
                <a:gd name="T57" fmla="*/ 0 h 697"/>
                <a:gd name="T58" fmla="*/ 472 w 728"/>
                <a:gd name="T59" fmla="*/ 0 h 697"/>
                <a:gd name="T60" fmla="*/ 498 w 728"/>
                <a:gd name="T61" fmla="*/ 1 h 697"/>
                <a:gd name="T62" fmla="*/ 524 w 728"/>
                <a:gd name="T63" fmla="*/ 5 h 697"/>
                <a:gd name="T64" fmla="*/ 548 w 728"/>
                <a:gd name="T65" fmla="*/ 11 h 697"/>
                <a:gd name="T66" fmla="*/ 571 w 728"/>
                <a:gd name="T67" fmla="*/ 20 h 697"/>
                <a:gd name="T68" fmla="*/ 593 w 728"/>
                <a:gd name="T69" fmla="*/ 31 h 697"/>
                <a:gd name="T70" fmla="*/ 614 w 728"/>
                <a:gd name="T71" fmla="*/ 44 h 697"/>
                <a:gd name="T72" fmla="*/ 634 w 728"/>
                <a:gd name="T73" fmla="*/ 58 h 697"/>
                <a:gd name="T74" fmla="*/ 652 w 728"/>
                <a:gd name="T75" fmla="*/ 75 h 697"/>
                <a:gd name="T76" fmla="*/ 669 w 728"/>
                <a:gd name="T77" fmla="*/ 93 h 697"/>
                <a:gd name="T78" fmla="*/ 684 w 728"/>
                <a:gd name="T79" fmla="*/ 112 h 697"/>
                <a:gd name="T80" fmla="*/ 696 w 728"/>
                <a:gd name="T81" fmla="*/ 134 h 697"/>
                <a:gd name="T82" fmla="*/ 708 w 728"/>
                <a:gd name="T83" fmla="*/ 156 h 697"/>
                <a:gd name="T84" fmla="*/ 716 w 728"/>
                <a:gd name="T85" fmla="*/ 179 h 697"/>
                <a:gd name="T86" fmla="*/ 722 w 728"/>
                <a:gd name="T87" fmla="*/ 204 h 697"/>
                <a:gd name="T88" fmla="*/ 726 w 728"/>
                <a:gd name="T89" fmla="*/ 229 h 697"/>
                <a:gd name="T90" fmla="*/ 728 w 728"/>
                <a:gd name="T91" fmla="*/ 256 h 697"/>
                <a:gd name="T92" fmla="*/ 728 w 728"/>
                <a:gd name="T93" fmla="*/ 637 h 697"/>
                <a:gd name="T94" fmla="*/ 728 w 728"/>
                <a:gd name="T95" fmla="*/ 637 h 697"/>
                <a:gd name="T96" fmla="*/ 726 w 728"/>
                <a:gd name="T97" fmla="*/ 649 h 697"/>
                <a:gd name="T98" fmla="*/ 723 w 728"/>
                <a:gd name="T99" fmla="*/ 660 h 697"/>
                <a:gd name="T100" fmla="*/ 717 w 728"/>
                <a:gd name="T101" fmla="*/ 671 h 697"/>
                <a:gd name="T102" fmla="*/ 710 w 728"/>
                <a:gd name="T103" fmla="*/ 680 h 697"/>
                <a:gd name="T104" fmla="*/ 701 w 728"/>
                <a:gd name="T105" fmla="*/ 687 h 697"/>
                <a:gd name="T106" fmla="*/ 691 w 728"/>
                <a:gd name="T107" fmla="*/ 693 h 697"/>
                <a:gd name="T108" fmla="*/ 679 w 728"/>
                <a:gd name="T109" fmla="*/ 696 h 697"/>
                <a:gd name="T110" fmla="*/ 667 w 728"/>
                <a:gd name="T111" fmla="*/ 697 h 697"/>
                <a:gd name="T112" fmla="*/ 60 w 728"/>
                <a:gd name="T113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8" h="697">
                  <a:moveTo>
                    <a:pt x="60" y="697"/>
                  </a:moveTo>
                  <a:lnTo>
                    <a:pt x="60" y="697"/>
                  </a:lnTo>
                  <a:lnTo>
                    <a:pt x="49" y="696"/>
                  </a:lnTo>
                  <a:lnTo>
                    <a:pt x="37" y="693"/>
                  </a:lnTo>
                  <a:lnTo>
                    <a:pt x="27" y="687"/>
                  </a:lnTo>
                  <a:lnTo>
                    <a:pt x="18" y="680"/>
                  </a:lnTo>
                  <a:lnTo>
                    <a:pt x="11" y="671"/>
                  </a:lnTo>
                  <a:lnTo>
                    <a:pt x="5" y="660"/>
                  </a:lnTo>
                  <a:lnTo>
                    <a:pt x="1" y="649"/>
                  </a:lnTo>
                  <a:lnTo>
                    <a:pt x="0" y="637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1" y="229"/>
                  </a:lnTo>
                  <a:lnTo>
                    <a:pt x="6" y="204"/>
                  </a:lnTo>
                  <a:lnTo>
                    <a:pt x="12" y="179"/>
                  </a:lnTo>
                  <a:lnTo>
                    <a:pt x="21" y="156"/>
                  </a:lnTo>
                  <a:lnTo>
                    <a:pt x="31" y="134"/>
                  </a:lnTo>
                  <a:lnTo>
                    <a:pt x="44" y="112"/>
                  </a:lnTo>
                  <a:lnTo>
                    <a:pt x="59" y="93"/>
                  </a:lnTo>
                  <a:lnTo>
                    <a:pt x="75" y="75"/>
                  </a:lnTo>
                  <a:lnTo>
                    <a:pt x="94" y="58"/>
                  </a:lnTo>
                  <a:lnTo>
                    <a:pt x="114" y="44"/>
                  </a:lnTo>
                  <a:lnTo>
                    <a:pt x="135" y="31"/>
                  </a:lnTo>
                  <a:lnTo>
                    <a:pt x="157" y="20"/>
                  </a:lnTo>
                  <a:lnTo>
                    <a:pt x="180" y="11"/>
                  </a:lnTo>
                  <a:lnTo>
                    <a:pt x="205" y="5"/>
                  </a:lnTo>
                  <a:lnTo>
                    <a:pt x="229" y="1"/>
                  </a:lnTo>
                  <a:lnTo>
                    <a:pt x="256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1"/>
                  </a:lnTo>
                  <a:lnTo>
                    <a:pt x="524" y="5"/>
                  </a:lnTo>
                  <a:lnTo>
                    <a:pt x="548" y="11"/>
                  </a:lnTo>
                  <a:lnTo>
                    <a:pt x="571" y="20"/>
                  </a:lnTo>
                  <a:lnTo>
                    <a:pt x="593" y="31"/>
                  </a:lnTo>
                  <a:lnTo>
                    <a:pt x="614" y="44"/>
                  </a:lnTo>
                  <a:lnTo>
                    <a:pt x="634" y="58"/>
                  </a:lnTo>
                  <a:lnTo>
                    <a:pt x="652" y="75"/>
                  </a:lnTo>
                  <a:lnTo>
                    <a:pt x="669" y="93"/>
                  </a:lnTo>
                  <a:lnTo>
                    <a:pt x="684" y="112"/>
                  </a:lnTo>
                  <a:lnTo>
                    <a:pt x="696" y="134"/>
                  </a:lnTo>
                  <a:lnTo>
                    <a:pt x="708" y="156"/>
                  </a:lnTo>
                  <a:lnTo>
                    <a:pt x="716" y="179"/>
                  </a:lnTo>
                  <a:lnTo>
                    <a:pt x="722" y="204"/>
                  </a:lnTo>
                  <a:lnTo>
                    <a:pt x="726" y="229"/>
                  </a:lnTo>
                  <a:lnTo>
                    <a:pt x="728" y="256"/>
                  </a:lnTo>
                  <a:lnTo>
                    <a:pt x="728" y="637"/>
                  </a:lnTo>
                  <a:lnTo>
                    <a:pt x="728" y="637"/>
                  </a:lnTo>
                  <a:lnTo>
                    <a:pt x="726" y="649"/>
                  </a:lnTo>
                  <a:lnTo>
                    <a:pt x="723" y="660"/>
                  </a:lnTo>
                  <a:lnTo>
                    <a:pt x="717" y="671"/>
                  </a:lnTo>
                  <a:lnTo>
                    <a:pt x="710" y="680"/>
                  </a:lnTo>
                  <a:lnTo>
                    <a:pt x="701" y="687"/>
                  </a:lnTo>
                  <a:lnTo>
                    <a:pt x="691" y="693"/>
                  </a:lnTo>
                  <a:lnTo>
                    <a:pt x="679" y="696"/>
                  </a:lnTo>
                  <a:lnTo>
                    <a:pt x="667" y="697"/>
                  </a:lnTo>
                  <a:lnTo>
                    <a:pt x="60" y="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72"/>
            <p:cNvSpPr>
              <a:spLocks noEditPoints="1"/>
            </p:cNvSpPr>
            <p:nvPr/>
          </p:nvSpPr>
          <p:spPr bwMode="auto">
            <a:xfrm>
              <a:off x="5502276" y="1583680"/>
              <a:ext cx="628650" cy="604838"/>
            </a:xfrm>
            <a:custGeom>
              <a:avLst/>
              <a:gdLst>
                <a:gd name="T0" fmla="*/ 92 w 792"/>
                <a:gd name="T1" fmla="*/ 763 h 763"/>
                <a:gd name="T2" fmla="*/ 65 w 792"/>
                <a:gd name="T3" fmla="*/ 758 h 763"/>
                <a:gd name="T4" fmla="*/ 41 w 792"/>
                <a:gd name="T5" fmla="*/ 747 h 763"/>
                <a:gd name="T6" fmla="*/ 22 w 792"/>
                <a:gd name="T7" fmla="*/ 729 h 763"/>
                <a:gd name="T8" fmla="*/ 8 w 792"/>
                <a:gd name="T9" fmla="*/ 706 h 763"/>
                <a:gd name="T10" fmla="*/ 1 w 792"/>
                <a:gd name="T11" fmla="*/ 679 h 763"/>
                <a:gd name="T12" fmla="*/ 0 w 792"/>
                <a:gd name="T13" fmla="*/ 289 h 763"/>
                <a:gd name="T14" fmla="*/ 3 w 792"/>
                <a:gd name="T15" fmla="*/ 245 h 763"/>
                <a:gd name="T16" fmla="*/ 12 w 792"/>
                <a:gd name="T17" fmla="*/ 203 h 763"/>
                <a:gd name="T18" fmla="*/ 34 w 792"/>
                <a:gd name="T19" fmla="*/ 151 h 763"/>
                <a:gd name="T20" fmla="*/ 84 w 792"/>
                <a:gd name="T21" fmla="*/ 85 h 763"/>
                <a:gd name="T22" fmla="*/ 151 w 792"/>
                <a:gd name="T23" fmla="*/ 35 h 763"/>
                <a:gd name="T24" fmla="*/ 202 w 792"/>
                <a:gd name="T25" fmla="*/ 13 h 763"/>
                <a:gd name="T26" fmla="*/ 244 w 792"/>
                <a:gd name="T27" fmla="*/ 4 h 763"/>
                <a:gd name="T28" fmla="*/ 288 w 792"/>
                <a:gd name="T29" fmla="*/ 0 h 763"/>
                <a:gd name="T30" fmla="*/ 519 w 792"/>
                <a:gd name="T31" fmla="*/ 0 h 763"/>
                <a:gd name="T32" fmla="*/ 562 w 792"/>
                <a:gd name="T33" fmla="*/ 6 h 763"/>
                <a:gd name="T34" fmla="*/ 602 w 792"/>
                <a:gd name="T35" fmla="*/ 18 h 763"/>
                <a:gd name="T36" fmla="*/ 665 w 792"/>
                <a:gd name="T37" fmla="*/ 50 h 763"/>
                <a:gd name="T38" fmla="*/ 726 w 792"/>
                <a:gd name="T39" fmla="*/ 106 h 763"/>
                <a:gd name="T40" fmla="*/ 769 w 792"/>
                <a:gd name="T41" fmla="*/ 177 h 763"/>
                <a:gd name="T42" fmla="*/ 783 w 792"/>
                <a:gd name="T43" fmla="*/ 217 h 763"/>
                <a:gd name="T44" fmla="*/ 791 w 792"/>
                <a:gd name="T45" fmla="*/ 259 h 763"/>
                <a:gd name="T46" fmla="*/ 792 w 792"/>
                <a:gd name="T47" fmla="*/ 670 h 763"/>
                <a:gd name="T48" fmla="*/ 790 w 792"/>
                <a:gd name="T49" fmla="*/ 689 h 763"/>
                <a:gd name="T50" fmla="*/ 780 w 792"/>
                <a:gd name="T51" fmla="*/ 714 h 763"/>
                <a:gd name="T52" fmla="*/ 764 w 792"/>
                <a:gd name="T53" fmla="*/ 735 h 763"/>
                <a:gd name="T54" fmla="*/ 743 w 792"/>
                <a:gd name="T55" fmla="*/ 751 h 763"/>
                <a:gd name="T56" fmla="*/ 718 w 792"/>
                <a:gd name="T57" fmla="*/ 761 h 763"/>
                <a:gd name="T58" fmla="*/ 699 w 792"/>
                <a:gd name="T59" fmla="*/ 763 h 763"/>
                <a:gd name="T60" fmla="*/ 265 w 792"/>
                <a:gd name="T61" fmla="*/ 67 h 763"/>
                <a:gd name="T62" fmla="*/ 201 w 792"/>
                <a:gd name="T63" fmla="*/ 83 h 763"/>
                <a:gd name="T64" fmla="*/ 146 w 792"/>
                <a:gd name="T65" fmla="*/ 116 h 763"/>
                <a:gd name="T66" fmla="*/ 103 w 792"/>
                <a:gd name="T67" fmla="*/ 164 h 763"/>
                <a:gd name="T68" fmla="*/ 75 w 792"/>
                <a:gd name="T69" fmla="*/ 222 h 763"/>
                <a:gd name="T70" fmla="*/ 65 w 792"/>
                <a:gd name="T71" fmla="*/ 289 h 763"/>
                <a:gd name="T72" fmla="*/ 65 w 792"/>
                <a:gd name="T73" fmla="*/ 676 h 763"/>
                <a:gd name="T74" fmla="*/ 73 w 792"/>
                <a:gd name="T75" fmla="*/ 690 h 763"/>
                <a:gd name="T76" fmla="*/ 87 w 792"/>
                <a:gd name="T77" fmla="*/ 697 h 763"/>
                <a:gd name="T78" fmla="*/ 699 w 792"/>
                <a:gd name="T79" fmla="*/ 698 h 763"/>
                <a:gd name="T80" fmla="*/ 714 w 792"/>
                <a:gd name="T81" fmla="*/ 693 h 763"/>
                <a:gd name="T82" fmla="*/ 725 w 792"/>
                <a:gd name="T83" fmla="*/ 681 h 763"/>
                <a:gd name="T84" fmla="*/ 727 w 792"/>
                <a:gd name="T85" fmla="*/ 289 h 763"/>
                <a:gd name="T86" fmla="*/ 723 w 792"/>
                <a:gd name="T87" fmla="*/ 244 h 763"/>
                <a:gd name="T88" fmla="*/ 701 w 792"/>
                <a:gd name="T89" fmla="*/ 182 h 763"/>
                <a:gd name="T90" fmla="*/ 661 w 792"/>
                <a:gd name="T91" fmla="*/ 130 h 763"/>
                <a:gd name="T92" fmla="*/ 610 w 792"/>
                <a:gd name="T93" fmla="*/ 92 h 763"/>
                <a:gd name="T94" fmla="*/ 549 w 792"/>
                <a:gd name="T95" fmla="*/ 70 h 763"/>
                <a:gd name="T96" fmla="*/ 288 w 792"/>
                <a:gd name="T97" fmla="*/ 6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2" h="763">
                  <a:moveTo>
                    <a:pt x="699" y="763"/>
                  </a:moveTo>
                  <a:lnTo>
                    <a:pt x="92" y="763"/>
                  </a:lnTo>
                  <a:lnTo>
                    <a:pt x="92" y="763"/>
                  </a:lnTo>
                  <a:lnTo>
                    <a:pt x="83" y="762"/>
                  </a:lnTo>
                  <a:lnTo>
                    <a:pt x="74" y="761"/>
                  </a:lnTo>
                  <a:lnTo>
                    <a:pt x="65" y="758"/>
                  </a:lnTo>
                  <a:lnTo>
                    <a:pt x="56" y="755"/>
                  </a:lnTo>
                  <a:lnTo>
                    <a:pt x="48" y="751"/>
                  </a:lnTo>
                  <a:lnTo>
                    <a:pt x="41" y="747"/>
                  </a:lnTo>
                  <a:lnTo>
                    <a:pt x="33" y="741"/>
                  </a:lnTo>
                  <a:lnTo>
                    <a:pt x="28" y="735"/>
                  </a:lnTo>
                  <a:lnTo>
                    <a:pt x="22" y="729"/>
                  </a:lnTo>
                  <a:lnTo>
                    <a:pt x="16" y="721"/>
                  </a:lnTo>
                  <a:lnTo>
                    <a:pt x="11" y="714"/>
                  </a:lnTo>
                  <a:lnTo>
                    <a:pt x="8" y="706"/>
                  </a:lnTo>
                  <a:lnTo>
                    <a:pt x="4" y="697"/>
                  </a:lnTo>
                  <a:lnTo>
                    <a:pt x="2" y="689"/>
                  </a:lnTo>
                  <a:lnTo>
                    <a:pt x="1" y="679"/>
                  </a:lnTo>
                  <a:lnTo>
                    <a:pt x="0" y="670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1" y="274"/>
                  </a:lnTo>
                  <a:lnTo>
                    <a:pt x="2" y="259"/>
                  </a:lnTo>
                  <a:lnTo>
                    <a:pt x="3" y="245"/>
                  </a:lnTo>
                  <a:lnTo>
                    <a:pt x="6" y="231"/>
                  </a:lnTo>
                  <a:lnTo>
                    <a:pt x="9" y="217"/>
                  </a:lnTo>
                  <a:lnTo>
                    <a:pt x="12" y="203"/>
                  </a:lnTo>
                  <a:lnTo>
                    <a:pt x="17" y="189"/>
                  </a:lnTo>
                  <a:lnTo>
                    <a:pt x="23" y="177"/>
                  </a:lnTo>
                  <a:lnTo>
                    <a:pt x="34" y="151"/>
                  </a:lnTo>
                  <a:lnTo>
                    <a:pt x="50" y="128"/>
                  </a:lnTo>
                  <a:lnTo>
                    <a:pt x="66" y="106"/>
                  </a:lnTo>
                  <a:lnTo>
                    <a:pt x="84" y="85"/>
                  </a:lnTo>
                  <a:lnTo>
                    <a:pt x="105" y="67"/>
                  </a:lnTo>
                  <a:lnTo>
                    <a:pt x="127" y="50"/>
                  </a:lnTo>
                  <a:lnTo>
                    <a:pt x="151" y="35"/>
                  </a:lnTo>
                  <a:lnTo>
                    <a:pt x="176" y="24"/>
                  </a:lnTo>
                  <a:lnTo>
                    <a:pt x="190" y="18"/>
                  </a:lnTo>
                  <a:lnTo>
                    <a:pt x="202" y="13"/>
                  </a:lnTo>
                  <a:lnTo>
                    <a:pt x="216" y="10"/>
                  </a:lnTo>
                  <a:lnTo>
                    <a:pt x="230" y="6"/>
                  </a:lnTo>
                  <a:lnTo>
                    <a:pt x="244" y="4"/>
                  </a:lnTo>
                  <a:lnTo>
                    <a:pt x="259" y="2"/>
                  </a:lnTo>
                  <a:lnTo>
                    <a:pt x="273" y="0"/>
                  </a:lnTo>
                  <a:lnTo>
                    <a:pt x="288" y="0"/>
                  </a:lnTo>
                  <a:lnTo>
                    <a:pt x="504" y="0"/>
                  </a:lnTo>
                  <a:lnTo>
                    <a:pt x="504" y="0"/>
                  </a:lnTo>
                  <a:lnTo>
                    <a:pt x="519" y="0"/>
                  </a:lnTo>
                  <a:lnTo>
                    <a:pt x="533" y="2"/>
                  </a:lnTo>
                  <a:lnTo>
                    <a:pt x="548" y="4"/>
                  </a:lnTo>
                  <a:lnTo>
                    <a:pt x="562" y="6"/>
                  </a:lnTo>
                  <a:lnTo>
                    <a:pt x="575" y="10"/>
                  </a:lnTo>
                  <a:lnTo>
                    <a:pt x="589" y="13"/>
                  </a:lnTo>
                  <a:lnTo>
                    <a:pt x="602" y="18"/>
                  </a:lnTo>
                  <a:lnTo>
                    <a:pt x="616" y="24"/>
                  </a:lnTo>
                  <a:lnTo>
                    <a:pt x="641" y="35"/>
                  </a:lnTo>
                  <a:lnTo>
                    <a:pt x="665" y="50"/>
                  </a:lnTo>
                  <a:lnTo>
                    <a:pt x="687" y="67"/>
                  </a:lnTo>
                  <a:lnTo>
                    <a:pt x="707" y="85"/>
                  </a:lnTo>
                  <a:lnTo>
                    <a:pt x="726" y="106"/>
                  </a:lnTo>
                  <a:lnTo>
                    <a:pt x="742" y="128"/>
                  </a:lnTo>
                  <a:lnTo>
                    <a:pt x="757" y="151"/>
                  </a:lnTo>
                  <a:lnTo>
                    <a:pt x="769" y="177"/>
                  </a:lnTo>
                  <a:lnTo>
                    <a:pt x="775" y="189"/>
                  </a:lnTo>
                  <a:lnTo>
                    <a:pt x="779" y="203"/>
                  </a:lnTo>
                  <a:lnTo>
                    <a:pt x="783" y="217"/>
                  </a:lnTo>
                  <a:lnTo>
                    <a:pt x="786" y="231"/>
                  </a:lnTo>
                  <a:lnTo>
                    <a:pt x="789" y="245"/>
                  </a:lnTo>
                  <a:lnTo>
                    <a:pt x="791" y="259"/>
                  </a:lnTo>
                  <a:lnTo>
                    <a:pt x="791" y="274"/>
                  </a:lnTo>
                  <a:lnTo>
                    <a:pt x="792" y="289"/>
                  </a:lnTo>
                  <a:lnTo>
                    <a:pt x="792" y="670"/>
                  </a:lnTo>
                  <a:lnTo>
                    <a:pt x="792" y="670"/>
                  </a:lnTo>
                  <a:lnTo>
                    <a:pt x="791" y="679"/>
                  </a:lnTo>
                  <a:lnTo>
                    <a:pt x="790" y="689"/>
                  </a:lnTo>
                  <a:lnTo>
                    <a:pt x="787" y="697"/>
                  </a:lnTo>
                  <a:lnTo>
                    <a:pt x="785" y="706"/>
                  </a:lnTo>
                  <a:lnTo>
                    <a:pt x="780" y="714"/>
                  </a:lnTo>
                  <a:lnTo>
                    <a:pt x="776" y="721"/>
                  </a:lnTo>
                  <a:lnTo>
                    <a:pt x="771" y="729"/>
                  </a:lnTo>
                  <a:lnTo>
                    <a:pt x="764" y="735"/>
                  </a:lnTo>
                  <a:lnTo>
                    <a:pt x="758" y="741"/>
                  </a:lnTo>
                  <a:lnTo>
                    <a:pt x="751" y="747"/>
                  </a:lnTo>
                  <a:lnTo>
                    <a:pt x="743" y="751"/>
                  </a:lnTo>
                  <a:lnTo>
                    <a:pt x="735" y="755"/>
                  </a:lnTo>
                  <a:lnTo>
                    <a:pt x="727" y="758"/>
                  </a:lnTo>
                  <a:lnTo>
                    <a:pt x="718" y="761"/>
                  </a:lnTo>
                  <a:lnTo>
                    <a:pt x="709" y="762"/>
                  </a:lnTo>
                  <a:lnTo>
                    <a:pt x="699" y="763"/>
                  </a:lnTo>
                  <a:lnTo>
                    <a:pt x="699" y="763"/>
                  </a:lnTo>
                  <a:close/>
                  <a:moveTo>
                    <a:pt x="288" y="65"/>
                  </a:moveTo>
                  <a:lnTo>
                    <a:pt x="288" y="65"/>
                  </a:lnTo>
                  <a:lnTo>
                    <a:pt x="265" y="67"/>
                  </a:lnTo>
                  <a:lnTo>
                    <a:pt x="243" y="70"/>
                  </a:lnTo>
                  <a:lnTo>
                    <a:pt x="222" y="75"/>
                  </a:lnTo>
                  <a:lnTo>
                    <a:pt x="201" y="83"/>
                  </a:lnTo>
                  <a:lnTo>
                    <a:pt x="182" y="92"/>
                  </a:lnTo>
                  <a:lnTo>
                    <a:pt x="163" y="104"/>
                  </a:lnTo>
                  <a:lnTo>
                    <a:pt x="146" y="116"/>
                  </a:lnTo>
                  <a:lnTo>
                    <a:pt x="131" y="130"/>
                  </a:lnTo>
                  <a:lnTo>
                    <a:pt x="116" y="146"/>
                  </a:lnTo>
                  <a:lnTo>
                    <a:pt x="103" y="164"/>
                  </a:lnTo>
                  <a:lnTo>
                    <a:pt x="91" y="182"/>
                  </a:lnTo>
                  <a:lnTo>
                    <a:pt x="82" y="202"/>
                  </a:lnTo>
                  <a:lnTo>
                    <a:pt x="75" y="222"/>
                  </a:lnTo>
                  <a:lnTo>
                    <a:pt x="69" y="244"/>
                  </a:lnTo>
                  <a:lnTo>
                    <a:pt x="66" y="266"/>
                  </a:lnTo>
                  <a:lnTo>
                    <a:pt x="65" y="289"/>
                  </a:lnTo>
                  <a:lnTo>
                    <a:pt x="65" y="670"/>
                  </a:lnTo>
                  <a:lnTo>
                    <a:pt x="65" y="670"/>
                  </a:lnTo>
                  <a:lnTo>
                    <a:pt x="65" y="676"/>
                  </a:lnTo>
                  <a:lnTo>
                    <a:pt x="67" y="681"/>
                  </a:lnTo>
                  <a:lnTo>
                    <a:pt x="69" y="685"/>
                  </a:lnTo>
                  <a:lnTo>
                    <a:pt x="73" y="690"/>
                  </a:lnTo>
                  <a:lnTo>
                    <a:pt x="77" y="693"/>
                  </a:lnTo>
                  <a:lnTo>
                    <a:pt x="82" y="696"/>
                  </a:lnTo>
                  <a:lnTo>
                    <a:pt x="87" y="697"/>
                  </a:lnTo>
                  <a:lnTo>
                    <a:pt x="92" y="698"/>
                  </a:lnTo>
                  <a:lnTo>
                    <a:pt x="699" y="698"/>
                  </a:lnTo>
                  <a:lnTo>
                    <a:pt x="699" y="698"/>
                  </a:lnTo>
                  <a:lnTo>
                    <a:pt x="705" y="697"/>
                  </a:lnTo>
                  <a:lnTo>
                    <a:pt x="710" y="696"/>
                  </a:lnTo>
                  <a:lnTo>
                    <a:pt x="714" y="693"/>
                  </a:lnTo>
                  <a:lnTo>
                    <a:pt x="719" y="690"/>
                  </a:lnTo>
                  <a:lnTo>
                    <a:pt x="723" y="685"/>
                  </a:lnTo>
                  <a:lnTo>
                    <a:pt x="725" y="681"/>
                  </a:lnTo>
                  <a:lnTo>
                    <a:pt x="727" y="676"/>
                  </a:lnTo>
                  <a:lnTo>
                    <a:pt x="727" y="670"/>
                  </a:lnTo>
                  <a:lnTo>
                    <a:pt x="727" y="289"/>
                  </a:lnTo>
                  <a:lnTo>
                    <a:pt x="727" y="289"/>
                  </a:lnTo>
                  <a:lnTo>
                    <a:pt x="726" y="266"/>
                  </a:lnTo>
                  <a:lnTo>
                    <a:pt x="723" y="244"/>
                  </a:lnTo>
                  <a:lnTo>
                    <a:pt x="717" y="222"/>
                  </a:lnTo>
                  <a:lnTo>
                    <a:pt x="710" y="202"/>
                  </a:lnTo>
                  <a:lnTo>
                    <a:pt x="701" y="182"/>
                  </a:lnTo>
                  <a:lnTo>
                    <a:pt x="689" y="164"/>
                  </a:lnTo>
                  <a:lnTo>
                    <a:pt x="676" y="146"/>
                  </a:lnTo>
                  <a:lnTo>
                    <a:pt x="661" y="130"/>
                  </a:lnTo>
                  <a:lnTo>
                    <a:pt x="646" y="116"/>
                  </a:lnTo>
                  <a:lnTo>
                    <a:pt x="629" y="104"/>
                  </a:lnTo>
                  <a:lnTo>
                    <a:pt x="610" y="92"/>
                  </a:lnTo>
                  <a:lnTo>
                    <a:pt x="590" y="83"/>
                  </a:lnTo>
                  <a:lnTo>
                    <a:pt x="570" y="75"/>
                  </a:lnTo>
                  <a:lnTo>
                    <a:pt x="549" y="70"/>
                  </a:lnTo>
                  <a:lnTo>
                    <a:pt x="527" y="67"/>
                  </a:lnTo>
                  <a:lnTo>
                    <a:pt x="504" y="65"/>
                  </a:lnTo>
                  <a:lnTo>
                    <a:pt x="28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Rectangle 73"/>
            <p:cNvSpPr>
              <a:spLocks noChangeArrowheads="1"/>
            </p:cNvSpPr>
            <p:nvPr/>
          </p:nvSpPr>
          <p:spPr bwMode="auto">
            <a:xfrm>
              <a:off x="5527676" y="1786880"/>
              <a:ext cx="577850" cy="508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74"/>
            <p:cNvSpPr>
              <a:spLocks/>
            </p:cNvSpPr>
            <p:nvPr/>
          </p:nvSpPr>
          <p:spPr bwMode="auto">
            <a:xfrm>
              <a:off x="5200651" y="1864668"/>
              <a:ext cx="153988" cy="449263"/>
            </a:xfrm>
            <a:custGeom>
              <a:avLst/>
              <a:gdLst>
                <a:gd name="T0" fmla="*/ 174 w 193"/>
                <a:gd name="T1" fmla="*/ 0 h 567"/>
                <a:gd name="T2" fmla="*/ 174 w 193"/>
                <a:gd name="T3" fmla="*/ 0 h 567"/>
                <a:gd name="T4" fmla="*/ 155 w 193"/>
                <a:gd name="T5" fmla="*/ 1 h 567"/>
                <a:gd name="T6" fmla="*/ 138 w 193"/>
                <a:gd name="T7" fmla="*/ 3 h 567"/>
                <a:gd name="T8" fmla="*/ 122 w 193"/>
                <a:gd name="T9" fmla="*/ 8 h 567"/>
                <a:gd name="T10" fmla="*/ 105 w 193"/>
                <a:gd name="T11" fmla="*/ 14 h 567"/>
                <a:gd name="T12" fmla="*/ 90 w 193"/>
                <a:gd name="T13" fmla="*/ 21 h 567"/>
                <a:gd name="T14" fmla="*/ 76 w 193"/>
                <a:gd name="T15" fmla="*/ 30 h 567"/>
                <a:gd name="T16" fmla="*/ 62 w 193"/>
                <a:gd name="T17" fmla="*/ 39 h 567"/>
                <a:gd name="T18" fmla="*/ 51 w 193"/>
                <a:gd name="T19" fmla="*/ 51 h 567"/>
                <a:gd name="T20" fmla="*/ 39 w 193"/>
                <a:gd name="T21" fmla="*/ 64 h 567"/>
                <a:gd name="T22" fmla="*/ 29 w 193"/>
                <a:gd name="T23" fmla="*/ 76 h 567"/>
                <a:gd name="T24" fmla="*/ 21 w 193"/>
                <a:gd name="T25" fmla="*/ 92 h 567"/>
                <a:gd name="T26" fmla="*/ 13 w 193"/>
                <a:gd name="T27" fmla="*/ 107 h 567"/>
                <a:gd name="T28" fmla="*/ 7 w 193"/>
                <a:gd name="T29" fmla="*/ 122 h 567"/>
                <a:gd name="T30" fmla="*/ 3 w 193"/>
                <a:gd name="T31" fmla="*/ 139 h 567"/>
                <a:gd name="T32" fmla="*/ 0 w 193"/>
                <a:gd name="T33" fmla="*/ 156 h 567"/>
                <a:gd name="T34" fmla="*/ 0 w 193"/>
                <a:gd name="T35" fmla="*/ 174 h 567"/>
                <a:gd name="T36" fmla="*/ 0 w 193"/>
                <a:gd name="T37" fmla="*/ 498 h 567"/>
                <a:gd name="T38" fmla="*/ 0 w 193"/>
                <a:gd name="T39" fmla="*/ 498 h 567"/>
                <a:gd name="T40" fmla="*/ 0 w 193"/>
                <a:gd name="T41" fmla="*/ 505 h 567"/>
                <a:gd name="T42" fmla="*/ 1 w 193"/>
                <a:gd name="T43" fmla="*/ 512 h 567"/>
                <a:gd name="T44" fmla="*/ 5 w 193"/>
                <a:gd name="T45" fmla="*/ 525 h 567"/>
                <a:gd name="T46" fmla="*/ 12 w 193"/>
                <a:gd name="T47" fmla="*/ 536 h 567"/>
                <a:gd name="T48" fmla="*/ 20 w 193"/>
                <a:gd name="T49" fmla="*/ 547 h 567"/>
                <a:gd name="T50" fmla="*/ 30 w 193"/>
                <a:gd name="T51" fmla="*/ 555 h 567"/>
                <a:gd name="T52" fmla="*/ 42 w 193"/>
                <a:gd name="T53" fmla="*/ 562 h 567"/>
                <a:gd name="T54" fmla="*/ 54 w 193"/>
                <a:gd name="T55" fmla="*/ 565 h 567"/>
                <a:gd name="T56" fmla="*/ 61 w 193"/>
                <a:gd name="T57" fmla="*/ 567 h 567"/>
                <a:gd name="T58" fmla="*/ 68 w 193"/>
                <a:gd name="T59" fmla="*/ 567 h 567"/>
                <a:gd name="T60" fmla="*/ 193 w 193"/>
                <a:gd name="T61" fmla="*/ 567 h 567"/>
                <a:gd name="T62" fmla="*/ 193 w 193"/>
                <a:gd name="T63" fmla="*/ 0 h 567"/>
                <a:gd name="T64" fmla="*/ 174 w 193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567">
                  <a:moveTo>
                    <a:pt x="174" y="0"/>
                  </a:moveTo>
                  <a:lnTo>
                    <a:pt x="174" y="0"/>
                  </a:lnTo>
                  <a:lnTo>
                    <a:pt x="155" y="1"/>
                  </a:lnTo>
                  <a:lnTo>
                    <a:pt x="138" y="3"/>
                  </a:lnTo>
                  <a:lnTo>
                    <a:pt x="122" y="8"/>
                  </a:lnTo>
                  <a:lnTo>
                    <a:pt x="105" y="14"/>
                  </a:lnTo>
                  <a:lnTo>
                    <a:pt x="90" y="21"/>
                  </a:lnTo>
                  <a:lnTo>
                    <a:pt x="76" y="30"/>
                  </a:lnTo>
                  <a:lnTo>
                    <a:pt x="62" y="39"/>
                  </a:lnTo>
                  <a:lnTo>
                    <a:pt x="51" y="51"/>
                  </a:lnTo>
                  <a:lnTo>
                    <a:pt x="39" y="64"/>
                  </a:lnTo>
                  <a:lnTo>
                    <a:pt x="29" y="76"/>
                  </a:lnTo>
                  <a:lnTo>
                    <a:pt x="21" y="92"/>
                  </a:lnTo>
                  <a:lnTo>
                    <a:pt x="13" y="107"/>
                  </a:lnTo>
                  <a:lnTo>
                    <a:pt x="7" y="122"/>
                  </a:lnTo>
                  <a:lnTo>
                    <a:pt x="3" y="139"/>
                  </a:lnTo>
                  <a:lnTo>
                    <a:pt x="0" y="156"/>
                  </a:lnTo>
                  <a:lnTo>
                    <a:pt x="0" y="174"/>
                  </a:lnTo>
                  <a:lnTo>
                    <a:pt x="0" y="498"/>
                  </a:lnTo>
                  <a:lnTo>
                    <a:pt x="0" y="498"/>
                  </a:lnTo>
                  <a:lnTo>
                    <a:pt x="0" y="505"/>
                  </a:lnTo>
                  <a:lnTo>
                    <a:pt x="1" y="512"/>
                  </a:lnTo>
                  <a:lnTo>
                    <a:pt x="5" y="525"/>
                  </a:lnTo>
                  <a:lnTo>
                    <a:pt x="12" y="536"/>
                  </a:lnTo>
                  <a:lnTo>
                    <a:pt x="20" y="547"/>
                  </a:lnTo>
                  <a:lnTo>
                    <a:pt x="30" y="555"/>
                  </a:lnTo>
                  <a:lnTo>
                    <a:pt x="42" y="562"/>
                  </a:lnTo>
                  <a:lnTo>
                    <a:pt x="54" y="565"/>
                  </a:lnTo>
                  <a:lnTo>
                    <a:pt x="61" y="567"/>
                  </a:lnTo>
                  <a:lnTo>
                    <a:pt x="68" y="567"/>
                  </a:lnTo>
                  <a:lnTo>
                    <a:pt x="193" y="567"/>
                  </a:lnTo>
                  <a:lnTo>
                    <a:pt x="193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75"/>
            <p:cNvSpPr>
              <a:spLocks noEditPoints="1"/>
            </p:cNvSpPr>
            <p:nvPr/>
          </p:nvSpPr>
          <p:spPr bwMode="auto">
            <a:xfrm>
              <a:off x="5175251" y="1839268"/>
              <a:ext cx="204788" cy="501650"/>
            </a:xfrm>
            <a:custGeom>
              <a:avLst/>
              <a:gdLst>
                <a:gd name="T0" fmla="*/ 100 w 258"/>
                <a:gd name="T1" fmla="*/ 631 h 631"/>
                <a:gd name="T2" fmla="*/ 90 w 258"/>
                <a:gd name="T3" fmla="*/ 631 h 631"/>
                <a:gd name="T4" fmla="*/ 70 w 258"/>
                <a:gd name="T5" fmla="*/ 626 h 631"/>
                <a:gd name="T6" fmla="*/ 52 w 258"/>
                <a:gd name="T7" fmla="*/ 619 h 631"/>
                <a:gd name="T8" fmla="*/ 35 w 258"/>
                <a:gd name="T9" fmla="*/ 608 h 631"/>
                <a:gd name="T10" fmla="*/ 23 w 258"/>
                <a:gd name="T11" fmla="*/ 594 h 631"/>
                <a:gd name="T12" fmla="*/ 11 w 258"/>
                <a:gd name="T13" fmla="*/ 579 h 631"/>
                <a:gd name="T14" fmla="*/ 4 w 258"/>
                <a:gd name="T15" fmla="*/ 560 h 631"/>
                <a:gd name="T16" fmla="*/ 0 w 258"/>
                <a:gd name="T17" fmla="*/ 541 h 631"/>
                <a:gd name="T18" fmla="*/ 0 w 258"/>
                <a:gd name="T19" fmla="*/ 206 h 631"/>
                <a:gd name="T20" fmla="*/ 1 w 258"/>
                <a:gd name="T21" fmla="*/ 185 h 631"/>
                <a:gd name="T22" fmla="*/ 9 w 258"/>
                <a:gd name="T23" fmla="*/ 144 h 631"/>
                <a:gd name="T24" fmla="*/ 24 w 258"/>
                <a:gd name="T25" fmla="*/ 107 h 631"/>
                <a:gd name="T26" fmla="*/ 46 w 258"/>
                <a:gd name="T27" fmla="*/ 75 h 631"/>
                <a:gd name="T28" fmla="*/ 75 w 258"/>
                <a:gd name="T29" fmla="*/ 47 h 631"/>
                <a:gd name="T30" fmla="*/ 107 w 258"/>
                <a:gd name="T31" fmla="*/ 25 h 631"/>
                <a:gd name="T32" fmla="*/ 144 w 258"/>
                <a:gd name="T33" fmla="*/ 9 h 631"/>
                <a:gd name="T34" fmla="*/ 184 w 258"/>
                <a:gd name="T35" fmla="*/ 1 h 631"/>
                <a:gd name="T36" fmla="*/ 258 w 258"/>
                <a:gd name="T37" fmla="*/ 0 h 631"/>
                <a:gd name="T38" fmla="*/ 193 w 258"/>
                <a:gd name="T39" fmla="*/ 64 h 631"/>
                <a:gd name="T40" fmla="*/ 179 w 258"/>
                <a:gd name="T41" fmla="*/ 67 h 631"/>
                <a:gd name="T42" fmla="*/ 154 w 258"/>
                <a:gd name="T43" fmla="*/ 74 h 631"/>
                <a:gd name="T44" fmla="*/ 130 w 258"/>
                <a:gd name="T45" fmla="*/ 85 h 631"/>
                <a:gd name="T46" fmla="*/ 111 w 258"/>
                <a:gd name="T47" fmla="*/ 102 h 631"/>
                <a:gd name="T48" fmla="*/ 93 w 258"/>
                <a:gd name="T49" fmla="*/ 120 h 631"/>
                <a:gd name="T50" fmla="*/ 79 w 258"/>
                <a:gd name="T51" fmla="*/ 142 h 631"/>
                <a:gd name="T52" fmla="*/ 69 w 258"/>
                <a:gd name="T53" fmla="*/ 166 h 631"/>
                <a:gd name="T54" fmla="*/ 64 w 258"/>
                <a:gd name="T55" fmla="*/ 192 h 631"/>
                <a:gd name="T56" fmla="*/ 63 w 258"/>
                <a:gd name="T57" fmla="*/ 530 h 631"/>
                <a:gd name="T58" fmla="*/ 64 w 258"/>
                <a:gd name="T59" fmla="*/ 537 h 631"/>
                <a:gd name="T60" fmla="*/ 70 w 258"/>
                <a:gd name="T61" fmla="*/ 551 h 631"/>
                <a:gd name="T62" fmla="*/ 79 w 258"/>
                <a:gd name="T63" fmla="*/ 560 h 631"/>
                <a:gd name="T64" fmla="*/ 93 w 258"/>
                <a:gd name="T65" fmla="*/ 566 h 631"/>
                <a:gd name="T66" fmla="*/ 193 w 258"/>
                <a:gd name="T67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8" h="631">
                  <a:moveTo>
                    <a:pt x="258" y="631"/>
                  </a:moveTo>
                  <a:lnTo>
                    <a:pt x="100" y="631"/>
                  </a:lnTo>
                  <a:lnTo>
                    <a:pt x="100" y="631"/>
                  </a:lnTo>
                  <a:lnTo>
                    <a:pt x="90" y="631"/>
                  </a:lnTo>
                  <a:lnTo>
                    <a:pt x="79" y="629"/>
                  </a:lnTo>
                  <a:lnTo>
                    <a:pt x="70" y="626"/>
                  </a:lnTo>
                  <a:lnTo>
                    <a:pt x="61" y="623"/>
                  </a:lnTo>
                  <a:lnTo>
                    <a:pt x="52" y="619"/>
                  </a:lnTo>
                  <a:lnTo>
                    <a:pt x="44" y="614"/>
                  </a:lnTo>
                  <a:lnTo>
                    <a:pt x="35" y="608"/>
                  </a:lnTo>
                  <a:lnTo>
                    <a:pt x="28" y="602"/>
                  </a:lnTo>
                  <a:lnTo>
                    <a:pt x="23" y="594"/>
                  </a:lnTo>
                  <a:lnTo>
                    <a:pt x="17" y="587"/>
                  </a:lnTo>
                  <a:lnTo>
                    <a:pt x="11" y="579"/>
                  </a:lnTo>
                  <a:lnTo>
                    <a:pt x="8" y="570"/>
                  </a:lnTo>
                  <a:lnTo>
                    <a:pt x="4" y="560"/>
                  </a:lnTo>
                  <a:lnTo>
                    <a:pt x="1" y="551"/>
                  </a:lnTo>
                  <a:lnTo>
                    <a:pt x="0" y="541"/>
                  </a:lnTo>
                  <a:lnTo>
                    <a:pt x="0" y="530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" y="185"/>
                  </a:lnTo>
                  <a:lnTo>
                    <a:pt x="3" y="164"/>
                  </a:lnTo>
                  <a:lnTo>
                    <a:pt x="9" y="144"/>
                  </a:lnTo>
                  <a:lnTo>
                    <a:pt x="16" y="126"/>
                  </a:lnTo>
                  <a:lnTo>
                    <a:pt x="24" y="107"/>
                  </a:lnTo>
                  <a:lnTo>
                    <a:pt x="34" y="91"/>
                  </a:lnTo>
                  <a:lnTo>
                    <a:pt x="46" y="75"/>
                  </a:lnTo>
                  <a:lnTo>
                    <a:pt x="60" y="60"/>
                  </a:lnTo>
                  <a:lnTo>
                    <a:pt x="75" y="47"/>
                  </a:lnTo>
                  <a:lnTo>
                    <a:pt x="90" y="35"/>
                  </a:lnTo>
                  <a:lnTo>
                    <a:pt x="107" y="25"/>
                  </a:lnTo>
                  <a:lnTo>
                    <a:pt x="125" y="16"/>
                  </a:lnTo>
                  <a:lnTo>
                    <a:pt x="144" y="9"/>
                  </a:lnTo>
                  <a:lnTo>
                    <a:pt x="164" y="4"/>
                  </a:lnTo>
                  <a:lnTo>
                    <a:pt x="184" y="1"/>
                  </a:lnTo>
                  <a:lnTo>
                    <a:pt x="206" y="0"/>
                  </a:lnTo>
                  <a:lnTo>
                    <a:pt x="258" y="0"/>
                  </a:lnTo>
                  <a:lnTo>
                    <a:pt x="258" y="631"/>
                  </a:lnTo>
                  <a:close/>
                  <a:moveTo>
                    <a:pt x="193" y="64"/>
                  </a:moveTo>
                  <a:lnTo>
                    <a:pt x="193" y="64"/>
                  </a:lnTo>
                  <a:lnTo>
                    <a:pt x="179" y="67"/>
                  </a:lnTo>
                  <a:lnTo>
                    <a:pt x="166" y="70"/>
                  </a:lnTo>
                  <a:lnTo>
                    <a:pt x="154" y="74"/>
                  </a:lnTo>
                  <a:lnTo>
                    <a:pt x="142" y="80"/>
                  </a:lnTo>
                  <a:lnTo>
                    <a:pt x="130" y="85"/>
                  </a:lnTo>
                  <a:lnTo>
                    <a:pt x="120" y="92"/>
                  </a:lnTo>
                  <a:lnTo>
                    <a:pt x="111" y="102"/>
                  </a:lnTo>
                  <a:lnTo>
                    <a:pt x="101" y="110"/>
                  </a:lnTo>
                  <a:lnTo>
                    <a:pt x="93" y="120"/>
                  </a:lnTo>
                  <a:lnTo>
                    <a:pt x="85" y="130"/>
                  </a:lnTo>
                  <a:lnTo>
                    <a:pt x="79" y="142"/>
                  </a:lnTo>
                  <a:lnTo>
                    <a:pt x="74" y="154"/>
                  </a:lnTo>
                  <a:lnTo>
                    <a:pt x="69" y="166"/>
                  </a:lnTo>
                  <a:lnTo>
                    <a:pt x="67" y="179"/>
                  </a:lnTo>
                  <a:lnTo>
                    <a:pt x="64" y="192"/>
                  </a:lnTo>
                  <a:lnTo>
                    <a:pt x="63" y="206"/>
                  </a:lnTo>
                  <a:lnTo>
                    <a:pt x="63" y="530"/>
                  </a:lnTo>
                  <a:lnTo>
                    <a:pt x="63" y="530"/>
                  </a:lnTo>
                  <a:lnTo>
                    <a:pt x="64" y="537"/>
                  </a:lnTo>
                  <a:lnTo>
                    <a:pt x="67" y="544"/>
                  </a:lnTo>
                  <a:lnTo>
                    <a:pt x="70" y="551"/>
                  </a:lnTo>
                  <a:lnTo>
                    <a:pt x="75" y="556"/>
                  </a:lnTo>
                  <a:lnTo>
                    <a:pt x="79" y="560"/>
                  </a:lnTo>
                  <a:lnTo>
                    <a:pt x="86" y="564"/>
                  </a:lnTo>
                  <a:lnTo>
                    <a:pt x="93" y="566"/>
                  </a:lnTo>
                  <a:lnTo>
                    <a:pt x="100" y="567"/>
                  </a:lnTo>
                  <a:lnTo>
                    <a:pt x="193" y="567"/>
                  </a:lnTo>
                  <a:lnTo>
                    <a:pt x="19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76"/>
            <p:cNvSpPr>
              <a:spLocks/>
            </p:cNvSpPr>
            <p:nvPr/>
          </p:nvSpPr>
          <p:spPr bwMode="auto">
            <a:xfrm>
              <a:off x="6278563" y="1864668"/>
              <a:ext cx="152400" cy="449263"/>
            </a:xfrm>
            <a:custGeom>
              <a:avLst/>
              <a:gdLst>
                <a:gd name="T0" fmla="*/ 20 w 194"/>
                <a:gd name="T1" fmla="*/ 0 h 567"/>
                <a:gd name="T2" fmla="*/ 20 w 194"/>
                <a:gd name="T3" fmla="*/ 0 h 567"/>
                <a:gd name="T4" fmla="*/ 39 w 194"/>
                <a:gd name="T5" fmla="*/ 1 h 567"/>
                <a:gd name="T6" fmla="*/ 56 w 194"/>
                <a:gd name="T7" fmla="*/ 3 h 567"/>
                <a:gd name="T8" fmla="*/ 72 w 194"/>
                <a:gd name="T9" fmla="*/ 8 h 567"/>
                <a:gd name="T10" fmla="*/ 88 w 194"/>
                <a:gd name="T11" fmla="*/ 14 h 567"/>
                <a:gd name="T12" fmla="*/ 103 w 194"/>
                <a:gd name="T13" fmla="*/ 21 h 567"/>
                <a:gd name="T14" fmla="*/ 117 w 194"/>
                <a:gd name="T15" fmla="*/ 30 h 567"/>
                <a:gd name="T16" fmla="*/ 131 w 194"/>
                <a:gd name="T17" fmla="*/ 39 h 567"/>
                <a:gd name="T18" fmla="*/ 144 w 194"/>
                <a:gd name="T19" fmla="*/ 51 h 567"/>
                <a:gd name="T20" fmla="*/ 154 w 194"/>
                <a:gd name="T21" fmla="*/ 64 h 567"/>
                <a:gd name="T22" fmla="*/ 165 w 194"/>
                <a:gd name="T23" fmla="*/ 76 h 567"/>
                <a:gd name="T24" fmla="*/ 173 w 194"/>
                <a:gd name="T25" fmla="*/ 92 h 567"/>
                <a:gd name="T26" fmla="*/ 181 w 194"/>
                <a:gd name="T27" fmla="*/ 107 h 567"/>
                <a:gd name="T28" fmla="*/ 187 w 194"/>
                <a:gd name="T29" fmla="*/ 122 h 567"/>
                <a:gd name="T30" fmla="*/ 190 w 194"/>
                <a:gd name="T31" fmla="*/ 139 h 567"/>
                <a:gd name="T32" fmla="*/ 194 w 194"/>
                <a:gd name="T33" fmla="*/ 156 h 567"/>
                <a:gd name="T34" fmla="*/ 194 w 194"/>
                <a:gd name="T35" fmla="*/ 174 h 567"/>
                <a:gd name="T36" fmla="*/ 194 w 194"/>
                <a:gd name="T37" fmla="*/ 498 h 567"/>
                <a:gd name="T38" fmla="*/ 194 w 194"/>
                <a:gd name="T39" fmla="*/ 498 h 567"/>
                <a:gd name="T40" fmla="*/ 194 w 194"/>
                <a:gd name="T41" fmla="*/ 505 h 567"/>
                <a:gd name="T42" fmla="*/ 193 w 194"/>
                <a:gd name="T43" fmla="*/ 512 h 567"/>
                <a:gd name="T44" fmla="*/ 189 w 194"/>
                <a:gd name="T45" fmla="*/ 525 h 567"/>
                <a:gd name="T46" fmla="*/ 182 w 194"/>
                <a:gd name="T47" fmla="*/ 536 h 567"/>
                <a:gd name="T48" fmla="*/ 174 w 194"/>
                <a:gd name="T49" fmla="*/ 547 h 567"/>
                <a:gd name="T50" fmla="*/ 164 w 194"/>
                <a:gd name="T51" fmla="*/ 555 h 567"/>
                <a:gd name="T52" fmla="*/ 152 w 194"/>
                <a:gd name="T53" fmla="*/ 562 h 567"/>
                <a:gd name="T54" fmla="*/ 139 w 194"/>
                <a:gd name="T55" fmla="*/ 565 h 567"/>
                <a:gd name="T56" fmla="*/ 132 w 194"/>
                <a:gd name="T57" fmla="*/ 567 h 567"/>
                <a:gd name="T58" fmla="*/ 125 w 194"/>
                <a:gd name="T59" fmla="*/ 567 h 567"/>
                <a:gd name="T60" fmla="*/ 0 w 194"/>
                <a:gd name="T61" fmla="*/ 567 h 567"/>
                <a:gd name="T62" fmla="*/ 0 w 194"/>
                <a:gd name="T63" fmla="*/ 0 h 567"/>
                <a:gd name="T64" fmla="*/ 20 w 194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4" h="567">
                  <a:moveTo>
                    <a:pt x="20" y="0"/>
                  </a:moveTo>
                  <a:lnTo>
                    <a:pt x="20" y="0"/>
                  </a:lnTo>
                  <a:lnTo>
                    <a:pt x="39" y="1"/>
                  </a:lnTo>
                  <a:lnTo>
                    <a:pt x="56" y="3"/>
                  </a:lnTo>
                  <a:lnTo>
                    <a:pt x="72" y="8"/>
                  </a:lnTo>
                  <a:lnTo>
                    <a:pt x="88" y="14"/>
                  </a:lnTo>
                  <a:lnTo>
                    <a:pt x="103" y="21"/>
                  </a:lnTo>
                  <a:lnTo>
                    <a:pt x="117" y="30"/>
                  </a:lnTo>
                  <a:lnTo>
                    <a:pt x="131" y="39"/>
                  </a:lnTo>
                  <a:lnTo>
                    <a:pt x="144" y="51"/>
                  </a:lnTo>
                  <a:lnTo>
                    <a:pt x="154" y="64"/>
                  </a:lnTo>
                  <a:lnTo>
                    <a:pt x="165" y="76"/>
                  </a:lnTo>
                  <a:lnTo>
                    <a:pt x="173" y="92"/>
                  </a:lnTo>
                  <a:lnTo>
                    <a:pt x="181" y="107"/>
                  </a:lnTo>
                  <a:lnTo>
                    <a:pt x="187" y="122"/>
                  </a:lnTo>
                  <a:lnTo>
                    <a:pt x="190" y="139"/>
                  </a:lnTo>
                  <a:lnTo>
                    <a:pt x="194" y="156"/>
                  </a:lnTo>
                  <a:lnTo>
                    <a:pt x="194" y="174"/>
                  </a:lnTo>
                  <a:lnTo>
                    <a:pt x="194" y="498"/>
                  </a:lnTo>
                  <a:lnTo>
                    <a:pt x="194" y="498"/>
                  </a:lnTo>
                  <a:lnTo>
                    <a:pt x="194" y="505"/>
                  </a:lnTo>
                  <a:lnTo>
                    <a:pt x="193" y="512"/>
                  </a:lnTo>
                  <a:lnTo>
                    <a:pt x="189" y="525"/>
                  </a:lnTo>
                  <a:lnTo>
                    <a:pt x="182" y="536"/>
                  </a:lnTo>
                  <a:lnTo>
                    <a:pt x="174" y="547"/>
                  </a:lnTo>
                  <a:lnTo>
                    <a:pt x="164" y="555"/>
                  </a:lnTo>
                  <a:lnTo>
                    <a:pt x="152" y="562"/>
                  </a:lnTo>
                  <a:lnTo>
                    <a:pt x="139" y="565"/>
                  </a:lnTo>
                  <a:lnTo>
                    <a:pt x="132" y="567"/>
                  </a:lnTo>
                  <a:lnTo>
                    <a:pt x="125" y="567"/>
                  </a:lnTo>
                  <a:lnTo>
                    <a:pt x="0" y="567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77"/>
            <p:cNvSpPr>
              <a:spLocks noEditPoints="1"/>
            </p:cNvSpPr>
            <p:nvPr/>
          </p:nvSpPr>
          <p:spPr bwMode="auto">
            <a:xfrm>
              <a:off x="6251576" y="1839268"/>
              <a:ext cx="206375" cy="501650"/>
            </a:xfrm>
            <a:custGeom>
              <a:avLst/>
              <a:gdLst>
                <a:gd name="T0" fmla="*/ 0 w 258"/>
                <a:gd name="T1" fmla="*/ 631 h 631"/>
                <a:gd name="T2" fmla="*/ 52 w 258"/>
                <a:gd name="T3" fmla="*/ 0 h 631"/>
                <a:gd name="T4" fmla="*/ 74 w 258"/>
                <a:gd name="T5" fmla="*/ 1 h 631"/>
                <a:gd name="T6" fmla="*/ 113 w 258"/>
                <a:gd name="T7" fmla="*/ 9 h 631"/>
                <a:gd name="T8" fmla="*/ 151 w 258"/>
                <a:gd name="T9" fmla="*/ 25 h 631"/>
                <a:gd name="T10" fmla="*/ 184 w 258"/>
                <a:gd name="T11" fmla="*/ 47 h 631"/>
                <a:gd name="T12" fmla="*/ 212 w 258"/>
                <a:gd name="T13" fmla="*/ 75 h 631"/>
                <a:gd name="T14" fmla="*/ 234 w 258"/>
                <a:gd name="T15" fmla="*/ 107 h 631"/>
                <a:gd name="T16" fmla="*/ 249 w 258"/>
                <a:gd name="T17" fmla="*/ 144 h 631"/>
                <a:gd name="T18" fmla="*/ 257 w 258"/>
                <a:gd name="T19" fmla="*/ 185 h 631"/>
                <a:gd name="T20" fmla="*/ 258 w 258"/>
                <a:gd name="T21" fmla="*/ 530 h 631"/>
                <a:gd name="T22" fmla="*/ 258 w 258"/>
                <a:gd name="T23" fmla="*/ 541 h 631"/>
                <a:gd name="T24" fmla="*/ 254 w 258"/>
                <a:gd name="T25" fmla="*/ 560 h 631"/>
                <a:gd name="T26" fmla="*/ 247 w 258"/>
                <a:gd name="T27" fmla="*/ 579 h 631"/>
                <a:gd name="T28" fmla="*/ 235 w 258"/>
                <a:gd name="T29" fmla="*/ 594 h 631"/>
                <a:gd name="T30" fmla="*/ 222 w 258"/>
                <a:gd name="T31" fmla="*/ 608 h 631"/>
                <a:gd name="T32" fmla="*/ 206 w 258"/>
                <a:gd name="T33" fmla="*/ 619 h 631"/>
                <a:gd name="T34" fmla="*/ 188 w 258"/>
                <a:gd name="T35" fmla="*/ 626 h 631"/>
                <a:gd name="T36" fmla="*/ 168 w 258"/>
                <a:gd name="T37" fmla="*/ 631 h 631"/>
                <a:gd name="T38" fmla="*/ 157 w 258"/>
                <a:gd name="T39" fmla="*/ 631 h 631"/>
                <a:gd name="T40" fmla="*/ 157 w 258"/>
                <a:gd name="T41" fmla="*/ 567 h 631"/>
                <a:gd name="T42" fmla="*/ 164 w 258"/>
                <a:gd name="T43" fmla="*/ 566 h 631"/>
                <a:gd name="T44" fmla="*/ 178 w 258"/>
                <a:gd name="T45" fmla="*/ 560 h 631"/>
                <a:gd name="T46" fmla="*/ 188 w 258"/>
                <a:gd name="T47" fmla="*/ 551 h 631"/>
                <a:gd name="T48" fmla="*/ 193 w 258"/>
                <a:gd name="T49" fmla="*/ 537 h 631"/>
                <a:gd name="T50" fmla="*/ 195 w 258"/>
                <a:gd name="T51" fmla="*/ 206 h 631"/>
                <a:gd name="T52" fmla="*/ 193 w 258"/>
                <a:gd name="T53" fmla="*/ 192 h 631"/>
                <a:gd name="T54" fmla="*/ 189 w 258"/>
                <a:gd name="T55" fmla="*/ 166 h 631"/>
                <a:gd name="T56" fmla="*/ 178 w 258"/>
                <a:gd name="T57" fmla="*/ 142 h 631"/>
                <a:gd name="T58" fmla="*/ 164 w 258"/>
                <a:gd name="T59" fmla="*/ 120 h 631"/>
                <a:gd name="T60" fmla="*/ 147 w 258"/>
                <a:gd name="T61" fmla="*/ 102 h 631"/>
                <a:gd name="T62" fmla="*/ 127 w 258"/>
                <a:gd name="T63" fmla="*/ 85 h 631"/>
                <a:gd name="T64" fmla="*/ 104 w 258"/>
                <a:gd name="T65" fmla="*/ 74 h 631"/>
                <a:gd name="T66" fmla="*/ 79 w 258"/>
                <a:gd name="T67" fmla="*/ 67 h 631"/>
                <a:gd name="T68" fmla="*/ 65 w 258"/>
                <a:gd name="T69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8" h="631">
                  <a:moveTo>
                    <a:pt x="157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4" y="1"/>
                  </a:lnTo>
                  <a:lnTo>
                    <a:pt x="94" y="4"/>
                  </a:lnTo>
                  <a:lnTo>
                    <a:pt x="113" y="9"/>
                  </a:lnTo>
                  <a:lnTo>
                    <a:pt x="133" y="16"/>
                  </a:lnTo>
                  <a:lnTo>
                    <a:pt x="151" y="25"/>
                  </a:lnTo>
                  <a:lnTo>
                    <a:pt x="168" y="35"/>
                  </a:lnTo>
                  <a:lnTo>
                    <a:pt x="184" y="47"/>
                  </a:lnTo>
                  <a:lnTo>
                    <a:pt x="198" y="60"/>
                  </a:lnTo>
                  <a:lnTo>
                    <a:pt x="212" y="75"/>
                  </a:lnTo>
                  <a:lnTo>
                    <a:pt x="223" y="91"/>
                  </a:lnTo>
                  <a:lnTo>
                    <a:pt x="234" y="107"/>
                  </a:lnTo>
                  <a:lnTo>
                    <a:pt x="242" y="126"/>
                  </a:lnTo>
                  <a:lnTo>
                    <a:pt x="249" y="144"/>
                  </a:lnTo>
                  <a:lnTo>
                    <a:pt x="255" y="164"/>
                  </a:lnTo>
                  <a:lnTo>
                    <a:pt x="257" y="185"/>
                  </a:lnTo>
                  <a:lnTo>
                    <a:pt x="258" y="206"/>
                  </a:lnTo>
                  <a:lnTo>
                    <a:pt x="258" y="530"/>
                  </a:lnTo>
                  <a:lnTo>
                    <a:pt x="258" y="530"/>
                  </a:lnTo>
                  <a:lnTo>
                    <a:pt x="258" y="541"/>
                  </a:lnTo>
                  <a:lnTo>
                    <a:pt x="257" y="551"/>
                  </a:lnTo>
                  <a:lnTo>
                    <a:pt x="254" y="560"/>
                  </a:lnTo>
                  <a:lnTo>
                    <a:pt x="251" y="570"/>
                  </a:lnTo>
                  <a:lnTo>
                    <a:pt x="247" y="579"/>
                  </a:lnTo>
                  <a:lnTo>
                    <a:pt x="241" y="587"/>
                  </a:lnTo>
                  <a:lnTo>
                    <a:pt x="235" y="594"/>
                  </a:lnTo>
                  <a:lnTo>
                    <a:pt x="229" y="602"/>
                  </a:lnTo>
                  <a:lnTo>
                    <a:pt x="222" y="608"/>
                  </a:lnTo>
                  <a:lnTo>
                    <a:pt x="214" y="614"/>
                  </a:lnTo>
                  <a:lnTo>
                    <a:pt x="206" y="619"/>
                  </a:lnTo>
                  <a:lnTo>
                    <a:pt x="197" y="623"/>
                  </a:lnTo>
                  <a:lnTo>
                    <a:pt x="188" y="626"/>
                  </a:lnTo>
                  <a:lnTo>
                    <a:pt x="178" y="629"/>
                  </a:lnTo>
                  <a:lnTo>
                    <a:pt x="168" y="631"/>
                  </a:lnTo>
                  <a:lnTo>
                    <a:pt x="157" y="631"/>
                  </a:lnTo>
                  <a:lnTo>
                    <a:pt x="157" y="631"/>
                  </a:lnTo>
                  <a:close/>
                  <a:moveTo>
                    <a:pt x="65" y="567"/>
                  </a:moveTo>
                  <a:lnTo>
                    <a:pt x="157" y="567"/>
                  </a:lnTo>
                  <a:lnTo>
                    <a:pt x="157" y="567"/>
                  </a:lnTo>
                  <a:lnTo>
                    <a:pt x="164" y="566"/>
                  </a:lnTo>
                  <a:lnTo>
                    <a:pt x="171" y="564"/>
                  </a:lnTo>
                  <a:lnTo>
                    <a:pt x="178" y="560"/>
                  </a:lnTo>
                  <a:lnTo>
                    <a:pt x="183" y="556"/>
                  </a:lnTo>
                  <a:lnTo>
                    <a:pt x="188" y="551"/>
                  </a:lnTo>
                  <a:lnTo>
                    <a:pt x="191" y="544"/>
                  </a:lnTo>
                  <a:lnTo>
                    <a:pt x="193" y="537"/>
                  </a:lnTo>
                  <a:lnTo>
                    <a:pt x="195" y="530"/>
                  </a:lnTo>
                  <a:lnTo>
                    <a:pt x="195" y="206"/>
                  </a:lnTo>
                  <a:lnTo>
                    <a:pt x="195" y="206"/>
                  </a:lnTo>
                  <a:lnTo>
                    <a:pt x="193" y="192"/>
                  </a:lnTo>
                  <a:lnTo>
                    <a:pt x="191" y="179"/>
                  </a:lnTo>
                  <a:lnTo>
                    <a:pt x="189" y="166"/>
                  </a:lnTo>
                  <a:lnTo>
                    <a:pt x="184" y="154"/>
                  </a:lnTo>
                  <a:lnTo>
                    <a:pt x="178" y="142"/>
                  </a:lnTo>
                  <a:lnTo>
                    <a:pt x="173" y="130"/>
                  </a:lnTo>
                  <a:lnTo>
                    <a:pt x="164" y="120"/>
                  </a:lnTo>
                  <a:lnTo>
                    <a:pt x="156" y="110"/>
                  </a:lnTo>
                  <a:lnTo>
                    <a:pt x="147" y="102"/>
                  </a:lnTo>
                  <a:lnTo>
                    <a:pt x="138" y="92"/>
                  </a:lnTo>
                  <a:lnTo>
                    <a:pt x="127" y="85"/>
                  </a:lnTo>
                  <a:lnTo>
                    <a:pt x="116" y="80"/>
                  </a:lnTo>
                  <a:lnTo>
                    <a:pt x="104" y="74"/>
                  </a:lnTo>
                  <a:lnTo>
                    <a:pt x="91" y="70"/>
                  </a:lnTo>
                  <a:lnTo>
                    <a:pt x="79" y="67"/>
                  </a:lnTo>
                  <a:lnTo>
                    <a:pt x="65" y="64"/>
                  </a:lnTo>
                  <a:lnTo>
                    <a:pt x="65" y="56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78"/>
            <p:cNvSpPr>
              <a:spLocks/>
            </p:cNvSpPr>
            <p:nvPr/>
          </p:nvSpPr>
          <p:spPr bwMode="auto">
            <a:xfrm>
              <a:off x="6578601" y="840730"/>
              <a:ext cx="166688" cy="174625"/>
            </a:xfrm>
            <a:custGeom>
              <a:avLst/>
              <a:gdLst>
                <a:gd name="T0" fmla="*/ 204 w 210"/>
                <a:gd name="T1" fmla="*/ 3 h 221"/>
                <a:gd name="T2" fmla="*/ 204 w 210"/>
                <a:gd name="T3" fmla="*/ 3 h 221"/>
                <a:gd name="T4" fmla="*/ 190 w 210"/>
                <a:gd name="T5" fmla="*/ 2 h 221"/>
                <a:gd name="T6" fmla="*/ 177 w 210"/>
                <a:gd name="T7" fmla="*/ 0 h 221"/>
                <a:gd name="T8" fmla="*/ 165 w 210"/>
                <a:gd name="T9" fmla="*/ 0 h 221"/>
                <a:gd name="T10" fmla="*/ 153 w 210"/>
                <a:gd name="T11" fmla="*/ 0 h 221"/>
                <a:gd name="T12" fmla="*/ 140 w 210"/>
                <a:gd name="T13" fmla="*/ 3 h 221"/>
                <a:gd name="T14" fmla="*/ 130 w 210"/>
                <a:gd name="T15" fmla="*/ 4 h 221"/>
                <a:gd name="T16" fmla="*/ 118 w 210"/>
                <a:gd name="T17" fmla="*/ 7 h 221"/>
                <a:gd name="T18" fmla="*/ 108 w 210"/>
                <a:gd name="T19" fmla="*/ 11 h 221"/>
                <a:gd name="T20" fmla="*/ 97 w 210"/>
                <a:gd name="T21" fmla="*/ 14 h 221"/>
                <a:gd name="T22" fmla="*/ 88 w 210"/>
                <a:gd name="T23" fmla="*/ 19 h 221"/>
                <a:gd name="T24" fmla="*/ 79 w 210"/>
                <a:gd name="T25" fmla="*/ 25 h 221"/>
                <a:gd name="T26" fmla="*/ 70 w 210"/>
                <a:gd name="T27" fmla="*/ 31 h 221"/>
                <a:gd name="T28" fmla="*/ 53 w 210"/>
                <a:gd name="T29" fmla="*/ 43 h 221"/>
                <a:gd name="T30" fmla="*/ 40 w 210"/>
                <a:gd name="T31" fmla="*/ 58 h 221"/>
                <a:gd name="T32" fmla="*/ 28 w 210"/>
                <a:gd name="T33" fmla="*/ 75 h 221"/>
                <a:gd name="T34" fmla="*/ 18 w 210"/>
                <a:gd name="T35" fmla="*/ 92 h 221"/>
                <a:gd name="T36" fmla="*/ 9 w 210"/>
                <a:gd name="T37" fmla="*/ 112 h 221"/>
                <a:gd name="T38" fmla="*/ 4 w 210"/>
                <a:gd name="T39" fmla="*/ 131 h 221"/>
                <a:gd name="T40" fmla="*/ 0 w 210"/>
                <a:gd name="T41" fmla="*/ 152 h 221"/>
                <a:gd name="T42" fmla="*/ 0 w 210"/>
                <a:gd name="T43" fmla="*/ 174 h 221"/>
                <a:gd name="T44" fmla="*/ 1 w 210"/>
                <a:gd name="T45" fmla="*/ 196 h 221"/>
                <a:gd name="T46" fmla="*/ 5 w 210"/>
                <a:gd name="T47" fmla="*/ 218 h 221"/>
                <a:gd name="T48" fmla="*/ 5 w 210"/>
                <a:gd name="T49" fmla="*/ 218 h 221"/>
                <a:gd name="T50" fmla="*/ 28 w 210"/>
                <a:gd name="T51" fmla="*/ 221 h 221"/>
                <a:gd name="T52" fmla="*/ 49 w 210"/>
                <a:gd name="T53" fmla="*/ 219 h 221"/>
                <a:gd name="T54" fmla="*/ 71 w 210"/>
                <a:gd name="T55" fmla="*/ 217 h 221"/>
                <a:gd name="T56" fmla="*/ 92 w 210"/>
                <a:gd name="T57" fmla="*/ 212 h 221"/>
                <a:gd name="T58" fmla="*/ 111 w 210"/>
                <a:gd name="T59" fmla="*/ 206 h 221"/>
                <a:gd name="T60" fmla="*/ 130 w 210"/>
                <a:gd name="T61" fmla="*/ 196 h 221"/>
                <a:gd name="T62" fmla="*/ 146 w 210"/>
                <a:gd name="T63" fmla="*/ 185 h 221"/>
                <a:gd name="T64" fmla="*/ 162 w 210"/>
                <a:gd name="T65" fmla="*/ 171 h 221"/>
                <a:gd name="T66" fmla="*/ 176 w 210"/>
                <a:gd name="T67" fmla="*/ 156 h 221"/>
                <a:gd name="T68" fmla="*/ 188 w 210"/>
                <a:gd name="T69" fmla="*/ 138 h 221"/>
                <a:gd name="T70" fmla="*/ 192 w 210"/>
                <a:gd name="T71" fmla="*/ 130 h 221"/>
                <a:gd name="T72" fmla="*/ 197 w 210"/>
                <a:gd name="T73" fmla="*/ 120 h 221"/>
                <a:gd name="T74" fmla="*/ 201 w 210"/>
                <a:gd name="T75" fmla="*/ 111 h 221"/>
                <a:gd name="T76" fmla="*/ 204 w 210"/>
                <a:gd name="T77" fmla="*/ 100 h 221"/>
                <a:gd name="T78" fmla="*/ 206 w 210"/>
                <a:gd name="T79" fmla="*/ 88 h 221"/>
                <a:gd name="T80" fmla="*/ 209 w 210"/>
                <a:gd name="T81" fmla="*/ 78 h 221"/>
                <a:gd name="T82" fmla="*/ 210 w 210"/>
                <a:gd name="T83" fmla="*/ 66 h 221"/>
                <a:gd name="T84" fmla="*/ 210 w 210"/>
                <a:gd name="T85" fmla="*/ 54 h 221"/>
                <a:gd name="T86" fmla="*/ 210 w 210"/>
                <a:gd name="T87" fmla="*/ 42 h 221"/>
                <a:gd name="T88" fmla="*/ 209 w 210"/>
                <a:gd name="T89" fmla="*/ 29 h 221"/>
                <a:gd name="T90" fmla="*/ 206 w 210"/>
                <a:gd name="T91" fmla="*/ 17 h 221"/>
                <a:gd name="T92" fmla="*/ 204 w 210"/>
                <a:gd name="T93" fmla="*/ 3 h 221"/>
                <a:gd name="T94" fmla="*/ 204 w 210"/>
                <a:gd name="T95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0" h="221">
                  <a:moveTo>
                    <a:pt x="204" y="3"/>
                  </a:moveTo>
                  <a:lnTo>
                    <a:pt x="204" y="3"/>
                  </a:lnTo>
                  <a:lnTo>
                    <a:pt x="190" y="2"/>
                  </a:lnTo>
                  <a:lnTo>
                    <a:pt x="177" y="0"/>
                  </a:lnTo>
                  <a:lnTo>
                    <a:pt x="165" y="0"/>
                  </a:lnTo>
                  <a:lnTo>
                    <a:pt x="153" y="0"/>
                  </a:lnTo>
                  <a:lnTo>
                    <a:pt x="140" y="3"/>
                  </a:lnTo>
                  <a:lnTo>
                    <a:pt x="130" y="4"/>
                  </a:lnTo>
                  <a:lnTo>
                    <a:pt x="118" y="7"/>
                  </a:lnTo>
                  <a:lnTo>
                    <a:pt x="108" y="11"/>
                  </a:lnTo>
                  <a:lnTo>
                    <a:pt x="97" y="14"/>
                  </a:lnTo>
                  <a:lnTo>
                    <a:pt x="88" y="19"/>
                  </a:lnTo>
                  <a:lnTo>
                    <a:pt x="79" y="25"/>
                  </a:lnTo>
                  <a:lnTo>
                    <a:pt x="70" y="31"/>
                  </a:lnTo>
                  <a:lnTo>
                    <a:pt x="53" y="43"/>
                  </a:lnTo>
                  <a:lnTo>
                    <a:pt x="40" y="58"/>
                  </a:lnTo>
                  <a:lnTo>
                    <a:pt x="28" y="75"/>
                  </a:lnTo>
                  <a:lnTo>
                    <a:pt x="18" y="92"/>
                  </a:lnTo>
                  <a:lnTo>
                    <a:pt x="9" y="112"/>
                  </a:lnTo>
                  <a:lnTo>
                    <a:pt x="4" y="131"/>
                  </a:lnTo>
                  <a:lnTo>
                    <a:pt x="0" y="152"/>
                  </a:lnTo>
                  <a:lnTo>
                    <a:pt x="0" y="174"/>
                  </a:lnTo>
                  <a:lnTo>
                    <a:pt x="1" y="196"/>
                  </a:lnTo>
                  <a:lnTo>
                    <a:pt x="5" y="218"/>
                  </a:lnTo>
                  <a:lnTo>
                    <a:pt x="5" y="218"/>
                  </a:lnTo>
                  <a:lnTo>
                    <a:pt x="28" y="221"/>
                  </a:lnTo>
                  <a:lnTo>
                    <a:pt x="49" y="219"/>
                  </a:lnTo>
                  <a:lnTo>
                    <a:pt x="71" y="217"/>
                  </a:lnTo>
                  <a:lnTo>
                    <a:pt x="92" y="212"/>
                  </a:lnTo>
                  <a:lnTo>
                    <a:pt x="111" y="206"/>
                  </a:lnTo>
                  <a:lnTo>
                    <a:pt x="130" y="196"/>
                  </a:lnTo>
                  <a:lnTo>
                    <a:pt x="146" y="185"/>
                  </a:lnTo>
                  <a:lnTo>
                    <a:pt x="162" y="171"/>
                  </a:lnTo>
                  <a:lnTo>
                    <a:pt x="176" y="156"/>
                  </a:lnTo>
                  <a:lnTo>
                    <a:pt x="188" y="138"/>
                  </a:lnTo>
                  <a:lnTo>
                    <a:pt x="192" y="130"/>
                  </a:lnTo>
                  <a:lnTo>
                    <a:pt x="197" y="120"/>
                  </a:lnTo>
                  <a:lnTo>
                    <a:pt x="201" y="111"/>
                  </a:lnTo>
                  <a:lnTo>
                    <a:pt x="204" y="100"/>
                  </a:lnTo>
                  <a:lnTo>
                    <a:pt x="206" y="88"/>
                  </a:lnTo>
                  <a:lnTo>
                    <a:pt x="209" y="78"/>
                  </a:lnTo>
                  <a:lnTo>
                    <a:pt x="210" y="66"/>
                  </a:lnTo>
                  <a:lnTo>
                    <a:pt x="210" y="54"/>
                  </a:lnTo>
                  <a:lnTo>
                    <a:pt x="210" y="42"/>
                  </a:lnTo>
                  <a:lnTo>
                    <a:pt x="209" y="29"/>
                  </a:lnTo>
                  <a:lnTo>
                    <a:pt x="206" y="17"/>
                  </a:lnTo>
                  <a:lnTo>
                    <a:pt x="204" y="3"/>
                  </a:lnTo>
                  <a:lnTo>
                    <a:pt x="204" y="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79"/>
            <p:cNvSpPr>
              <a:spLocks noEditPoints="1"/>
            </p:cNvSpPr>
            <p:nvPr/>
          </p:nvSpPr>
          <p:spPr bwMode="auto">
            <a:xfrm>
              <a:off x="6553201" y="815330"/>
              <a:ext cx="217488" cy="227013"/>
            </a:xfrm>
            <a:custGeom>
              <a:avLst/>
              <a:gdLst>
                <a:gd name="T0" fmla="*/ 68 w 274"/>
                <a:gd name="T1" fmla="*/ 285 h 285"/>
                <a:gd name="T2" fmla="*/ 68 w 274"/>
                <a:gd name="T3" fmla="*/ 285 h 285"/>
                <a:gd name="T4" fmla="*/ 32 w 274"/>
                <a:gd name="T5" fmla="*/ 282 h 285"/>
                <a:gd name="T6" fmla="*/ 5 w 274"/>
                <a:gd name="T7" fmla="*/ 257 h 285"/>
                <a:gd name="T8" fmla="*/ 1 w 274"/>
                <a:gd name="T9" fmla="*/ 233 h 285"/>
                <a:gd name="T10" fmla="*/ 1 w 274"/>
                <a:gd name="T11" fmla="*/ 183 h 285"/>
                <a:gd name="T12" fmla="*/ 10 w 274"/>
                <a:gd name="T13" fmla="*/ 137 h 285"/>
                <a:gd name="T14" fmla="*/ 24 w 274"/>
                <a:gd name="T15" fmla="*/ 103 h 285"/>
                <a:gd name="T16" fmla="*/ 37 w 274"/>
                <a:gd name="T17" fmla="*/ 83 h 285"/>
                <a:gd name="T18" fmla="*/ 44 w 274"/>
                <a:gd name="T19" fmla="*/ 73 h 285"/>
                <a:gd name="T20" fmla="*/ 61 w 274"/>
                <a:gd name="T21" fmla="*/ 53 h 285"/>
                <a:gd name="T22" fmla="*/ 82 w 274"/>
                <a:gd name="T23" fmla="*/ 37 h 285"/>
                <a:gd name="T24" fmla="*/ 104 w 274"/>
                <a:gd name="T25" fmla="*/ 23 h 285"/>
                <a:gd name="T26" fmla="*/ 129 w 274"/>
                <a:gd name="T27" fmla="*/ 13 h 285"/>
                <a:gd name="T28" fmla="*/ 155 w 274"/>
                <a:gd name="T29" fmla="*/ 5 h 285"/>
                <a:gd name="T30" fmla="*/ 183 w 274"/>
                <a:gd name="T31" fmla="*/ 1 h 285"/>
                <a:gd name="T32" fmla="*/ 212 w 274"/>
                <a:gd name="T33" fmla="*/ 0 h 285"/>
                <a:gd name="T34" fmla="*/ 241 w 274"/>
                <a:gd name="T35" fmla="*/ 3 h 285"/>
                <a:gd name="T36" fmla="*/ 267 w 274"/>
                <a:gd name="T37" fmla="*/ 28 h 285"/>
                <a:gd name="T38" fmla="*/ 272 w 274"/>
                <a:gd name="T39" fmla="*/ 53 h 285"/>
                <a:gd name="T40" fmla="*/ 274 w 274"/>
                <a:gd name="T41" fmla="*/ 102 h 285"/>
                <a:gd name="T42" fmla="*/ 265 w 274"/>
                <a:gd name="T43" fmla="*/ 147 h 285"/>
                <a:gd name="T44" fmla="*/ 252 w 274"/>
                <a:gd name="T45" fmla="*/ 180 h 285"/>
                <a:gd name="T46" fmla="*/ 239 w 274"/>
                <a:gd name="T47" fmla="*/ 199 h 285"/>
                <a:gd name="T48" fmla="*/ 233 w 274"/>
                <a:gd name="T49" fmla="*/ 209 h 285"/>
                <a:gd name="T50" fmla="*/ 200 w 274"/>
                <a:gd name="T51" fmla="*/ 241 h 285"/>
                <a:gd name="T52" fmla="*/ 161 w 274"/>
                <a:gd name="T53" fmla="*/ 264 h 285"/>
                <a:gd name="T54" fmla="*/ 117 w 274"/>
                <a:gd name="T55" fmla="*/ 279 h 285"/>
                <a:gd name="T56" fmla="*/ 68 w 274"/>
                <a:gd name="T57" fmla="*/ 285 h 285"/>
                <a:gd name="T58" fmla="*/ 65 w 274"/>
                <a:gd name="T59" fmla="*/ 220 h 285"/>
                <a:gd name="T60" fmla="*/ 68 w 274"/>
                <a:gd name="T61" fmla="*/ 220 h 285"/>
                <a:gd name="T62" fmla="*/ 68 w 274"/>
                <a:gd name="T63" fmla="*/ 220 h 285"/>
                <a:gd name="T64" fmla="*/ 102 w 274"/>
                <a:gd name="T65" fmla="*/ 217 h 285"/>
                <a:gd name="T66" fmla="*/ 133 w 274"/>
                <a:gd name="T67" fmla="*/ 206 h 285"/>
                <a:gd name="T68" fmla="*/ 160 w 274"/>
                <a:gd name="T69" fmla="*/ 190 h 285"/>
                <a:gd name="T70" fmla="*/ 183 w 274"/>
                <a:gd name="T71" fmla="*/ 168 h 285"/>
                <a:gd name="T72" fmla="*/ 190 w 274"/>
                <a:gd name="T73" fmla="*/ 158 h 285"/>
                <a:gd name="T74" fmla="*/ 201 w 274"/>
                <a:gd name="T75" fmla="*/ 133 h 285"/>
                <a:gd name="T76" fmla="*/ 208 w 274"/>
                <a:gd name="T77" fmla="*/ 108 h 285"/>
                <a:gd name="T78" fmla="*/ 209 w 274"/>
                <a:gd name="T79" fmla="*/ 80 h 285"/>
                <a:gd name="T80" fmla="*/ 208 w 274"/>
                <a:gd name="T81" fmla="*/ 65 h 285"/>
                <a:gd name="T82" fmla="*/ 168 w 274"/>
                <a:gd name="T83" fmla="*/ 68 h 285"/>
                <a:gd name="T84" fmla="*/ 135 w 274"/>
                <a:gd name="T85" fmla="*/ 80 h 285"/>
                <a:gd name="T86" fmla="*/ 111 w 274"/>
                <a:gd name="T87" fmla="*/ 96 h 285"/>
                <a:gd name="T88" fmla="*/ 94 w 274"/>
                <a:gd name="T89" fmla="*/ 114 h 285"/>
                <a:gd name="T90" fmla="*/ 87 w 274"/>
                <a:gd name="T91" fmla="*/ 125 h 285"/>
                <a:gd name="T92" fmla="*/ 74 w 274"/>
                <a:gd name="T93" fmla="*/ 149 h 285"/>
                <a:gd name="T94" fmla="*/ 67 w 274"/>
                <a:gd name="T95" fmla="*/ 177 h 285"/>
                <a:gd name="T96" fmla="*/ 65 w 274"/>
                <a:gd name="T97" fmla="*/ 205 h 285"/>
                <a:gd name="T98" fmla="*/ 65 w 274"/>
                <a:gd name="T99" fmla="*/ 22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4" h="285">
                  <a:moveTo>
                    <a:pt x="68" y="285"/>
                  </a:moveTo>
                  <a:lnTo>
                    <a:pt x="68" y="285"/>
                  </a:lnTo>
                  <a:lnTo>
                    <a:pt x="68" y="285"/>
                  </a:lnTo>
                  <a:lnTo>
                    <a:pt x="68" y="285"/>
                  </a:lnTo>
                  <a:lnTo>
                    <a:pt x="51" y="284"/>
                  </a:lnTo>
                  <a:lnTo>
                    <a:pt x="32" y="282"/>
                  </a:lnTo>
                  <a:lnTo>
                    <a:pt x="11" y="278"/>
                  </a:lnTo>
                  <a:lnTo>
                    <a:pt x="5" y="257"/>
                  </a:lnTo>
                  <a:lnTo>
                    <a:pt x="5" y="257"/>
                  </a:lnTo>
                  <a:lnTo>
                    <a:pt x="1" y="233"/>
                  </a:lnTo>
                  <a:lnTo>
                    <a:pt x="0" y="209"/>
                  </a:lnTo>
                  <a:lnTo>
                    <a:pt x="1" y="183"/>
                  </a:lnTo>
                  <a:lnTo>
                    <a:pt x="4" y="160"/>
                  </a:lnTo>
                  <a:lnTo>
                    <a:pt x="10" y="137"/>
                  </a:lnTo>
                  <a:lnTo>
                    <a:pt x="18" y="114"/>
                  </a:lnTo>
                  <a:lnTo>
                    <a:pt x="24" y="103"/>
                  </a:lnTo>
                  <a:lnTo>
                    <a:pt x="30" y="93"/>
                  </a:lnTo>
                  <a:lnTo>
                    <a:pt x="37" y="83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52" y="64"/>
                  </a:lnTo>
                  <a:lnTo>
                    <a:pt x="61" y="53"/>
                  </a:lnTo>
                  <a:lnTo>
                    <a:pt x="72" y="45"/>
                  </a:lnTo>
                  <a:lnTo>
                    <a:pt x="82" y="37"/>
                  </a:lnTo>
                  <a:lnTo>
                    <a:pt x="92" y="29"/>
                  </a:lnTo>
                  <a:lnTo>
                    <a:pt x="104" y="23"/>
                  </a:lnTo>
                  <a:lnTo>
                    <a:pt x="117" y="17"/>
                  </a:lnTo>
                  <a:lnTo>
                    <a:pt x="129" y="13"/>
                  </a:lnTo>
                  <a:lnTo>
                    <a:pt x="142" y="8"/>
                  </a:lnTo>
                  <a:lnTo>
                    <a:pt x="155" y="5"/>
                  </a:lnTo>
                  <a:lnTo>
                    <a:pt x="169" y="2"/>
                  </a:lnTo>
                  <a:lnTo>
                    <a:pt x="183" y="1"/>
                  </a:lnTo>
                  <a:lnTo>
                    <a:pt x="197" y="0"/>
                  </a:lnTo>
                  <a:lnTo>
                    <a:pt x="212" y="0"/>
                  </a:lnTo>
                  <a:lnTo>
                    <a:pt x="226" y="1"/>
                  </a:lnTo>
                  <a:lnTo>
                    <a:pt x="241" y="3"/>
                  </a:lnTo>
                  <a:lnTo>
                    <a:pt x="263" y="7"/>
                  </a:lnTo>
                  <a:lnTo>
                    <a:pt x="267" y="28"/>
                  </a:lnTo>
                  <a:lnTo>
                    <a:pt x="267" y="28"/>
                  </a:lnTo>
                  <a:lnTo>
                    <a:pt x="272" y="53"/>
                  </a:lnTo>
                  <a:lnTo>
                    <a:pt x="274" y="78"/>
                  </a:lnTo>
                  <a:lnTo>
                    <a:pt x="274" y="102"/>
                  </a:lnTo>
                  <a:lnTo>
                    <a:pt x="271" y="125"/>
                  </a:lnTo>
                  <a:lnTo>
                    <a:pt x="265" y="147"/>
                  </a:lnTo>
                  <a:lnTo>
                    <a:pt x="257" y="169"/>
                  </a:lnTo>
                  <a:lnTo>
                    <a:pt x="252" y="180"/>
                  </a:lnTo>
                  <a:lnTo>
                    <a:pt x="246" y="189"/>
                  </a:lnTo>
                  <a:lnTo>
                    <a:pt x="239" y="199"/>
                  </a:lnTo>
                  <a:lnTo>
                    <a:pt x="233" y="209"/>
                  </a:lnTo>
                  <a:lnTo>
                    <a:pt x="233" y="209"/>
                  </a:lnTo>
                  <a:lnTo>
                    <a:pt x="217" y="226"/>
                  </a:lnTo>
                  <a:lnTo>
                    <a:pt x="200" y="241"/>
                  </a:lnTo>
                  <a:lnTo>
                    <a:pt x="182" y="254"/>
                  </a:lnTo>
                  <a:lnTo>
                    <a:pt x="161" y="264"/>
                  </a:lnTo>
                  <a:lnTo>
                    <a:pt x="140" y="273"/>
                  </a:lnTo>
                  <a:lnTo>
                    <a:pt x="117" y="279"/>
                  </a:lnTo>
                  <a:lnTo>
                    <a:pt x="94" y="284"/>
                  </a:lnTo>
                  <a:lnTo>
                    <a:pt x="68" y="285"/>
                  </a:lnTo>
                  <a:lnTo>
                    <a:pt x="68" y="285"/>
                  </a:lnTo>
                  <a:close/>
                  <a:moveTo>
                    <a:pt x="65" y="220"/>
                  </a:moveTo>
                  <a:lnTo>
                    <a:pt x="65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85" y="219"/>
                  </a:lnTo>
                  <a:lnTo>
                    <a:pt x="102" y="217"/>
                  </a:lnTo>
                  <a:lnTo>
                    <a:pt x="118" y="212"/>
                  </a:lnTo>
                  <a:lnTo>
                    <a:pt x="133" y="206"/>
                  </a:lnTo>
                  <a:lnTo>
                    <a:pt x="147" y="199"/>
                  </a:lnTo>
                  <a:lnTo>
                    <a:pt x="160" y="190"/>
                  </a:lnTo>
                  <a:lnTo>
                    <a:pt x="172" y="180"/>
                  </a:lnTo>
                  <a:lnTo>
                    <a:pt x="183" y="168"/>
                  </a:lnTo>
                  <a:lnTo>
                    <a:pt x="183" y="168"/>
                  </a:lnTo>
                  <a:lnTo>
                    <a:pt x="190" y="158"/>
                  </a:lnTo>
                  <a:lnTo>
                    <a:pt x="197" y="146"/>
                  </a:lnTo>
                  <a:lnTo>
                    <a:pt x="201" y="133"/>
                  </a:lnTo>
                  <a:lnTo>
                    <a:pt x="206" y="120"/>
                  </a:lnTo>
                  <a:lnTo>
                    <a:pt x="208" y="108"/>
                  </a:lnTo>
                  <a:lnTo>
                    <a:pt x="209" y="94"/>
                  </a:lnTo>
                  <a:lnTo>
                    <a:pt x="209" y="80"/>
                  </a:lnTo>
                  <a:lnTo>
                    <a:pt x="208" y="65"/>
                  </a:lnTo>
                  <a:lnTo>
                    <a:pt x="208" y="65"/>
                  </a:lnTo>
                  <a:lnTo>
                    <a:pt x="187" y="65"/>
                  </a:lnTo>
                  <a:lnTo>
                    <a:pt x="168" y="68"/>
                  </a:lnTo>
                  <a:lnTo>
                    <a:pt x="150" y="73"/>
                  </a:lnTo>
                  <a:lnTo>
                    <a:pt x="135" y="80"/>
                  </a:lnTo>
                  <a:lnTo>
                    <a:pt x="122" y="87"/>
                  </a:lnTo>
                  <a:lnTo>
                    <a:pt x="111" y="96"/>
                  </a:lnTo>
                  <a:lnTo>
                    <a:pt x="102" y="104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87" y="125"/>
                  </a:lnTo>
                  <a:lnTo>
                    <a:pt x="80" y="137"/>
                  </a:lnTo>
                  <a:lnTo>
                    <a:pt x="74" y="149"/>
                  </a:lnTo>
                  <a:lnTo>
                    <a:pt x="69" y="163"/>
                  </a:lnTo>
                  <a:lnTo>
                    <a:pt x="67" y="177"/>
                  </a:lnTo>
                  <a:lnTo>
                    <a:pt x="65" y="191"/>
                  </a:lnTo>
                  <a:lnTo>
                    <a:pt x="65" y="205"/>
                  </a:lnTo>
                  <a:lnTo>
                    <a:pt x="65" y="220"/>
                  </a:lnTo>
                  <a:lnTo>
                    <a:pt x="65" y="22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80"/>
            <p:cNvSpPr>
              <a:spLocks/>
            </p:cNvSpPr>
            <p:nvPr/>
          </p:nvSpPr>
          <p:spPr bwMode="auto">
            <a:xfrm>
              <a:off x="6340476" y="1020118"/>
              <a:ext cx="439738" cy="350838"/>
            </a:xfrm>
            <a:custGeom>
              <a:avLst/>
              <a:gdLst>
                <a:gd name="T0" fmla="*/ 216 w 555"/>
                <a:gd name="T1" fmla="*/ 442 h 442"/>
                <a:gd name="T2" fmla="*/ 166 w 555"/>
                <a:gd name="T3" fmla="*/ 437 h 442"/>
                <a:gd name="T4" fmla="*/ 122 w 555"/>
                <a:gd name="T5" fmla="*/ 423 h 442"/>
                <a:gd name="T6" fmla="*/ 85 w 555"/>
                <a:gd name="T7" fmla="*/ 401 h 442"/>
                <a:gd name="T8" fmla="*/ 53 w 555"/>
                <a:gd name="T9" fmla="*/ 373 h 442"/>
                <a:gd name="T10" fmla="*/ 30 w 555"/>
                <a:gd name="T11" fmla="*/ 340 h 442"/>
                <a:gd name="T12" fmla="*/ 13 w 555"/>
                <a:gd name="T13" fmla="*/ 303 h 442"/>
                <a:gd name="T14" fmla="*/ 4 w 555"/>
                <a:gd name="T15" fmla="*/ 262 h 442"/>
                <a:gd name="T16" fmla="*/ 0 w 555"/>
                <a:gd name="T17" fmla="*/ 222 h 442"/>
                <a:gd name="T18" fmla="*/ 4 w 555"/>
                <a:gd name="T19" fmla="*/ 180 h 442"/>
                <a:gd name="T20" fmla="*/ 13 w 555"/>
                <a:gd name="T21" fmla="*/ 141 h 442"/>
                <a:gd name="T22" fmla="*/ 30 w 555"/>
                <a:gd name="T23" fmla="*/ 103 h 442"/>
                <a:gd name="T24" fmla="*/ 53 w 555"/>
                <a:gd name="T25" fmla="*/ 70 h 442"/>
                <a:gd name="T26" fmla="*/ 85 w 555"/>
                <a:gd name="T27" fmla="*/ 41 h 442"/>
                <a:gd name="T28" fmla="*/ 122 w 555"/>
                <a:gd name="T29" fmla="*/ 20 h 442"/>
                <a:gd name="T30" fmla="*/ 166 w 555"/>
                <a:gd name="T31" fmla="*/ 6 h 442"/>
                <a:gd name="T32" fmla="*/ 216 w 555"/>
                <a:gd name="T33" fmla="*/ 0 h 442"/>
                <a:gd name="T34" fmla="*/ 340 w 555"/>
                <a:gd name="T35" fmla="*/ 0 h 442"/>
                <a:gd name="T36" fmla="*/ 389 w 555"/>
                <a:gd name="T37" fmla="*/ 6 h 442"/>
                <a:gd name="T38" fmla="*/ 433 w 555"/>
                <a:gd name="T39" fmla="*/ 20 h 442"/>
                <a:gd name="T40" fmla="*/ 472 w 555"/>
                <a:gd name="T41" fmla="*/ 41 h 442"/>
                <a:gd name="T42" fmla="*/ 502 w 555"/>
                <a:gd name="T43" fmla="*/ 70 h 442"/>
                <a:gd name="T44" fmla="*/ 525 w 555"/>
                <a:gd name="T45" fmla="*/ 103 h 442"/>
                <a:gd name="T46" fmla="*/ 542 w 555"/>
                <a:gd name="T47" fmla="*/ 141 h 442"/>
                <a:gd name="T48" fmla="*/ 553 w 555"/>
                <a:gd name="T49" fmla="*/ 180 h 442"/>
                <a:gd name="T50" fmla="*/ 555 w 555"/>
                <a:gd name="T51" fmla="*/ 222 h 442"/>
                <a:gd name="T52" fmla="*/ 553 w 555"/>
                <a:gd name="T53" fmla="*/ 262 h 442"/>
                <a:gd name="T54" fmla="*/ 542 w 555"/>
                <a:gd name="T55" fmla="*/ 303 h 442"/>
                <a:gd name="T56" fmla="*/ 525 w 555"/>
                <a:gd name="T57" fmla="*/ 340 h 442"/>
                <a:gd name="T58" fmla="*/ 502 w 555"/>
                <a:gd name="T59" fmla="*/ 373 h 442"/>
                <a:gd name="T60" fmla="*/ 472 w 555"/>
                <a:gd name="T61" fmla="*/ 401 h 442"/>
                <a:gd name="T62" fmla="*/ 433 w 555"/>
                <a:gd name="T63" fmla="*/ 423 h 442"/>
                <a:gd name="T64" fmla="*/ 389 w 555"/>
                <a:gd name="T65" fmla="*/ 437 h 442"/>
                <a:gd name="T66" fmla="*/ 340 w 555"/>
                <a:gd name="T67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5" h="442">
                  <a:moveTo>
                    <a:pt x="216" y="442"/>
                  </a:moveTo>
                  <a:lnTo>
                    <a:pt x="216" y="442"/>
                  </a:lnTo>
                  <a:lnTo>
                    <a:pt x="190" y="441"/>
                  </a:lnTo>
                  <a:lnTo>
                    <a:pt x="166" y="437"/>
                  </a:lnTo>
                  <a:lnTo>
                    <a:pt x="143" y="431"/>
                  </a:lnTo>
                  <a:lnTo>
                    <a:pt x="122" y="423"/>
                  </a:lnTo>
                  <a:lnTo>
                    <a:pt x="102" y="413"/>
                  </a:lnTo>
                  <a:lnTo>
                    <a:pt x="85" y="401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1" y="357"/>
                  </a:lnTo>
                  <a:lnTo>
                    <a:pt x="30" y="340"/>
                  </a:lnTo>
                  <a:lnTo>
                    <a:pt x="21" y="321"/>
                  </a:lnTo>
                  <a:lnTo>
                    <a:pt x="13" y="303"/>
                  </a:lnTo>
                  <a:lnTo>
                    <a:pt x="7" y="283"/>
                  </a:lnTo>
                  <a:lnTo>
                    <a:pt x="4" y="262"/>
                  </a:lnTo>
                  <a:lnTo>
                    <a:pt x="0" y="243"/>
                  </a:lnTo>
                  <a:lnTo>
                    <a:pt x="0" y="222"/>
                  </a:lnTo>
                  <a:lnTo>
                    <a:pt x="0" y="201"/>
                  </a:lnTo>
                  <a:lnTo>
                    <a:pt x="4" y="180"/>
                  </a:lnTo>
                  <a:lnTo>
                    <a:pt x="7" y="160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0" y="103"/>
                  </a:lnTo>
                  <a:lnTo>
                    <a:pt x="41" y="86"/>
                  </a:lnTo>
                  <a:lnTo>
                    <a:pt x="53" y="70"/>
                  </a:lnTo>
                  <a:lnTo>
                    <a:pt x="68" y="55"/>
                  </a:lnTo>
                  <a:lnTo>
                    <a:pt x="85" y="41"/>
                  </a:lnTo>
                  <a:lnTo>
                    <a:pt x="102" y="29"/>
                  </a:lnTo>
                  <a:lnTo>
                    <a:pt x="122" y="20"/>
                  </a:lnTo>
                  <a:lnTo>
                    <a:pt x="143" y="12"/>
                  </a:lnTo>
                  <a:lnTo>
                    <a:pt x="166" y="6"/>
                  </a:lnTo>
                  <a:lnTo>
                    <a:pt x="190" y="2"/>
                  </a:lnTo>
                  <a:lnTo>
                    <a:pt x="21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65" y="2"/>
                  </a:lnTo>
                  <a:lnTo>
                    <a:pt x="389" y="6"/>
                  </a:lnTo>
                  <a:lnTo>
                    <a:pt x="412" y="12"/>
                  </a:lnTo>
                  <a:lnTo>
                    <a:pt x="433" y="20"/>
                  </a:lnTo>
                  <a:lnTo>
                    <a:pt x="453" y="29"/>
                  </a:lnTo>
                  <a:lnTo>
                    <a:pt x="472" y="41"/>
                  </a:lnTo>
                  <a:lnTo>
                    <a:pt x="487" y="55"/>
                  </a:lnTo>
                  <a:lnTo>
                    <a:pt x="502" y="70"/>
                  </a:lnTo>
                  <a:lnTo>
                    <a:pt x="514" y="86"/>
                  </a:lnTo>
                  <a:lnTo>
                    <a:pt x="525" y="103"/>
                  </a:lnTo>
                  <a:lnTo>
                    <a:pt x="534" y="121"/>
                  </a:lnTo>
                  <a:lnTo>
                    <a:pt x="542" y="141"/>
                  </a:lnTo>
                  <a:lnTo>
                    <a:pt x="548" y="160"/>
                  </a:lnTo>
                  <a:lnTo>
                    <a:pt x="553" y="180"/>
                  </a:lnTo>
                  <a:lnTo>
                    <a:pt x="555" y="201"/>
                  </a:lnTo>
                  <a:lnTo>
                    <a:pt x="555" y="222"/>
                  </a:lnTo>
                  <a:lnTo>
                    <a:pt x="555" y="243"/>
                  </a:lnTo>
                  <a:lnTo>
                    <a:pt x="553" y="262"/>
                  </a:lnTo>
                  <a:lnTo>
                    <a:pt x="548" y="283"/>
                  </a:lnTo>
                  <a:lnTo>
                    <a:pt x="542" y="303"/>
                  </a:lnTo>
                  <a:lnTo>
                    <a:pt x="534" y="321"/>
                  </a:lnTo>
                  <a:lnTo>
                    <a:pt x="525" y="340"/>
                  </a:lnTo>
                  <a:lnTo>
                    <a:pt x="514" y="357"/>
                  </a:lnTo>
                  <a:lnTo>
                    <a:pt x="502" y="373"/>
                  </a:lnTo>
                  <a:lnTo>
                    <a:pt x="487" y="389"/>
                  </a:lnTo>
                  <a:lnTo>
                    <a:pt x="472" y="401"/>
                  </a:lnTo>
                  <a:lnTo>
                    <a:pt x="453" y="413"/>
                  </a:lnTo>
                  <a:lnTo>
                    <a:pt x="433" y="423"/>
                  </a:lnTo>
                  <a:lnTo>
                    <a:pt x="412" y="431"/>
                  </a:lnTo>
                  <a:lnTo>
                    <a:pt x="389" y="437"/>
                  </a:lnTo>
                  <a:lnTo>
                    <a:pt x="365" y="441"/>
                  </a:lnTo>
                  <a:lnTo>
                    <a:pt x="340" y="442"/>
                  </a:lnTo>
                  <a:lnTo>
                    <a:pt x="216" y="442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81"/>
            <p:cNvSpPr>
              <a:spLocks noEditPoints="1"/>
            </p:cNvSpPr>
            <p:nvPr/>
          </p:nvSpPr>
          <p:spPr bwMode="auto">
            <a:xfrm>
              <a:off x="6315076" y="994718"/>
              <a:ext cx="492125" cy="401638"/>
            </a:xfrm>
            <a:custGeom>
              <a:avLst/>
              <a:gdLst>
                <a:gd name="T0" fmla="*/ 248 w 619"/>
                <a:gd name="T1" fmla="*/ 506 h 506"/>
                <a:gd name="T2" fmla="*/ 205 w 619"/>
                <a:gd name="T3" fmla="*/ 503 h 506"/>
                <a:gd name="T4" fmla="*/ 164 w 619"/>
                <a:gd name="T5" fmla="*/ 494 h 506"/>
                <a:gd name="T6" fmla="*/ 129 w 619"/>
                <a:gd name="T7" fmla="*/ 480 h 506"/>
                <a:gd name="T8" fmla="*/ 80 w 619"/>
                <a:gd name="T9" fmla="*/ 444 h 506"/>
                <a:gd name="T10" fmla="*/ 36 w 619"/>
                <a:gd name="T11" fmla="*/ 389 h 506"/>
                <a:gd name="T12" fmla="*/ 8 w 619"/>
                <a:gd name="T13" fmla="*/ 323 h 506"/>
                <a:gd name="T14" fmla="*/ 0 w 619"/>
                <a:gd name="T15" fmla="*/ 254 h 506"/>
                <a:gd name="T16" fmla="*/ 3 w 619"/>
                <a:gd name="T17" fmla="*/ 205 h 506"/>
                <a:gd name="T18" fmla="*/ 24 w 619"/>
                <a:gd name="T19" fmla="*/ 138 h 506"/>
                <a:gd name="T20" fmla="*/ 61 w 619"/>
                <a:gd name="T21" fmla="*/ 81 h 506"/>
                <a:gd name="T22" fmla="*/ 80 w 619"/>
                <a:gd name="T23" fmla="*/ 63 h 506"/>
                <a:gd name="T24" fmla="*/ 110 w 619"/>
                <a:gd name="T25" fmla="*/ 39 h 506"/>
                <a:gd name="T26" fmla="*/ 143 w 619"/>
                <a:gd name="T27" fmla="*/ 21 h 506"/>
                <a:gd name="T28" fmla="*/ 193 w 619"/>
                <a:gd name="T29" fmla="*/ 6 h 506"/>
                <a:gd name="T30" fmla="*/ 372 w 619"/>
                <a:gd name="T31" fmla="*/ 0 h 506"/>
                <a:gd name="T32" fmla="*/ 400 w 619"/>
                <a:gd name="T33" fmla="*/ 2 h 506"/>
                <a:gd name="T34" fmla="*/ 442 w 619"/>
                <a:gd name="T35" fmla="*/ 9 h 506"/>
                <a:gd name="T36" fmla="*/ 479 w 619"/>
                <a:gd name="T37" fmla="*/ 22 h 506"/>
                <a:gd name="T38" fmla="*/ 522 w 619"/>
                <a:gd name="T39" fmla="*/ 47 h 506"/>
                <a:gd name="T40" fmla="*/ 572 w 619"/>
                <a:gd name="T41" fmla="*/ 98 h 506"/>
                <a:gd name="T42" fmla="*/ 604 w 619"/>
                <a:gd name="T43" fmla="*/ 161 h 506"/>
                <a:gd name="T44" fmla="*/ 618 w 619"/>
                <a:gd name="T45" fmla="*/ 229 h 506"/>
                <a:gd name="T46" fmla="*/ 618 w 619"/>
                <a:gd name="T47" fmla="*/ 278 h 506"/>
                <a:gd name="T48" fmla="*/ 604 w 619"/>
                <a:gd name="T49" fmla="*/ 348 h 506"/>
                <a:gd name="T50" fmla="*/ 572 w 619"/>
                <a:gd name="T51" fmla="*/ 409 h 506"/>
                <a:gd name="T52" fmla="*/ 549 w 619"/>
                <a:gd name="T53" fmla="*/ 436 h 506"/>
                <a:gd name="T54" fmla="*/ 520 w 619"/>
                <a:gd name="T55" fmla="*/ 461 h 506"/>
                <a:gd name="T56" fmla="*/ 487 w 619"/>
                <a:gd name="T57" fmla="*/ 481 h 506"/>
                <a:gd name="T58" fmla="*/ 451 w 619"/>
                <a:gd name="T59" fmla="*/ 495 h 506"/>
                <a:gd name="T60" fmla="*/ 372 w 619"/>
                <a:gd name="T61" fmla="*/ 506 h 506"/>
                <a:gd name="T62" fmla="*/ 248 w 619"/>
                <a:gd name="T63" fmla="*/ 65 h 506"/>
                <a:gd name="T64" fmla="*/ 188 w 619"/>
                <a:gd name="T65" fmla="*/ 73 h 506"/>
                <a:gd name="T66" fmla="*/ 138 w 619"/>
                <a:gd name="T67" fmla="*/ 98 h 506"/>
                <a:gd name="T68" fmla="*/ 110 w 619"/>
                <a:gd name="T69" fmla="*/ 123 h 506"/>
                <a:gd name="T70" fmla="*/ 82 w 619"/>
                <a:gd name="T71" fmla="*/ 166 h 506"/>
                <a:gd name="T72" fmla="*/ 67 w 619"/>
                <a:gd name="T73" fmla="*/ 217 h 506"/>
                <a:gd name="T74" fmla="*/ 63 w 619"/>
                <a:gd name="T75" fmla="*/ 254 h 506"/>
                <a:gd name="T76" fmla="*/ 70 w 619"/>
                <a:gd name="T77" fmla="*/ 305 h 506"/>
                <a:gd name="T78" fmla="*/ 89 w 619"/>
                <a:gd name="T79" fmla="*/ 353 h 506"/>
                <a:gd name="T80" fmla="*/ 120 w 619"/>
                <a:gd name="T81" fmla="*/ 395 h 506"/>
                <a:gd name="T82" fmla="*/ 165 w 619"/>
                <a:gd name="T83" fmla="*/ 425 h 506"/>
                <a:gd name="T84" fmla="*/ 226 w 619"/>
                <a:gd name="T85" fmla="*/ 440 h 506"/>
                <a:gd name="T86" fmla="*/ 372 w 619"/>
                <a:gd name="T87" fmla="*/ 441 h 506"/>
                <a:gd name="T88" fmla="*/ 432 w 619"/>
                <a:gd name="T89" fmla="*/ 433 h 506"/>
                <a:gd name="T90" fmla="*/ 482 w 619"/>
                <a:gd name="T91" fmla="*/ 409 h 506"/>
                <a:gd name="T92" fmla="*/ 509 w 619"/>
                <a:gd name="T93" fmla="*/ 383 h 506"/>
                <a:gd name="T94" fmla="*/ 537 w 619"/>
                <a:gd name="T95" fmla="*/ 341 h 506"/>
                <a:gd name="T96" fmla="*/ 552 w 619"/>
                <a:gd name="T97" fmla="*/ 290 h 506"/>
                <a:gd name="T98" fmla="*/ 556 w 619"/>
                <a:gd name="T99" fmla="*/ 254 h 506"/>
                <a:gd name="T100" fmla="*/ 549 w 619"/>
                <a:gd name="T101" fmla="*/ 203 h 506"/>
                <a:gd name="T102" fmla="*/ 530 w 619"/>
                <a:gd name="T103" fmla="*/ 154 h 506"/>
                <a:gd name="T104" fmla="*/ 499 w 619"/>
                <a:gd name="T105" fmla="*/ 112 h 506"/>
                <a:gd name="T106" fmla="*/ 454 w 619"/>
                <a:gd name="T107" fmla="*/ 82 h 506"/>
                <a:gd name="T108" fmla="*/ 394 w 619"/>
                <a:gd name="T109" fmla="*/ 6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9" h="506">
                  <a:moveTo>
                    <a:pt x="372" y="506"/>
                  </a:moveTo>
                  <a:lnTo>
                    <a:pt x="248" y="506"/>
                  </a:lnTo>
                  <a:lnTo>
                    <a:pt x="248" y="506"/>
                  </a:lnTo>
                  <a:lnTo>
                    <a:pt x="233" y="506"/>
                  </a:lnTo>
                  <a:lnTo>
                    <a:pt x="219" y="505"/>
                  </a:lnTo>
                  <a:lnTo>
                    <a:pt x="205" y="503"/>
                  </a:lnTo>
                  <a:lnTo>
                    <a:pt x="191" y="500"/>
                  </a:lnTo>
                  <a:lnTo>
                    <a:pt x="177" y="498"/>
                  </a:lnTo>
                  <a:lnTo>
                    <a:pt x="164" y="494"/>
                  </a:lnTo>
                  <a:lnTo>
                    <a:pt x="153" y="490"/>
                  </a:lnTo>
                  <a:lnTo>
                    <a:pt x="140" y="484"/>
                  </a:lnTo>
                  <a:lnTo>
                    <a:pt x="129" y="480"/>
                  </a:lnTo>
                  <a:lnTo>
                    <a:pt x="118" y="473"/>
                  </a:lnTo>
                  <a:lnTo>
                    <a:pt x="98" y="460"/>
                  </a:lnTo>
                  <a:lnTo>
                    <a:pt x="80" y="444"/>
                  </a:lnTo>
                  <a:lnTo>
                    <a:pt x="62" y="427"/>
                  </a:lnTo>
                  <a:lnTo>
                    <a:pt x="48" y="409"/>
                  </a:lnTo>
                  <a:lnTo>
                    <a:pt x="36" y="389"/>
                  </a:lnTo>
                  <a:lnTo>
                    <a:pt x="24" y="368"/>
                  </a:lnTo>
                  <a:lnTo>
                    <a:pt x="15" y="346"/>
                  </a:lnTo>
                  <a:lnTo>
                    <a:pt x="8" y="323"/>
                  </a:lnTo>
                  <a:lnTo>
                    <a:pt x="3" y="300"/>
                  </a:lnTo>
                  <a:lnTo>
                    <a:pt x="1" y="277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1" y="229"/>
                  </a:lnTo>
                  <a:lnTo>
                    <a:pt x="3" y="205"/>
                  </a:lnTo>
                  <a:lnTo>
                    <a:pt x="9" y="182"/>
                  </a:lnTo>
                  <a:lnTo>
                    <a:pt x="16" y="160"/>
                  </a:lnTo>
                  <a:lnTo>
                    <a:pt x="24" y="138"/>
                  </a:lnTo>
                  <a:lnTo>
                    <a:pt x="34" y="118"/>
                  </a:lnTo>
                  <a:lnTo>
                    <a:pt x="47" y="98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70" y="71"/>
                  </a:lnTo>
                  <a:lnTo>
                    <a:pt x="80" y="63"/>
                  </a:lnTo>
                  <a:lnTo>
                    <a:pt x="89" y="53"/>
                  </a:lnTo>
                  <a:lnTo>
                    <a:pt x="99" y="46"/>
                  </a:lnTo>
                  <a:lnTo>
                    <a:pt x="110" y="39"/>
                  </a:lnTo>
                  <a:lnTo>
                    <a:pt x="120" y="32"/>
                  </a:lnTo>
                  <a:lnTo>
                    <a:pt x="132" y="27"/>
                  </a:lnTo>
                  <a:lnTo>
                    <a:pt x="143" y="21"/>
                  </a:lnTo>
                  <a:lnTo>
                    <a:pt x="155" y="16"/>
                  </a:lnTo>
                  <a:lnTo>
                    <a:pt x="168" y="12"/>
                  </a:lnTo>
                  <a:lnTo>
                    <a:pt x="193" y="6"/>
                  </a:lnTo>
                  <a:lnTo>
                    <a:pt x="220" y="2"/>
                  </a:lnTo>
                  <a:lnTo>
                    <a:pt x="248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87" y="1"/>
                  </a:lnTo>
                  <a:lnTo>
                    <a:pt x="400" y="2"/>
                  </a:lnTo>
                  <a:lnTo>
                    <a:pt x="416" y="3"/>
                  </a:lnTo>
                  <a:lnTo>
                    <a:pt x="428" y="6"/>
                  </a:lnTo>
                  <a:lnTo>
                    <a:pt x="442" y="9"/>
                  </a:lnTo>
                  <a:lnTo>
                    <a:pt x="455" y="13"/>
                  </a:lnTo>
                  <a:lnTo>
                    <a:pt x="466" y="17"/>
                  </a:lnTo>
                  <a:lnTo>
                    <a:pt x="479" y="22"/>
                  </a:lnTo>
                  <a:lnTo>
                    <a:pt x="490" y="28"/>
                  </a:lnTo>
                  <a:lnTo>
                    <a:pt x="501" y="34"/>
                  </a:lnTo>
                  <a:lnTo>
                    <a:pt x="522" y="47"/>
                  </a:lnTo>
                  <a:lnTo>
                    <a:pt x="541" y="63"/>
                  </a:lnTo>
                  <a:lnTo>
                    <a:pt x="557" y="80"/>
                  </a:lnTo>
                  <a:lnTo>
                    <a:pt x="572" y="98"/>
                  </a:lnTo>
                  <a:lnTo>
                    <a:pt x="585" y="118"/>
                  </a:lnTo>
                  <a:lnTo>
                    <a:pt x="595" y="139"/>
                  </a:lnTo>
                  <a:lnTo>
                    <a:pt x="604" y="161"/>
                  </a:lnTo>
                  <a:lnTo>
                    <a:pt x="611" y="183"/>
                  </a:lnTo>
                  <a:lnTo>
                    <a:pt x="616" y="206"/>
                  </a:lnTo>
                  <a:lnTo>
                    <a:pt x="618" y="229"/>
                  </a:lnTo>
                  <a:lnTo>
                    <a:pt x="619" y="254"/>
                  </a:lnTo>
                  <a:lnTo>
                    <a:pt x="619" y="254"/>
                  </a:lnTo>
                  <a:lnTo>
                    <a:pt x="618" y="278"/>
                  </a:lnTo>
                  <a:lnTo>
                    <a:pt x="616" y="301"/>
                  </a:lnTo>
                  <a:lnTo>
                    <a:pt x="611" y="324"/>
                  </a:lnTo>
                  <a:lnTo>
                    <a:pt x="604" y="348"/>
                  </a:lnTo>
                  <a:lnTo>
                    <a:pt x="595" y="368"/>
                  </a:lnTo>
                  <a:lnTo>
                    <a:pt x="585" y="389"/>
                  </a:lnTo>
                  <a:lnTo>
                    <a:pt x="572" y="409"/>
                  </a:lnTo>
                  <a:lnTo>
                    <a:pt x="558" y="426"/>
                  </a:lnTo>
                  <a:lnTo>
                    <a:pt x="558" y="426"/>
                  </a:lnTo>
                  <a:lnTo>
                    <a:pt x="549" y="436"/>
                  </a:lnTo>
                  <a:lnTo>
                    <a:pt x="539" y="445"/>
                  </a:lnTo>
                  <a:lnTo>
                    <a:pt x="530" y="453"/>
                  </a:lnTo>
                  <a:lnTo>
                    <a:pt x="520" y="461"/>
                  </a:lnTo>
                  <a:lnTo>
                    <a:pt x="509" y="468"/>
                  </a:lnTo>
                  <a:lnTo>
                    <a:pt x="499" y="475"/>
                  </a:lnTo>
                  <a:lnTo>
                    <a:pt x="487" y="481"/>
                  </a:lnTo>
                  <a:lnTo>
                    <a:pt x="476" y="487"/>
                  </a:lnTo>
                  <a:lnTo>
                    <a:pt x="464" y="491"/>
                  </a:lnTo>
                  <a:lnTo>
                    <a:pt x="451" y="495"/>
                  </a:lnTo>
                  <a:lnTo>
                    <a:pt x="426" y="502"/>
                  </a:lnTo>
                  <a:lnTo>
                    <a:pt x="399" y="505"/>
                  </a:lnTo>
                  <a:lnTo>
                    <a:pt x="372" y="506"/>
                  </a:lnTo>
                  <a:lnTo>
                    <a:pt x="372" y="506"/>
                  </a:lnTo>
                  <a:close/>
                  <a:moveTo>
                    <a:pt x="248" y="65"/>
                  </a:moveTo>
                  <a:lnTo>
                    <a:pt x="248" y="65"/>
                  </a:lnTo>
                  <a:lnTo>
                    <a:pt x="227" y="66"/>
                  </a:lnTo>
                  <a:lnTo>
                    <a:pt x="207" y="68"/>
                  </a:lnTo>
                  <a:lnTo>
                    <a:pt x="188" y="73"/>
                  </a:lnTo>
                  <a:lnTo>
                    <a:pt x="170" y="80"/>
                  </a:lnTo>
                  <a:lnTo>
                    <a:pt x="153" y="88"/>
                  </a:lnTo>
                  <a:lnTo>
                    <a:pt x="138" y="98"/>
                  </a:lnTo>
                  <a:lnTo>
                    <a:pt x="124" y="110"/>
                  </a:lnTo>
                  <a:lnTo>
                    <a:pt x="110" y="123"/>
                  </a:lnTo>
                  <a:lnTo>
                    <a:pt x="110" y="123"/>
                  </a:lnTo>
                  <a:lnTo>
                    <a:pt x="99" y="137"/>
                  </a:lnTo>
                  <a:lnTo>
                    <a:pt x="90" y="151"/>
                  </a:lnTo>
                  <a:lnTo>
                    <a:pt x="82" y="166"/>
                  </a:lnTo>
                  <a:lnTo>
                    <a:pt x="76" y="182"/>
                  </a:lnTo>
                  <a:lnTo>
                    <a:pt x="70" y="199"/>
                  </a:lnTo>
                  <a:lnTo>
                    <a:pt x="67" y="217"/>
                  </a:lnTo>
                  <a:lnTo>
                    <a:pt x="65" y="235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5" y="271"/>
                  </a:lnTo>
                  <a:lnTo>
                    <a:pt x="67" y="287"/>
                  </a:lnTo>
                  <a:lnTo>
                    <a:pt x="70" y="305"/>
                  </a:lnTo>
                  <a:lnTo>
                    <a:pt x="75" y="321"/>
                  </a:lnTo>
                  <a:lnTo>
                    <a:pt x="81" y="337"/>
                  </a:lnTo>
                  <a:lnTo>
                    <a:pt x="89" y="353"/>
                  </a:lnTo>
                  <a:lnTo>
                    <a:pt x="98" y="367"/>
                  </a:lnTo>
                  <a:lnTo>
                    <a:pt x="109" y="381"/>
                  </a:lnTo>
                  <a:lnTo>
                    <a:pt x="120" y="395"/>
                  </a:lnTo>
                  <a:lnTo>
                    <a:pt x="134" y="407"/>
                  </a:lnTo>
                  <a:lnTo>
                    <a:pt x="149" y="416"/>
                  </a:lnTo>
                  <a:lnTo>
                    <a:pt x="165" y="425"/>
                  </a:lnTo>
                  <a:lnTo>
                    <a:pt x="184" y="432"/>
                  </a:lnTo>
                  <a:lnTo>
                    <a:pt x="204" y="438"/>
                  </a:lnTo>
                  <a:lnTo>
                    <a:pt x="226" y="440"/>
                  </a:lnTo>
                  <a:lnTo>
                    <a:pt x="248" y="441"/>
                  </a:lnTo>
                  <a:lnTo>
                    <a:pt x="372" y="441"/>
                  </a:lnTo>
                  <a:lnTo>
                    <a:pt x="372" y="441"/>
                  </a:lnTo>
                  <a:lnTo>
                    <a:pt x="392" y="441"/>
                  </a:lnTo>
                  <a:lnTo>
                    <a:pt x="412" y="438"/>
                  </a:lnTo>
                  <a:lnTo>
                    <a:pt x="432" y="433"/>
                  </a:lnTo>
                  <a:lnTo>
                    <a:pt x="449" y="427"/>
                  </a:lnTo>
                  <a:lnTo>
                    <a:pt x="466" y="419"/>
                  </a:lnTo>
                  <a:lnTo>
                    <a:pt x="482" y="409"/>
                  </a:lnTo>
                  <a:lnTo>
                    <a:pt x="495" y="397"/>
                  </a:lnTo>
                  <a:lnTo>
                    <a:pt x="509" y="383"/>
                  </a:lnTo>
                  <a:lnTo>
                    <a:pt x="509" y="383"/>
                  </a:lnTo>
                  <a:lnTo>
                    <a:pt x="520" y="371"/>
                  </a:lnTo>
                  <a:lnTo>
                    <a:pt x="529" y="356"/>
                  </a:lnTo>
                  <a:lnTo>
                    <a:pt x="537" y="341"/>
                  </a:lnTo>
                  <a:lnTo>
                    <a:pt x="543" y="324"/>
                  </a:lnTo>
                  <a:lnTo>
                    <a:pt x="549" y="308"/>
                  </a:lnTo>
                  <a:lnTo>
                    <a:pt x="552" y="290"/>
                  </a:lnTo>
                  <a:lnTo>
                    <a:pt x="555" y="272"/>
                  </a:lnTo>
                  <a:lnTo>
                    <a:pt x="556" y="254"/>
                  </a:lnTo>
                  <a:lnTo>
                    <a:pt x="556" y="254"/>
                  </a:lnTo>
                  <a:lnTo>
                    <a:pt x="555" y="236"/>
                  </a:lnTo>
                  <a:lnTo>
                    <a:pt x="552" y="219"/>
                  </a:lnTo>
                  <a:lnTo>
                    <a:pt x="549" y="203"/>
                  </a:lnTo>
                  <a:lnTo>
                    <a:pt x="544" y="185"/>
                  </a:lnTo>
                  <a:lnTo>
                    <a:pt x="538" y="169"/>
                  </a:lnTo>
                  <a:lnTo>
                    <a:pt x="530" y="154"/>
                  </a:lnTo>
                  <a:lnTo>
                    <a:pt x="521" y="139"/>
                  </a:lnTo>
                  <a:lnTo>
                    <a:pt x="511" y="125"/>
                  </a:lnTo>
                  <a:lnTo>
                    <a:pt x="499" y="112"/>
                  </a:lnTo>
                  <a:lnTo>
                    <a:pt x="485" y="101"/>
                  </a:lnTo>
                  <a:lnTo>
                    <a:pt x="470" y="90"/>
                  </a:lnTo>
                  <a:lnTo>
                    <a:pt x="454" y="82"/>
                  </a:lnTo>
                  <a:lnTo>
                    <a:pt x="435" y="74"/>
                  </a:lnTo>
                  <a:lnTo>
                    <a:pt x="416" y="69"/>
                  </a:lnTo>
                  <a:lnTo>
                    <a:pt x="394" y="66"/>
                  </a:lnTo>
                  <a:lnTo>
                    <a:pt x="372" y="65"/>
                  </a:lnTo>
                  <a:lnTo>
                    <a:pt x="24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82"/>
            <p:cNvSpPr>
              <a:spLocks/>
            </p:cNvSpPr>
            <p:nvPr/>
          </p:nvSpPr>
          <p:spPr bwMode="auto">
            <a:xfrm>
              <a:off x="6550026" y="955030"/>
              <a:ext cx="22225" cy="65088"/>
            </a:xfrm>
            <a:custGeom>
              <a:avLst/>
              <a:gdLst>
                <a:gd name="T0" fmla="*/ 15 w 29"/>
                <a:gd name="T1" fmla="*/ 0 h 82"/>
                <a:gd name="T2" fmla="*/ 15 w 29"/>
                <a:gd name="T3" fmla="*/ 0 h 82"/>
                <a:gd name="T4" fmla="*/ 9 w 29"/>
                <a:gd name="T5" fmla="*/ 1 h 82"/>
                <a:gd name="T6" fmla="*/ 5 w 29"/>
                <a:gd name="T7" fmla="*/ 2 h 82"/>
                <a:gd name="T8" fmla="*/ 1 w 29"/>
                <a:gd name="T9" fmla="*/ 4 h 82"/>
                <a:gd name="T10" fmla="*/ 0 w 29"/>
                <a:gd name="T11" fmla="*/ 6 h 82"/>
                <a:gd name="T12" fmla="*/ 0 w 29"/>
                <a:gd name="T13" fmla="*/ 82 h 82"/>
                <a:gd name="T14" fmla="*/ 29 w 29"/>
                <a:gd name="T15" fmla="*/ 82 h 82"/>
                <a:gd name="T16" fmla="*/ 29 w 29"/>
                <a:gd name="T17" fmla="*/ 6 h 82"/>
                <a:gd name="T18" fmla="*/ 29 w 29"/>
                <a:gd name="T19" fmla="*/ 6 h 82"/>
                <a:gd name="T20" fmla="*/ 28 w 29"/>
                <a:gd name="T21" fmla="*/ 4 h 82"/>
                <a:gd name="T22" fmla="*/ 24 w 29"/>
                <a:gd name="T23" fmla="*/ 2 h 82"/>
                <a:gd name="T24" fmla="*/ 20 w 29"/>
                <a:gd name="T25" fmla="*/ 1 h 82"/>
                <a:gd name="T26" fmla="*/ 15 w 29"/>
                <a:gd name="T27" fmla="*/ 0 h 82"/>
                <a:gd name="T28" fmla="*/ 15 w 29"/>
                <a:gd name="T2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82">
                  <a:moveTo>
                    <a:pt x="15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82"/>
                  </a:lnTo>
                  <a:lnTo>
                    <a:pt x="29" y="82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83"/>
            <p:cNvSpPr>
              <a:spLocks/>
            </p:cNvSpPr>
            <p:nvPr/>
          </p:nvSpPr>
          <p:spPr bwMode="auto">
            <a:xfrm>
              <a:off x="6523038" y="929630"/>
              <a:ext cx="74613" cy="115888"/>
            </a:xfrm>
            <a:custGeom>
              <a:avLst/>
              <a:gdLst>
                <a:gd name="T0" fmla="*/ 93 w 93"/>
                <a:gd name="T1" fmla="*/ 147 h 147"/>
                <a:gd name="T2" fmla="*/ 0 w 93"/>
                <a:gd name="T3" fmla="*/ 147 h 147"/>
                <a:gd name="T4" fmla="*/ 0 w 93"/>
                <a:gd name="T5" fmla="*/ 38 h 147"/>
                <a:gd name="T6" fmla="*/ 0 w 93"/>
                <a:gd name="T7" fmla="*/ 38 h 147"/>
                <a:gd name="T8" fmla="*/ 1 w 93"/>
                <a:gd name="T9" fmla="*/ 31 h 147"/>
                <a:gd name="T10" fmla="*/ 3 w 93"/>
                <a:gd name="T11" fmla="*/ 24 h 147"/>
                <a:gd name="T12" fmla="*/ 7 w 93"/>
                <a:gd name="T13" fmla="*/ 18 h 147"/>
                <a:gd name="T14" fmla="*/ 12 w 93"/>
                <a:gd name="T15" fmla="*/ 12 h 147"/>
                <a:gd name="T16" fmla="*/ 18 w 93"/>
                <a:gd name="T17" fmla="*/ 7 h 147"/>
                <a:gd name="T18" fmla="*/ 26 w 93"/>
                <a:gd name="T19" fmla="*/ 3 h 147"/>
                <a:gd name="T20" fmla="*/ 36 w 93"/>
                <a:gd name="T21" fmla="*/ 1 h 147"/>
                <a:gd name="T22" fmla="*/ 47 w 93"/>
                <a:gd name="T23" fmla="*/ 0 h 147"/>
                <a:gd name="T24" fmla="*/ 47 w 93"/>
                <a:gd name="T25" fmla="*/ 0 h 147"/>
                <a:gd name="T26" fmla="*/ 58 w 93"/>
                <a:gd name="T27" fmla="*/ 1 h 147"/>
                <a:gd name="T28" fmla="*/ 67 w 93"/>
                <a:gd name="T29" fmla="*/ 3 h 147"/>
                <a:gd name="T30" fmla="*/ 75 w 93"/>
                <a:gd name="T31" fmla="*/ 7 h 147"/>
                <a:gd name="T32" fmla="*/ 82 w 93"/>
                <a:gd name="T33" fmla="*/ 12 h 147"/>
                <a:gd name="T34" fmla="*/ 87 w 93"/>
                <a:gd name="T35" fmla="*/ 18 h 147"/>
                <a:gd name="T36" fmla="*/ 90 w 93"/>
                <a:gd name="T37" fmla="*/ 24 h 147"/>
                <a:gd name="T38" fmla="*/ 92 w 93"/>
                <a:gd name="T39" fmla="*/ 31 h 147"/>
                <a:gd name="T40" fmla="*/ 93 w 93"/>
                <a:gd name="T41" fmla="*/ 38 h 147"/>
                <a:gd name="T42" fmla="*/ 93 w 93"/>
                <a:gd name="T4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47">
                  <a:moveTo>
                    <a:pt x="93" y="147"/>
                  </a:moveTo>
                  <a:lnTo>
                    <a:pt x="0" y="14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6" y="3"/>
                  </a:lnTo>
                  <a:lnTo>
                    <a:pt x="3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8" y="1"/>
                  </a:lnTo>
                  <a:lnTo>
                    <a:pt x="67" y="3"/>
                  </a:lnTo>
                  <a:lnTo>
                    <a:pt x="75" y="7"/>
                  </a:lnTo>
                  <a:lnTo>
                    <a:pt x="82" y="12"/>
                  </a:lnTo>
                  <a:lnTo>
                    <a:pt x="87" y="18"/>
                  </a:lnTo>
                  <a:lnTo>
                    <a:pt x="90" y="24"/>
                  </a:lnTo>
                  <a:lnTo>
                    <a:pt x="92" y="31"/>
                  </a:lnTo>
                  <a:lnTo>
                    <a:pt x="93" y="38"/>
                  </a:lnTo>
                  <a:lnTo>
                    <a:pt x="93" y="1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84"/>
            <p:cNvSpPr>
              <a:spLocks/>
            </p:cNvSpPr>
            <p:nvPr/>
          </p:nvSpPr>
          <p:spPr bwMode="auto">
            <a:xfrm>
              <a:off x="7224713" y="2256780"/>
              <a:ext cx="280988" cy="280988"/>
            </a:xfrm>
            <a:custGeom>
              <a:avLst/>
              <a:gdLst>
                <a:gd name="T0" fmla="*/ 355 w 355"/>
                <a:gd name="T1" fmla="*/ 169 h 354"/>
                <a:gd name="T2" fmla="*/ 340 w 355"/>
                <a:gd name="T3" fmla="*/ 164 h 354"/>
                <a:gd name="T4" fmla="*/ 311 w 355"/>
                <a:gd name="T5" fmla="*/ 153 h 354"/>
                <a:gd name="T6" fmla="*/ 283 w 355"/>
                <a:gd name="T7" fmla="*/ 137 h 354"/>
                <a:gd name="T8" fmla="*/ 259 w 355"/>
                <a:gd name="T9" fmla="*/ 118 h 354"/>
                <a:gd name="T10" fmla="*/ 237 w 355"/>
                <a:gd name="T11" fmla="*/ 96 h 354"/>
                <a:gd name="T12" fmla="*/ 217 w 355"/>
                <a:gd name="T13" fmla="*/ 71 h 354"/>
                <a:gd name="T14" fmla="*/ 202 w 355"/>
                <a:gd name="T15" fmla="*/ 44 h 354"/>
                <a:gd name="T16" fmla="*/ 190 w 355"/>
                <a:gd name="T17" fmla="*/ 15 h 354"/>
                <a:gd name="T18" fmla="*/ 169 w 355"/>
                <a:gd name="T19" fmla="*/ 0 h 354"/>
                <a:gd name="T20" fmla="*/ 165 w 355"/>
                <a:gd name="T21" fmla="*/ 15 h 354"/>
                <a:gd name="T22" fmla="*/ 153 w 355"/>
                <a:gd name="T23" fmla="*/ 44 h 354"/>
                <a:gd name="T24" fmla="*/ 138 w 355"/>
                <a:gd name="T25" fmla="*/ 71 h 354"/>
                <a:gd name="T26" fmla="*/ 118 w 355"/>
                <a:gd name="T27" fmla="*/ 96 h 354"/>
                <a:gd name="T28" fmla="*/ 96 w 355"/>
                <a:gd name="T29" fmla="*/ 118 h 354"/>
                <a:gd name="T30" fmla="*/ 72 w 355"/>
                <a:gd name="T31" fmla="*/ 137 h 354"/>
                <a:gd name="T32" fmla="*/ 44 w 355"/>
                <a:gd name="T33" fmla="*/ 153 h 354"/>
                <a:gd name="T34" fmla="*/ 15 w 355"/>
                <a:gd name="T35" fmla="*/ 164 h 354"/>
                <a:gd name="T36" fmla="*/ 0 w 355"/>
                <a:gd name="T37" fmla="*/ 185 h 354"/>
                <a:gd name="T38" fmla="*/ 15 w 355"/>
                <a:gd name="T39" fmla="*/ 188 h 354"/>
                <a:gd name="T40" fmla="*/ 44 w 355"/>
                <a:gd name="T41" fmla="*/ 201 h 354"/>
                <a:gd name="T42" fmla="*/ 72 w 355"/>
                <a:gd name="T43" fmla="*/ 216 h 354"/>
                <a:gd name="T44" fmla="*/ 96 w 355"/>
                <a:gd name="T45" fmla="*/ 236 h 354"/>
                <a:gd name="T46" fmla="*/ 118 w 355"/>
                <a:gd name="T47" fmla="*/ 258 h 354"/>
                <a:gd name="T48" fmla="*/ 138 w 355"/>
                <a:gd name="T49" fmla="*/ 282 h 354"/>
                <a:gd name="T50" fmla="*/ 153 w 355"/>
                <a:gd name="T51" fmla="*/ 310 h 354"/>
                <a:gd name="T52" fmla="*/ 165 w 355"/>
                <a:gd name="T53" fmla="*/ 339 h 354"/>
                <a:gd name="T54" fmla="*/ 186 w 355"/>
                <a:gd name="T55" fmla="*/ 354 h 354"/>
                <a:gd name="T56" fmla="*/ 190 w 355"/>
                <a:gd name="T57" fmla="*/ 339 h 354"/>
                <a:gd name="T58" fmla="*/ 202 w 355"/>
                <a:gd name="T59" fmla="*/ 310 h 354"/>
                <a:gd name="T60" fmla="*/ 217 w 355"/>
                <a:gd name="T61" fmla="*/ 282 h 354"/>
                <a:gd name="T62" fmla="*/ 237 w 355"/>
                <a:gd name="T63" fmla="*/ 258 h 354"/>
                <a:gd name="T64" fmla="*/ 259 w 355"/>
                <a:gd name="T65" fmla="*/ 236 h 354"/>
                <a:gd name="T66" fmla="*/ 283 w 355"/>
                <a:gd name="T67" fmla="*/ 216 h 354"/>
                <a:gd name="T68" fmla="*/ 311 w 355"/>
                <a:gd name="T69" fmla="*/ 201 h 354"/>
                <a:gd name="T70" fmla="*/ 340 w 355"/>
                <a:gd name="T71" fmla="*/ 188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69"/>
                  </a:lnTo>
                  <a:lnTo>
                    <a:pt x="355" y="169"/>
                  </a:lnTo>
                  <a:lnTo>
                    <a:pt x="340" y="164"/>
                  </a:lnTo>
                  <a:lnTo>
                    <a:pt x="325" y="159"/>
                  </a:lnTo>
                  <a:lnTo>
                    <a:pt x="311" y="153"/>
                  </a:lnTo>
                  <a:lnTo>
                    <a:pt x="297" y="146"/>
                  </a:lnTo>
                  <a:lnTo>
                    <a:pt x="283" y="137"/>
                  </a:lnTo>
                  <a:lnTo>
                    <a:pt x="270" y="128"/>
                  </a:lnTo>
                  <a:lnTo>
                    <a:pt x="259" y="118"/>
                  </a:lnTo>
                  <a:lnTo>
                    <a:pt x="247" y="107"/>
                  </a:lnTo>
                  <a:lnTo>
                    <a:pt x="237" y="96"/>
                  </a:lnTo>
                  <a:lnTo>
                    <a:pt x="226" y="84"/>
                  </a:lnTo>
                  <a:lnTo>
                    <a:pt x="217" y="71"/>
                  </a:lnTo>
                  <a:lnTo>
                    <a:pt x="209" y="58"/>
                  </a:lnTo>
                  <a:lnTo>
                    <a:pt x="202" y="44"/>
                  </a:lnTo>
                  <a:lnTo>
                    <a:pt x="195" y="30"/>
                  </a:lnTo>
                  <a:lnTo>
                    <a:pt x="190" y="15"/>
                  </a:lnTo>
                  <a:lnTo>
                    <a:pt x="186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5" y="15"/>
                  </a:lnTo>
                  <a:lnTo>
                    <a:pt x="160" y="30"/>
                  </a:lnTo>
                  <a:lnTo>
                    <a:pt x="153" y="44"/>
                  </a:lnTo>
                  <a:lnTo>
                    <a:pt x="146" y="58"/>
                  </a:lnTo>
                  <a:lnTo>
                    <a:pt x="138" y="71"/>
                  </a:lnTo>
                  <a:lnTo>
                    <a:pt x="129" y="84"/>
                  </a:lnTo>
                  <a:lnTo>
                    <a:pt x="118" y="96"/>
                  </a:lnTo>
                  <a:lnTo>
                    <a:pt x="108" y="107"/>
                  </a:lnTo>
                  <a:lnTo>
                    <a:pt x="96" y="118"/>
                  </a:lnTo>
                  <a:lnTo>
                    <a:pt x="85" y="128"/>
                  </a:lnTo>
                  <a:lnTo>
                    <a:pt x="72" y="137"/>
                  </a:lnTo>
                  <a:lnTo>
                    <a:pt x="58" y="146"/>
                  </a:lnTo>
                  <a:lnTo>
                    <a:pt x="44" y="153"/>
                  </a:lnTo>
                  <a:lnTo>
                    <a:pt x="30" y="159"/>
                  </a:lnTo>
                  <a:lnTo>
                    <a:pt x="15" y="164"/>
                  </a:lnTo>
                  <a:lnTo>
                    <a:pt x="0" y="169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88"/>
                  </a:lnTo>
                  <a:lnTo>
                    <a:pt x="30" y="194"/>
                  </a:lnTo>
                  <a:lnTo>
                    <a:pt x="44" y="201"/>
                  </a:lnTo>
                  <a:lnTo>
                    <a:pt x="58" y="208"/>
                  </a:lnTo>
                  <a:lnTo>
                    <a:pt x="72" y="216"/>
                  </a:lnTo>
                  <a:lnTo>
                    <a:pt x="85" y="226"/>
                  </a:lnTo>
                  <a:lnTo>
                    <a:pt x="96" y="236"/>
                  </a:lnTo>
                  <a:lnTo>
                    <a:pt x="108" y="246"/>
                  </a:lnTo>
                  <a:lnTo>
                    <a:pt x="118" y="258"/>
                  </a:lnTo>
                  <a:lnTo>
                    <a:pt x="129" y="270"/>
                  </a:lnTo>
                  <a:lnTo>
                    <a:pt x="138" y="282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5" y="339"/>
                  </a:lnTo>
                  <a:lnTo>
                    <a:pt x="169" y="354"/>
                  </a:lnTo>
                  <a:lnTo>
                    <a:pt x="186" y="354"/>
                  </a:lnTo>
                  <a:lnTo>
                    <a:pt x="186" y="354"/>
                  </a:lnTo>
                  <a:lnTo>
                    <a:pt x="190" y="339"/>
                  </a:lnTo>
                  <a:lnTo>
                    <a:pt x="195" y="324"/>
                  </a:lnTo>
                  <a:lnTo>
                    <a:pt x="202" y="310"/>
                  </a:lnTo>
                  <a:lnTo>
                    <a:pt x="209" y="296"/>
                  </a:lnTo>
                  <a:lnTo>
                    <a:pt x="217" y="282"/>
                  </a:lnTo>
                  <a:lnTo>
                    <a:pt x="226" y="270"/>
                  </a:lnTo>
                  <a:lnTo>
                    <a:pt x="237" y="258"/>
                  </a:lnTo>
                  <a:lnTo>
                    <a:pt x="247" y="246"/>
                  </a:lnTo>
                  <a:lnTo>
                    <a:pt x="259" y="236"/>
                  </a:lnTo>
                  <a:lnTo>
                    <a:pt x="270" y="226"/>
                  </a:lnTo>
                  <a:lnTo>
                    <a:pt x="283" y="216"/>
                  </a:lnTo>
                  <a:lnTo>
                    <a:pt x="297" y="208"/>
                  </a:lnTo>
                  <a:lnTo>
                    <a:pt x="311" y="201"/>
                  </a:lnTo>
                  <a:lnTo>
                    <a:pt x="325" y="194"/>
                  </a:lnTo>
                  <a:lnTo>
                    <a:pt x="340" y="188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85"/>
            <p:cNvSpPr>
              <a:spLocks noEditPoints="1"/>
            </p:cNvSpPr>
            <p:nvPr/>
          </p:nvSpPr>
          <p:spPr bwMode="auto">
            <a:xfrm>
              <a:off x="7199313" y="2231380"/>
              <a:ext cx="331788" cy="331788"/>
            </a:xfrm>
            <a:custGeom>
              <a:avLst/>
              <a:gdLst>
                <a:gd name="T0" fmla="*/ 200 w 417"/>
                <a:gd name="T1" fmla="*/ 417 h 417"/>
                <a:gd name="T2" fmla="*/ 185 w 417"/>
                <a:gd name="T3" fmla="*/ 414 h 417"/>
                <a:gd name="T4" fmla="*/ 175 w 417"/>
                <a:gd name="T5" fmla="*/ 404 h 417"/>
                <a:gd name="T6" fmla="*/ 170 w 417"/>
                <a:gd name="T7" fmla="*/ 394 h 417"/>
                <a:gd name="T8" fmla="*/ 156 w 417"/>
                <a:gd name="T9" fmla="*/ 355 h 417"/>
                <a:gd name="T10" fmla="*/ 134 w 417"/>
                <a:gd name="T11" fmla="*/ 321 h 417"/>
                <a:gd name="T12" fmla="*/ 107 w 417"/>
                <a:gd name="T13" fmla="*/ 291 h 417"/>
                <a:gd name="T14" fmla="*/ 74 w 417"/>
                <a:gd name="T15" fmla="*/ 268 h 417"/>
                <a:gd name="T16" fmla="*/ 37 w 417"/>
                <a:gd name="T17" fmla="*/ 251 h 417"/>
                <a:gd name="T18" fmla="*/ 19 w 417"/>
                <a:gd name="T19" fmla="*/ 245 h 417"/>
                <a:gd name="T20" fmla="*/ 6 w 417"/>
                <a:gd name="T21" fmla="*/ 236 h 417"/>
                <a:gd name="T22" fmla="*/ 0 w 417"/>
                <a:gd name="T23" fmla="*/ 222 h 417"/>
                <a:gd name="T24" fmla="*/ 0 w 417"/>
                <a:gd name="T25" fmla="*/ 201 h 417"/>
                <a:gd name="T26" fmla="*/ 3 w 417"/>
                <a:gd name="T27" fmla="*/ 186 h 417"/>
                <a:gd name="T28" fmla="*/ 14 w 417"/>
                <a:gd name="T29" fmla="*/ 175 h 417"/>
                <a:gd name="T30" fmla="*/ 23 w 417"/>
                <a:gd name="T31" fmla="*/ 171 h 417"/>
                <a:gd name="T32" fmla="*/ 63 w 417"/>
                <a:gd name="T33" fmla="*/ 157 h 417"/>
                <a:gd name="T34" fmla="*/ 96 w 417"/>
                <a:gd name="T35" fmla="*/ 135 h 417"/>
                <a:gd name="T36" fmla="*/ 126 w 417"/>
                <a:gd name="T37" fmla="*/ 107 h 417"/>
                <a:gd name="T38" fmla="*/ 149 w 417"/>
                <a:gd name="T39" fmla="*/ 74 h 417"/>
                <a:gd name="T40" fmla="*/ 167 w 417"/>
                <a:gd name="T41" fmla="*/ 36 h 417"/>
                <a:gd name="T42" fmla="*/ 173 w 417"/>
                <a:gd name="T43" fmla="*/ 19 h 417"/>
                <a:gd name="T44" fmla="*/ 182 w 417"/>
                <a:gd name="T45" fmla="*/ 6 h 417"/>
                <a:gd name="T46" fmla="*/ 196 w 417"/>
                <a:gd name="T47" fmla="*/ 0 h 417"/>
                <a:gd name="T48" fmla="*/ 217 w 417"/>
                <a:gd name="T49" fmla="*/ 0 h 417"/>
                <a:gd name="T50" fmla="*/ 232 w 417"/>
                <a:gd name="T51" fmla="*/ 4 h 417"/>
                <a:gd name="T52" fmla="*/ 242 w 417"/>
                <a:gd name="T53" fmla="*/ 14 h 417"/>
                <a:gd name="T54" fmla="*/ 247 w 417"/>
                <a:gd name="T55" fmla="*/ 23 h 417"/>
                <a:gd name="T56" fmla="*/ 261 w 417"/>
                <a:gd name="T57" fmla="*/ 62 h 417"/>
                <a:gd name="T58" fmla="*/ 283 w 417"/>
                <a:gd name="T59" fmla="*/ 96 h 417"/>
                <a:gd name="T60" fmla="*/ 310 w 417"/>
                <a:gd name="T61" fmla="*/ 127 h 417"/>
                <a:gd name="T62" fmla="*/ 343 w 417"/>
                <a:gd name="T63" fmla="*/ 150 h 417"/>
                <a:gd name="T64" fmla="*/ 381 w 417"/>
                <a:gd name="T65" fmla="*/ 167 h 417"/>
                <a:gd name="T66" fmla="*/ 398 w 417"/>
                <a:gd name="T67" fmla="*/ 173 h 417"/>
                <a:gd name="T68" fmla="*/ 411 w 417"/>
                <a:gd name="T69" fmla="*/ 182 h 417"/>
                <a:gd name="T70" fmla="*/ 417 w 417"/>
                <a:gd name="T71" fmla="*/ 196 h 417"/>
                <a:gd name="T72" fmla="*/ 417 w 417"/>
                <a:gd name="T73" fmla="*/ 217 h 417"/>
                <a:gd name="T74" fmla="*/ 414 w 417"/>
                <a:gd name="T75" fmla="*/ 231 h 417"/>
                <a:gd name="T76" fmla="*/ 403 w 417"/>
                <a:gd name="T77" fmla="*/ 242 h 417"/>
                <a:gd name="T78" fmla="*/ 394 w 417"/>
                <a:gd name="T79" fmla="*/ 247 h 417"/>
                <a:gd name="T80" fmla="*/ 356 w 417"/>
                <a:gd name="T81" fmla="*/ 261 h 417"/>
                <a:gd name="T82" fmla="*/ 321 w 417"/>
                <a:gd name="T83" fmla="*/ 283 h 417"/>
                <a:gd name="T84" fmla="*/ 291 w 417"/>
                <a:gd name="T85" fmla="*/ 311 h 417"/>
                <a:gd name="T86" fmla="*/ 268 w 417"/>
                <a:gd name="T87" fmla="*/ 343 h 417"/>
                <a:gd name="T88" fmla="*/ 250 w 417"/>
                <a:gd name="T89" fmla="*/ 380 h 417"/>
                <a:gd name="T90" fmla="*/ 244 w 417"/>
                <a:gd name="T91" fmla="*/ 399 h 417"/>
                <a:gd name="T92" fmla="*/ 235 w 417"/>
                <a:gd name="T93" fmla="*/ 412 h 417"/>
                <a:gd name="T94" fmla="*/ 221 w 417"/>
                <a:gd name="T95" fmla="*/ 417 h 417"/>
                <a:gd name="T96" fmla="*/ 97 w 417"/>
                <a:gd name="T97" fmla="*/ 209 h 417"/>
                <a:gd name="T98" fmla="*/ 131 w 417"/>
                <a:gd name="T99" fmla="*/ 230 h 417"/>
                <a:gd name="T100" fmla="*/ 175 w 417"/>
                <a:gd name="T101" fmla="*/ 270 h 417"/>
                <a:gd name="T102" fmla="*/ 209 w 417"/>
                <a:gd name="T103" fmla="*/ 320 h 417"/>
                <a:gd name="T104" fmla="*/ 229 w 417"/>
                <a:gd name="T105" fmla="*/ 286 h 417"/>
                <a:gd name="T106" fmla="*/ 270 w 417"/>
                <a:gd name="T107" fmla="*/ 242 h 417"/>
                <a:gd name="T108" fmla="*/ 320 w 417"/>
                <a:gd name="T109" fmla="*/ 209 h 417"/>
                <a:gd name="T110" fmla="*/ 286 w 417"/>
                <a:gd name="T111" fmla="*/ 188 h 417"/>
                <a:gd name="T112" fmla="*/ 242 w 417"/>
                <a:gd name="T113" fmla="*/ 147 h 417"/>
                <a:gd name="T114" fmla="*/ 209 w 417"/>
                <a:gd name="T115" fmla="*/ 98 h 417"/>
                <a:gd name="T116" fmla="*/ 188 w 417"/>
                <a:gd name="T117" fmla="*/ 131 h 417"/>
                <a:gd name="T118" fmla="*/ 147 w 417"/>
                <a:gd name="T119" fmla="*/ 175 h 417"/>
                <a:gd name="T120" fmla="*/ 97 w 417"/>
                <a:gd name="T121" fmla="*/ 20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7" h="417">
                  <a:moveTo>
                    <a:pt x="217" y="417"/>
                  </a:moveTo>
                  <a:lnTo>
                    <a:pt x="200" y="417"/>
                  </a:lnTo>
                  <a:lnTo>
                    <a:pt x="200" y="417"/>
                  </a:lnTo>
                  <a:lnTo>
                    <a:pt x="196" y="417"/>
                  </a:lnTo>
                  <a:lnTo>
                    <a:pt x="190" y="416"/>
                  </a:lnTo>
                  <a:lnTo>
                    <a:pt x="185" y="414"/>
                  </a:lnTo>
                  <a:lnTo>
                    <a:pt x="182" y="412"/>
                  </a:lnTo>
                  <a:lnTo>
                    <a:pt x="178" y="408"/>
                  </a:lnTo>
                  <a:lnTo>
                    <a:pt x="175" y="404"/>
                  </a:lnTo>
                  <a:lnTo>
                    <a:pt x="173" y="399"/>
                  </a:lnTo>
                  <a:lnTo>
                    <a:pt x="170" y="394"/>
                  </a:lnTo>
                  <a:lnTo>
                    <a:pt x="170" y="394"/>
                  </a:lnTo>
                  <a:lnTo>
                    <a:pt x="167" y="380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49" y="343"/>
                  </a:lnTo>
                  <a:lnTo>
                    <a:pt x="142" y="332"/>
                  </a:lnTo>
                  <a:lnTo>
                    <a:pt x="134" y="321"/>
                  </a:lnTo>
                  <a:lnTo>
                    <a:pt x="126" y="311"/>
                  </a:lnTo>
                  <a:lnTo>
                    <a:pt x="117" y="300"/>
                  </a:lnTo>
                  <a:lnTo>
                    <a:pt x="107" y="291"/>
                  </a:lnTo>
                  <a:lnTo>
                    <a:pt x="96" y="283"/>
                  </a:lnTo>
                  <a:lnTo>
                    <a:pt x="86" y="275"/>
                  </a:lnTo>
                  <a:lnTo>
                    <a:pt x="74" y="268"/>
                  </a:lnTo>
                  <a:lnTo>
                    <a:pt x="63" y="261"/>
                  </a:lnTo>
                  <a:lnTo>
                    <a:pt x="50" y="255"/>
                  </a:lnTo>
                  <a:lnTo>
                    <a:pt x="37" y="251"/>
                  </a:lnTo>
                  <a:lnTo>
                    <a:pt x="23" y="247"/>
                  </a:lnTo>
                  <a:lnTo>
                    <a:pt x="23" y="247"/>
                  </a:lnTo>
                  <a:lnTo>
                    <a:pt x="19" y="245"/>
                  </a:lnTo>
                  <a:lnTo>
                    <a:pt x="14" y="242"/>
                  </a:lnTo>
                  <a:lnTo>
                    <a:pt x="9" y="239"/>
                  </a:lnTo>
                  <a:lnTo>
                    <a:pt x="6" y="236"/>
                  </a:lnTo>
                  <a:lnTo>
                    <a:pt x="3" y="231"/>
                  </a:lnTo>
                  <a:lnTo>
                    <a:pt x="1" y="226"/>
                  </a:lnTo>
                  <a:lnTo>
                    <a:pt x="0" y="222"/>
                  </a:lnTo>
                  <a:lnTo>
                    <a:pt x="0" y="21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1" y="190"/>
                  </a:lnTo>
                  <a:lnTo>
                    <a:pt x="3" y="186"/>
                  </a:lnTo>
                  <a:lnTo>
                    <a:pt x="6" y="182"/>
                  </a:lnTo>
                  <a:lnTo>
                    <a:pt x="9" y="178"/>
                  </a:lnTo>
                  <a:lnTo>
                    <a:pt x="14" y="175"/>
                  </a:lnTo>
                  <a:lnTo>
                    <a:pt x="19" y="173"/>
                  </a:lnTo>
                  <a:lnTo>
                    <a:pt x="23" y="171"/>
                  </a:lnTo>
                  <a:lnTo>
                    <a:pt x="23" y="171"/>
                  </a:lnTo>
                  <a:lnTo>
                    <a:pt x="37" y="167"/>
                  </a:lnTo>
                  <a:lnTo>
                    <a:pt x="50" y="163"/>
                  </a:lnTo>
                  <a:lnTo>
                    <a:pt x="63" y="157"/>
                  </a:lnTo>
                  <a:lnTo>
                    <a:pt x="74" y="150"/>
                  </a:lnTo>
                  <a:lnTo>
                    <a:pt x="86" y="143"/>
                  </a:lnTo>
                  <a:lnTo>
                    <a:pt x="96" y="135"/>
                  </a:lnTo>
                  <a:lnTo>
                    <a:pt x="107" y="127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4" y="96"/>
                  </a:lnTo>
                  <a:lnTo>
                    <a:pt x="142" y="86"/>
                  </a:lnTo>
                  <a:lnTo>
                    <a:pt x="149" y="74"/>
                  </a:lnTo>
                  <a:lnTo>
                    <a:pt x="156" y="62"/>
                  </a:lnTo>
                  <a:lnTo>
                    <a:pt x="162" y="50"/>
                  </a:lnTo>
                  <a:lnTo>
                    <a:pt x="167" y="36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3" y="19"/>
                  </a:lnTo>
                  <a:lnTo>
                    <a:pt x="175" y="14"/>
                  </a:lnTo>
                  <a:lnTo>
                    <a:pt x="178" y="10"/>
                  </a:lnTo>
                  <a:lnTo>
                    <a:pt x="182" y="6"/>
                  </a:lnTo>
                  <a:lnTo>
                    <a:pt x="185" y="4"/>
                  </a:lnTo>
                  <a:lnTo>
                    <a:pt x="190" y="1"/>
                  </a:lnTo>
                  <a:lnTo>
                    <a:pt x="196" y="0"/>
                  </a:lnTo>
                  <a:lnTo>
                    <a:pt x="200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21" y="0"/>
                  </a:lnTo>
                  <a:lnTo>
                    <a:pt x="227" y="1"/>
                  </a:lnTo>
                  <a:lnTo>
                    <a:pt x="232" y="4"/>
                  </a:lnTo>
                  <a:lnTo>
                    <a:pt x="235" y="6"/>
                  </a:lnTo>
                  <a:lnTo>
                    <a:pt x="240" y="10"/>
                  </a:lnTo>
                  <a:lnTo>
                    <a:pt x="242" y="14"/>
                  </a:lnTo>
                  <a:lnTo>
                    <a:pt x="244" y="19"/>
                  </a:lnTo>
                  <a:lnTo>
                    <a:pt x="247" y="23"/>
                  </a:lnTo>
                  <a:lnTo>
                    <a:pt x="247" y="23"/>
                  </a:lnTo>
                  <a:lnTo>
                    <a:pt x="250" y="36"/>
                  </a:lnTo>
                  <a:lnTo>
                    <a:pt x="255" y="50"/>
                  </a:lnTo>
                  <a:lnTo>
                    <a:pt x="261" y="62"/>
                  </a:lnTo>
                  <a:lnTo>
                    <a:pt x="268" y="74"/>
                  </a:lnTo>
                  <a:lnTo>
                    <a:pt x="275" y="86"/>
                  </a:lnTo>
                  <a:lnTo>
                    <a:pt x="283" y="96"/>
                  </a:lnTo>
                  <a:lnTo>
                    <a:pt x="291" y="107"/>
                  </a:lnTo>
                  <a:lnTo>
                    <a:pt x="300" y="117"/>
                  </a:lnTo>
                  <a:lnTo>
                    <a:pt x="310" y="127"/>
                  </a:lnTo>
                  <a:lnTo>
                    <a:pt x="321" y="135"/>
                  </a:lnTo>
                  <a:lnTo>
                    <a:pt x="331" y="143"/>
                  </a:lnTo>
                  <a:lnTo>
                    <a:pt x="343" y="150"/>
                  </a:lnTo>
                  <a:lnTo>
                    <a:pt x="356" y="157"/>
                  </a:lnTo>
                  <a:lnTo>
                    <a:pt x="367" y="163"/>
                  </a:lnTo>
                  <a:lnTo>
                    <a:pt x="381" y="167"/>
                  </a:lnTo>
                  <a:lnTo>
                    <a:pt x="394" y="171"/>
                  </a:lnTo>
                  <a:lnTo>
                    <a:pt x="394" y="171"/>
                  </a:lnTo>
                  <a:lnTo>
                    <a:pt x="398" y="173"/>
                  </a:lnTo>
                  <a:lnTo>
                    <a:pt x="403" y="175"/>
                  </a:lnTo>
                  <a:lnTo>
                    <a:pt x="408" y="178"/>
                  </a:lnTo>
                  <a:lnTo>
                    <a:pt x="411" y="182"/>
                  </a:lnTo>
                  <a:lnTo>
                    <a:pt x="414" y="186"/>
                  </a:lnTo>
                  <a:lnTo>
                    <a:pt x="416" y="190"/>
                  </a:lnTo>
                  <a:lnTo>
                    <a:pt x="417" y="196"/>
                  </a:lnTo>
                  <a:lnTo>
                    <a:pt x="417" y="201"/>
                  </a:lnTo>
                  <a:lnTo>
                    <a:pt x="417" y="217"/>
                  </a:lnTo>
                  <a:lnTo>
                    <a:pt x="417" y="217"/>
                  </a:lnTo>
                  <a:lnTo>
                    <a:pt x="417" y="222"/>
                  </a:lnTo>
                  <a:lnTo>
                    <a:pt x="416" y="226"/>
                  </a:lnTo>
                  <a:lnTo>
                    <a:pt x="414" y="231"/>
                  </a:lnTo>
                  <a:lnTo>
                    <a:pt x="411" y="236"/>
                  </a:lnTo>
                  <a:lnTo>
                    <a:pt x="408" y="239"/>
                  </a:lnTo>
                  <a:lnTo>
                    <a:pt x="403" y="242"/>
                  </a:lnTo>
                  <a:lnTo>
                    <a:pt x="398" y="245"/>
                  </a:lnTo>
                  <a:lnTo>
                    <a:pt x="394" y="247"/>
                  </a:lnTo>
                  <a:lnTo>
                    <a:pt x="394" y="247"/>
                  </a:lnTo>
                  <a:lnTo>
                    <a:pt x="381" y="251"/>
                  </a:lnTo>
                  <a:lnTo>
                    <a:pt x="367" y="255"/>
                  </a:lnTo>
                  <a:lnTo>
                    <a:pt x="356" y="261"/>
                  </a:lnTo>
                  <a:lnTo>
                    <a:pt x="343" y="268"/>
                  </a:lnTo>
                  <a:lnTo>
                    <a:pt x="331" y="275"/>
                  </a:lnTo>
                  <a:lnTo>
                    <a:pt x="321" y="283"/>
                  </a:lnTo>
                  <a:lnTo>
                    <a:pt x="310" y="291"/>
                  </a:lnTo>
                  <a:lnTo>
                    <a:pt x="300" y="300"/>
                  </a:lnTo>
                  <a:lnTo>
                    <a:pt x="291" y="311"/>
                  </a:lnTo>
                  <a:lnTo>
                    <a:pt x="283" y="321"/>
                  </a:lnTo>
                  <a:lnTo>
                    <a:pt x="275" y="332"/>
                  </a:lnTo>
                  <a:lnTo>
                    <a:pt x="268" y="343"/>
                  </a:lnTo>
                  <a:lnTo>
                    <a:pt x="261" y="355"/>
                  </a:lnTo>
                  <a:lnTo>
                    <a:pt x="255" y="368"/>
                  </a:lnTo>
                  <a:lnTo>
                    <a:pt x="250" y="380"/>
                  </a:lnTo>
                  <a:lnTo>
                    <a:pt x="247" y="394"/>
                  </a:lnTo>
                  <a:lnTo>
                    <a:pt x="247" y="394"/>
                  </a:lnTo>
                  <a:lnTo>
                    <a:pt x="244" y="399"/>
                  </a:lnTo>
                  <a:lnTo>
                    <a:pt x="242" y="404"/>
                  </a:lnTo>
                  <a:lnTo>
                    <a:pt x="240" y="408"/>
                  </a:lnTo>
                  <a:lnTo>
                    <a:pt x="235" y="412"/>
                  </a:lnTo>
                  <a:lnTo>
                    <a:pt x="232" y="414"/>
                  </a:lnTo>
                  <a:lnTo>
                    <a:pt x="227" y="416"/>
                  </a:lnTo>
                  <a:lnTo>
                    <a:pt x="221" y="417"/>
                  </a:lnTo>
                  <a:lnTo>
                    <a:pt x="217" y="417"/>
                  </a:lnTo>
                  <a:lnTo>
                    <a:pt x="217" y="417"/>
                  </a:lnTo>
                  <a:close/>
                  <a:moveTo>
                    <a:pt x="97" y="209"/>
                  </a:moveTo>
                  <a:lnTo>
                    <a:pt x="97" y="209"/>
                  </a:lnTo>
                  <a:lnTo>
                    <a:pt x="115" y="219"/>
                  </a:lnTo>
                  <a:lnTo>
                    <a:pt x="131" y="230"/>
                  </a:lnTo>
                  <a:lnTo>
                    <a:pt x="147" y="242"/>
                  </a:lnTo>
                  <a:lnTo>
                    <a:pt x="161" y="256"/>
                  </a:lnTo>
                  <a:lnTo>
                    <a:pt x="175" y="270"/>
                  </a:lnTo>
                  <a:lnTo>
                    <a:pt x="188" y="286"/>
                  </a:lnTo>
                  <a:lnTo>
                    <a:pt x="198" y="303"/>
                  </a:lnTo>
                  <a:lnTo>
                    <a:pt x="209" y="320"/>
                  </a:lnTo>
                  <a:lnTo>
                    <a:pt x="209" y="320"/>
                  </a:lnTo>
                  <a:lnTo>
                    <a:pt x="219" y="303"/>
                  </a:lnTo>
                  <a:lnTo>
                    <a:pt x="229" y="286"/>
                  </a:lnTo>
                  <a:lnTo>
                    <a:pt x="242" y="270"/>
                  </a:lnTo>
                  <a:lnTo>
                    <a:pt x="256" y="256"/>
                  </a:lnTo>
                  <a:lnTo>
                    <a:pt x="270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20" y="209"/>
                  </a:lnTo>
                  <a:lnTo>
                    <a:pt x="320" y="209"/>
                  </a:lnTo>
                  <a:lnTo>
                    <a:pt x="302" y="198"/>
                  </a:lnTo>
                  <a:lnTo>
                    <a:pt x="286" y="188"/>
                  </a:lnTo>
                  <a:lnTo>
                    <a:pt x="270" y="175"/>
                  </a:lnTo>
                  <a:lnTo>
                    <a:pt x="256" y="161"/>
                  </a:lnTo>
                  <a:lnTo>
                    <a:pt x="242" y="147"/>
                  </a:lnTo>
                  <a:lnTo>
                    <a:pt x="229" y="131"/>
                  </a:lnTo>
                  <a:lnTo>
                    <a:pt x="219" y="115"/>
                  </a:lnTo>
                  <a:lnTo>
                    <a:pt x="209" y="98"/>
                  </a:lnTo>
                  <a:lnTo>
                    <a:pt x="209" y="98"/>
                  </a:lnTo>
                  <a:lnTo>
                    <a:pt x="198" y="115"/>
                  </a:lnTo>
                  <a:lnTo>
                    <a:pt x="188" y="131"/>
                  </a:lnTo>
                  <a:lnTo>
                    <a:pt x="175" y="147"/>
                  </a:lnTo>
                  <a:lnTo>
                    <a:pt x="161" y="161"/>
                  </a:lnTo>
                  <a:lnTo>
                    <a:pt x="147" y="175"/>
                  </a:lnTo>
                  <a:lnTo>
                    <a:pt x="131" y="188"/>
                  </a:lnTo>
                  <a:lnTo>
                    <a:pt x="115" y="198"/>
                  </a:lnTo>
                  <a:lnTo>
                    <a:pt x="97" y="209"/>
                  </a:lnTo>
                  <a:lnTo>
                    <a:pt x="97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86"/>
            <p:cNvSpPr>
              <a:spLocks/>
            </p:cNvSpPr>
            <p:nvPr/>
          </p:nvSpPr>
          <p:spPr bwMode="auto">
            <a:xfrm>
              <a:off x="5043488" y="1086793"/>
              <a:ext cx="282575" cy="280988"/>
            </a:xfrm>
            <a:custGeom>
              <a:avLst/>
              <a:gdLst>
                <a:gd name="T0" fmla="*/ 355 w 355"/>
                <a:gd name="T1" fmla="*/ 170 h 354"/>
                <a:gd name="T2" fmla="*/ 339 w 355"/>
                <a:gd name="T3" fmla="*/ 165 h 354"/>
                <a:gd name="T4" fmla="*/ 310 w 355"/>
                <a:gd name="T5" fmla="*/ 153 h 354"/>
                <a:gd name="T6" fmla="*/ 284 w 355"/>
                <a:gd name="T7" fmla="*/ 138 h 354"/>
                <a:gd name="T8" fmla="*/ 258 w 355"/>
                <a:gd name="T9" fmla="*/ 118 h 354"/>
                <a:gd name="T10" fmla="*/ 236 w 355"/>
                <a:gd name="T11" fmla="*/ 96 h 354"/>
                <a:gd name="T12" fmla="*/ 218 w 355"/>
                <a:gd name="T13" fmla="*/ 72 h 354"/>
                <a:gd name="T14" fmla="*/ 201 w 355"/>
                <a:gd name="T15" fmla="*/ 45 h 354"/>
                <a:gd name="T16" fmla="*/ 190 w 355"/>
                <a:gd name="T17" fmla="*/ 15 h 354"/>
                <a:gd name="T18" fmla="*/ 170 w 355"/>
                <a:gd name="T19" fmla="*/ 0 h 354"/>
                <a:gd name="T20" fmla="*/ 166 w 355"/>
                <a:gd name="T21" fmla="*/ 15 h 354"/>
                <a:gd name="T22" fmla="*/ 153 w 355"/>
                <a:gd name="T23" fmla="*/ 45 h 354"/>
                <a:gd name="T24" fmla="*/ 138 w 355"/>
                <a:gd name="T25" fmla="*/ 72 h 354"/>
                <a:gd name="T26" fmla="*/ 119 w 355"/>
                <a:gd name="T27" fmla="*/ 96 h 354"/>
                <a:gd name="T28" fmla="*/ 97 w 355"/>
                <a:gd name="T29" fmla="*/ 118 h 354"/>
                <a:gd name="T30" fmla="*/ 72 w 355"/>
                <a:gd name="T31" fmla="*/ 138 h 354"/>
                <a:gd name="T32" fmla="*/ 45 w 355"/>
                <a:gd name="T33" fmla="*/ 153 h 354"/>
                <a:gd name="T34" fmla="*/ 15 w 355"/>
                <a:gd name="T35" fmla="*/ 165 h 354"/>
                <a:gd name="T36" fmla="*/ 0 w 355"/>
                <a:gd name="T37" fmla="*/ 185 h 354"/>
                <a:gd name="T38" fmla="*/ 15 w 355"/>
                <a:gd name="T39" fmla="*/ 190 h 354"/>
                <a:gd name="T40" fmla="*/ 45 w 355"/>
                <a:gd name="T41" fmla="*/ 201 h 354"/>
                <a:gd name="T42" fmla="*/ 72 w 355"/>
                <a:gd name="T43" fmla="*/ 218 h 354"/>
                <a:gd name="T44" fmla="*/ 97 w 355"/>
                <a:gd name="T45" fmla="*/ 236 h 354"/>
                <a:gd name="T46" fmla="*/ 119 w 355"/>
                <a:gd name="T47" fmla="*/ 258 h 354"/>
                <a:gd name="T48" fmla="*/ 138 w 355"/>
                <a:gd name="T49" fmla="*/ 283 h 354"/>
                <a:gd name="T50" fmla="*/ 153 w 355"/>
                <a:gd name="T51" fmla="*/ 310 h 354"/>
                <a:gd name="T52" fmla="*/ 166 w 355"/>
                <a:gd name="T53" fmla="*/ 339 h 354"/>
                <a:gd name="T54" fmla="*/ 185 w 355"/>
                <a:gd name="T55" fmla="*/ 354 h 354"/>
                <a:gd name="T56" fmla="*/ 190 w 355"/>
                <a:gd name="T57" fmla="*/ 339 h 354"/>
                <a:gd name="T58" fmla="*/ 201 w 355"/>
                <a:gd name="T59" fmla="*/ 310 h 354"/>
                <a:gd name="T60" fmla="*/ 218 w 355"/>
                <a:gd name="T61" fmla="*/ 283 h 354"/>
                <a:gd name="T62" fmla="*/ 236 w 355"/>
                <a:gd name="T63" fmla="*/ 258 h 354"/>
                <a:gd name="T64" fmla="*/ 258 w 355"/>
                <a:gd name="T65" fmla="*/ 236 h 354"/>
                <a:gd name="T66" fmla="*/ 284 w 355"/>
                <a:gd name="T67" fmla="*/ 218 h 354"/>
                <a:gd name="T68" fmla="*/ 310 w 355"/>
                <a:gd name="T69" fmla="*/ 201 h 354"/>
                <a:gd name="T70" fmla="*/ 339 w 355"/>
                <a:gd name="T71" fmla="*/ 190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70"/>
                  </a:lnTo>
                  <a:lnTo>
                    <a:pt x="355" y="170"/>
                  </a:lnTo>
                  <a:lnTo>
                    <a:pt x="339" y="165"/>
                  </a:lnTo>
                  <a:lnTo>
                    <a:pt x="325" y="160"/>
                  </a:lnTo>
                  <a:lnTo>
                    <a:pt x="310" y="153"/>
                  </a:lnTo>
                  <a:lnTo>
                    <a:pt x="296" y="146"/>
                  </a:lnTo>
                  <a:lnTo>
                    <a:pt x="284" y="138"/>
                  </a:lnTo>
                  <a:lnTo>
                    <a:pt x="271" y="128"/>
                  </a:lnTo>
                  <a:lnTo>
                    <a:pt x="258" y="118"/>
                  </a:lnTo>
                  <a:lnTo>
                    <a:pt x="247" y="108"/>
                  </a:lnTo>
                  <a:lnTo>
                    <a:pt x="236" y="96"/>
                  </a:lnTo>
                  <a:lnTo>
                    <a:pt x="227" y="84"/>
                  </a:lnTo>
                  <a:lnTo>
                    <a:pt x="218" y="72"/>
                  </a:lnTo>
                  <a:lnTo>
                    <a:pt x="210" y="59"/>
                  </a:lnTo>
                  <a:lnTo>
                    <a:pt x="201" y="45"/>
                  </a:lnTo>
                  <a:lnTo>
                    <a:pt x="196" y="30"/>
                  </a:lnTo>
                  <a:lnTo>
                    <a:pt x="190" y="15"/>
                  </a:lnTo>
                  <a:lnTo>
                    <a:pt x="185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5"/>
                  </a:lnTo>
                  <a:lnTo>
                    <a:pt x="160" y="30"/>
                  </a:lnTo>
                  <a:lnTo>
                    <a:pt x="153" y="45"/>
                  </a:lnTo>
                  <a:lnTo>
                    <a:pt x="146" y="59"/>
                  </a:lnTo>
                  <a:lnTo>
                    <a:pt x="138" y="72"/>
                  </a:lnTo>
                  <a:lnTo>
                    <a:pt x="128" y="84"/>
                  </a:lnTo>
                  <a:lnTo>
                    <a:pt x="119" y="96"/>
                  </a:lnTo>
                  <a:lnTo>
                    <a:pt x="108" y="108"/>
                  </a:lnTo>
                  <a:lnTo>
                    <a:pt x="97" y="118"/>
                  </a:lnTo>
                  <a:lnTo>
                    <a:pt x="84" y="128"/>
                  </a:lnTo>
                  <a:lnTo>
                    <a:pt x="72" y="138"/>
                  </a:lnTo>
                  <a:lnTo>
                    <a:pt x="59" y="146"/>
                  </a:lnTo>
                  <a:lnTo>
                    <a:pt x="45" y="153"/>
                  </a:lnTo>
                  <a:lnTo>
                    <a:pt x="30" y="160"/>
                  </a:lnTo>
                  <a:lnTo>
                    <a:pt x="15" y="165"/>
                  </a:lnTo>
                  <a:lnTo>
                    <a:pt x="0" y="17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90"/>
                  </a:lnTo>
                  <a:lnTo>
                    <a:pt x="30" y="196"/>
                  </a:lnTo>
                  <a:lnTo>
                    <a:pt x="45" y="201"/>
                  </a:lnTo>
                  <a:lnTo>
                    <a:pt x="59" y="210"/>
                  </a:lnTo>
                  <a:lnTo>
                    <a:pt x="72" y="218"/>
                  </a:lnTo>
                  <a:lnTo>
                    <a:pt x="84" y="227"/>
                  </a:lnTo>
                  <a:lnTo>
                    <a:pt x="97" y="236"/>
                  </a:lnTo>
                  <a:lnTo>
                    <a:pt x="108" y="247"/>
                  </a:lnTo>
                  <a:lnTo>
                    <a:pt x="119" y="258"/>
                  </a:lnTo>
                  <a:lnTo>
                    <a:pt x="128" y="270"/>
                  </a:lnTo>
                  <a:lnTo>
                    <a:pt x="138" y="283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6" y="339"/>
                  </a:lnTo>
                  <a:lnTo>
                    <a:pt x="170" y="354"/>
                  </a:lnTo>
                  <a:lnTo>
                    <a:pt x="185" y="354"/>
                  </a:lnTo>
                  <a:lnTo>
                    <a:pt x="185" y="354"/>
                  </a:lnTo>
                  <a:lnTo>
                    <a:pt x="190" y="339"/>
                  </a:lnTo>
                  <a:lnTo>
                    <a:pt x="196" y="324"/>
                  </a:lnTo>
                  <a:lnTo>
                    <a:pt x="201" y="310"/>
                  </a:lnTo>
                  <a:lnTo>
                    <a:pt x="210" y="296"/>
                  </a:lnTo>
                  <a:lnTo>
                    <a:pt x="218" y="283"/>
                  </a:lnTo>
                  <a:lnTo>
                    <a:pt x="227" y="270"/>
                  </a:lnTo>
                  <a:lnTo>
                    <a:pt x="236" y="258"/>
                  </a:lnTo>
                  <a:lnTo>
                    <a:pt x="247" y="247"/>
                  </a:lnTo>
                  <a:lnTo>
                    <a:pt x="258" y="236"/>
                  </a:lnTo>
                  <a:lnTo>
                    <a:pt x="271" y="227"/>
                  </a:lnTo>
                  <a:lnTo>
                    <a:pt x="284" y="218"/>
                  </a:lnTo>
                  <a:lnTo>
                    <a:pt x="296" y="210"/>
                  </a:lnTo>
                  <a:lnTo>
                    <a:pt x="310" y="201"/>
                  </a:lnTo>
                  <a:lnTo>
                    <a:pt x="324" y="196"/>
                  </a:lnTo>
                  <a:lnTo>
                    <a:pt x="339" y="190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87"/>
            <p:cNvSpPr>
              <a:spLocks noEditPoints="1"/>
            </p:cNvSpPr>
            <p:nvPr/>
          </p:nvSpPr>
          <p:spPr bwMode="auto">
            <a:xfrm>
              <a:off x="5019676" y="1061393"/>
              <a:ext cx="331788" cy="331788"/>
            </a:xfrm>
            <a:custGeom>
              <a:avLst/>
              <a:gdLst>
                <a:gd name="T0" fmla="*/ 201 w 418"/>
                <a:gd name="T1" fmla="*/ 418 h 418"/>
                <a:gd name="T2" fmla="*/ 186 w 418"/>
                <a:gd name="T3" fmla="*/ 413 h 418"/>
                <a:gd name="T4" fmla="*/ 174 w 418"/>
                <a:gd name="T5" fmla="*/ 403 h 418"/>
                <a:gd name="T6" fmla="*/ 170 w 418"/>
                <a:gd name="T7" fmla="*/ 393 h 418"/>
                <a:gd name="T8" fmla="*/ 156 w 418"/>
                <a:gd name="T9" fmla="*/ 355 h 418"/>
                <a:gd name="T10" fmla="*/ 135 w 418"/>
                <a:gd name="T11" fmla="*/ 320 h 418"/>
                <a:gd name="T12" fmla="*/ 107 w 418"/>
                <a:gd name="T13" fmla="*/ 290 h 418"/>
                <a:gd name="T14" fmla="*/ 74 w 418"/>
                <a:gd name="T15" fmla="*/ 267 h 418"/>
                <a:gd name="T16" fmla="*/ 37 w 418"/>
                <a:gd name="T17" fmla="*/ 251 h 418"/>
                <a:gd name="T18" fmla="*/ 18 w 418"/>
                <a:gd name="T19" fmla="*/ 245 h 418"/>
                <a:gd name="T20" fmla="*/ 7 w 418"/>
                <a:gd name="T21" fmla="*/ 236 h 418"/>
                <a:gd name="T22" fmla="*/ 0 w 418"/>
                <a:gd name="T23" fmla="*/ 222 h 418"/>
                <a:gd name="T24" fmla="*/ 0 w 418"/>
                <a:gd name="T25" fmla="*/ 201 h 418"/>
                <a:gd name="T26" fmla="*/ 3 w 418"/>
                <a:gd name="T27" fmla="*/ 186 h 418"/>
                <a:gd name="T28" fmla="*/ 13 w 418"/>
                <a:gd name="T29" fmla="*/ 174 h 418"/>
                <a:gd name="T30" fmla="*/ 23 w 418"/>
                <a:gd name="T31" fmla="*/ 170 h 418"/>
                <a:gd name="T32" fmla="*/ 62 w 418"/>
                <a:gd name="T33" fmla="*/ 156 h 418"/>
                <a:gd name="T34" fmla="*/ 97 w 418"/>
                <a:gd name="T35" fmla="*/ 135 h 418"/>
                <a:gd name="T36" fmla="*/ 126 w 418"/>
                <a:gd name="T37" fmla="*/ 107 h 418"/>
                <a:gd name="T38" fmla="*/ 150 w 418"/>
                <a:gd name="T39" fmla="*/ 74 h 418"/>
                <a:gd name="T40" fmla="*/ 166 w 418"/>
                <a:gd name="T41" fmla="*/ 37 h 418"/>
                <a:gd name="T42" fmla="*/ 172 w 418"/>
                <a:gd name="T43" fmla="*/ 18 h 418"/>
                <a:gd name="T44" fmla="*/ 181 w 418"/>
                <a:gd name="T45" fmla="*/ 6 h 418"/>
                <a:gd name="T46" fmla="*/ 195 w 418"/>
                <a:gd name="T47" fmla="*/ 0 h 418"/>
                <a:gd name="T48" fmla="*/ 216 w 418"/>
                <a:gd name="T49" fmla="*/ 0 h 418"/>
                <a:gd name="T50" fmla="*/ 231 w 418"/>
                <a:gd name="T51" fmla="*/ 3 h 418"/>
                <a:gd name="T52" fmla="*/ 243 w 418"/>
                <a:gd name="T53" fmla="*/ 13 h 418"/>
                <a:gd name="T54" fmla="*/ 246 w 418"/>
                <a:gd name="T55" fmla="*/ 23 h 418"/>
                <a:gd name="T56" fmla="*/ 261 w 418"/>
                <a:gd name="T57" fmla="*/ 62 h 418"/>
                <a:gd name="T58" fmla="*/ 282 w 418"/>
                <a:gd name="T59" fmla="*/ 97 h 418"/>
                <a:gd name="T60" fmla="*/ 310 w 418"/>
                <a:gd name="T61" fmla="*/ 126 h 418"/>
                <a:gd name="T62" fmla="*/ 344 w 418"/>
                <a:gd name="T63" fmla="*/ 150 h 418"/>
                <a:gd name="T64" fmla="*/ 381 w 418"/>
                <a:gd name="T65" fmla="*/ 166 h 418"/>
                <a:gd name="T66" fmla="*/ 399 w 418"/>
                <a:gd name="T67" fmla="*/ 172 h 418"/>
                <a:gd name="T68" fmla="*/ 411 w 418"/>
                <a:gd name="T69" fmla="*/ 181 h 418"/>
                <a:gd name="T70" fmla="*/ 417 w 418"/>
                <a:gd name="T71" fmla="*/ 195 h 418"/>
                <a:gd name="T72" fmla="*/ 418 w 418"/>
                <a:gd name="T73" fmla="*/ 216 h 418"/>
                <a:gd name="T74" fmla="*/ 413 w 418"/>
                <a:gd name="T75" fmla="*/ 231 h 418"/>
                <a:gd name="T76" fmla="*/ 404 w 418"/>
                <a:gd name="T77" fmla="*/ 243 h 418"/>
                <a:gd name="T78" fmla="*/ 393 w 418"/>
                <a:gd name="T79" fmla="*/ 246 h 418"/>
                <a:gd name="T80" fmla="*/ 355 w 418"/>
                <a:gd name="T81" fmla="*/ 261 h 418"/>
                <a:gd name="T82" fmla="*/ 320 w 418"/>
                <a:gd name="T83" fmla="*/ 282 h 418"/>
                <a:gd name="T84" fmla="*/ 291 w 418"/>
                <a:gd name="T85" fmla="*/ 310 h 418"/>
                <a:gd name="T86" fmla="*/ 267 w 418"/>
                <a:gd name="T87" fmla="*/ 342 h 418"/>
                <a:gd name="T88" fmla="*/ 251 w 418"/>
                <a:gd name="T89" fmla="*/ 381 h 418"/>
                <a:gd name="T90" fmla="*/ 245 w 418"/>
                <a:gd name="T91" fmla="*/ 399 h 418"/>
                <a:gd name="T92" fmla="*/ 236 w 418"/>
                <a:gd name="T93" fmla="*/ 411 h 418"/>
                <a:gd name="T94" fmla="*/ 222 w 418"/>
                <a:gd name="T95" fmla="*/ 417 h 418"/>
                <a:gd name="T96" fmla="*/ 97 w 418"/>
                <a:gd name="T97" fmla="*/ 208 h 418"/>
                <a:gd name="T98" fmla="*/ 132 w 418"/>
                <a:gd name="T99" fmla="*/ 230 h 418"/>
                <a:gd name="T100" fmla="*/ 174 w 418"/>
                <a:gd name="T101" fmla="*/ 271 h 418"/>
                <a:gd name="T102" fmla="*/ 208 w 418"/>
                <a:gd name="T103" fmla="*/ 319 h 418"/>
                <a:gd name="T104" fmla="*/ 230 w 418"/>
                <a:gd name="T105" fmla="*/ 286 h 418"/>
                <a:gd name="T106" fmla="*/ 271 w 418"/>
                <a:gd name="T107" fmla="*/ 242 h 418"/>
                <a:gd name="T108" fmla="*/ 319 w 418"/>
                <a:gd name="T109" fmla="*/ 208 h 418"/>
                <a:gd name="T110" fmla="*/ 286 w 418"/>
                <a:gd name="T111" fmla="*/ 187 h 418"/>
                <a:gd name="T112" fmla="*/ 243 w 418"/>
                <a:gd name="T113" fmla="*/ 147 h 418"/>
                <a:gd name="T114" fmla="*/ 208 w 418"/>
                <a:gd name="T115" fmla="*/ 97 h 418"/>
                <a:gd name="T116" fmla="*/ 187 w 418"/>
                <a:gd name="T117" fmla="*/ 130 h 418"/>
                <a:gd name="T118" fmla="*/ 147 w 418"/>
                <a:gd name="T119" fmla="*/ 174 h 418"/>
                <a:gd name="T120" fmla="*/ 97 w 418"/>
                <a:gd name="T121" fmla="*/ 20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8" h="418">
                  <a:moveTo>
                    <a:pt x="216" y="418"/>
                  </a:moveTo>
                  <a:lnTo>
                    <a:pt x="201" y="418"/>
                  </a:lnTo>
                  <a:lnTo>
                    <a:pt x="201" y="418"/>
                  </a:lnTo>
                  <a:lnTo>
                    <a:pt x="195" y="417"/>
                  </a:lnTo>
                  <a:lnTo>
                    <a:pt x="191" y="415"/>
                  </a:lnTo>
                  <a:lnTo>
                    <a:pt x="186" y="413"/>
                  </a:lnTo>
                  <a:lnTo>
                    <a:pt x="181" y="411"/>
                  </a:lnTo>
                  <a:lnTo>
                    <a:pt x="178" y="407"/>
                  </a:lnTo>
                  <a:lnTo>
                    <a:pt x="174" y="403"/>
                  </a:lnTo>
                  <a:lnTo>
                    <a:pt x="172" y="399"/>
                  </a:lnTo>
                  <a:lnTo>
                    <a:pt x="170" y="393"/>
                  </a:lnTo>
                  <a:lnTo>
                    <a:pt x="170" y="393"/>
                  </a:lnTo>
                  <a:lnTo>
                    <a:pt x="166" y="381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50" y="342"/>
                  </a:lnTo>
                  <a:lnTo>
                    <a:pt x="142" y="331"/>
                  </a:lnTo>
                  <a:lnTo>
                    <a:pt x="135" y="320"/>
                  </a:lnTo>
                  <a:lnTo>
                    <a:pt x="126" y="310"/>
                  </a:lnTo>
                  <a:lnTo>
                    <a:pt x="117" y="300"/>
                  </a:lnTo>
                  <a:lnTo>
                    <a:pt x="107" y="290"/>
                  </a:lnTo>
                  <a:lnTo>
                    <a:pt x="97" y="282"/>
                  </a:lnTo>
                  <a:lnTo>
                    <a:pt x="85" y="274"/>
                  </a:lnTo>
                  <a:lnTo>
                    <a:pt x="74" y="267"/>
                  </a:lnTo>
                  <a:lnTo>
                    <a:pt x="62" y="261"/>
                  </a:lnTo>
                  <a:lnTo>
                    <a:pt x="49" y="256"/>
                  </a:lnTo>
                  <a:lnTo>
                    <a:pt x="37" y="251"/>
                  </a:lnTo>
                  <a:lnTo>
                    <a:pt x="23" y="246"/>
                  </a:lnTo>
                  <a:lnTo>
                    <a:pt x="23" y="246"/>
                  </a:lnTo>
                  <a:lnTo>
                    <a:pt x="18" y="245"/>
                  </a:lnTo>
                  <a:lnTo>
                    <a:pt x="13" y="243"/>
                  </a:lnTo>
                  <a:lnTo>
                    <a:pt x="10" y="239"/>
                  </a:lnTo>
                  <a:lnTo>
                    <a:pt x="7" y="236"/>
                  </a:lnTo>
                  <a:lnTo>
                    <a:pt x="3" y="231"/>
                  </a:lnTo>
                  <a:lnTo>
                    <a:pt x="2" y="227"/>
                  </a:lnTo>
                  <a:lnTo>
                    <a:pt x="0" y="222"/>
                  </a:lnTo>
                  <a:lnTo>
                    <a:pt x="0" y="216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5"/>
                  </a:lnTo>
                  <a:lnTo>
                    <a:pt x="2" y="191"/>
                  </a:lnTo>
                  <a:lnTo>
                    <a:pt x="3" y="186"/>
                  </a:lnTo>
                  <a:lnTo>
                    <a:pt x="7" y="181"/>
                  </a:lnTo>
                  <a:lnTo>
                    <a:pt x="10" y="178"/>
                  </a:lnTo>
                  <a:lnTo>
                    <a:pt x="13" y="174"/>
                  </a:lnTo>
                  <a:lnTo>
                    <a:pt x="18" y="172"/>
                  </a:lnTo>
                  <a:lnTo>
                    <a:pt x="23" y="170"/>
                  </a:lnTo>
                  <a:lnTo>
                    <a:pt x="23" y="170"/>
                  </a:lnTo>
                  <a:lnTo>
                    <a:pt x="37" y="166"/>
                  </a:lnTo>
                  <a:lnTo>
                    <a:pt x="49" y="162"/>
                  </a:lnTo>
                  <a:lnTo>
                    <a:pt x="62" y="156"/>
                  </a:lnTo>
                  <a:lnTo>
                    <a:pt x="74" y="150"/>
                  </a:lnTo>
                  <a:lnTo>
                    <a:pt x="85" y="142"/>
                  </a:lnTo>
                  <a:lnTo>
                    <a:pt x="97" y="135"/>
                  </a:lnTo>
                  <a:lnTo>
                    <a:pt x="107" y="126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2" y="85"/>
                  </a:lnTo>
                  <a:lnTo>
                    <a:pt x="150" y="74"/>
                  </a:lnTo>
                  <a:lnTo>
                    <a:pt x="156" y="62"/>
                  </a:lnTo>
                  <a:lnTo>
                    <a:pt x="162" y="49"/>
                  </a:lnTo>
                  <a:lnTo>
                    <a:pt x="166" y="37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2" y="18"/>
                  </a:lnTo>
                  <a:lnTo>
                    <a:pt x="174" y="13"/>
                  </a:lnTo>
                  <a:lnTo>
                    <a:pt x="178" y="10"/>
                  </a:lnTo>
                  <a:lnTo>
                    <a:pt x="181" y="6"/>
                  </a:lnTo>
                  <a:lnTo>
                    <a:pt x="186" y="3"/>
                  </a:lnTo>
                  <a:lnTo>
                    <a:pt x="191" y="1"/>
                  </a:lnTo>
                  <a:lnTo>
                    <a:pt x="195" y="0"/>
                  </a:lnTo>
                  <a:lnTo>
                    <a:pt x="201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7" y="1"/>
                  </a:lnTo>
                  <a:lnTo>
                    <a:pt x="231" y="3"/>
                  </a:lnTo>
                  <a:lnTo>
                    <a:pt x="236" y="6"/>
                  </a:lnTo>
                  <a:lnTo>
                    <a:pt x="239" y="10"/>
                  </a:lnTo>
                  <a:lnTo>
                    <a:pt x="243" y="13"/>
                  </a:lnTo>
                  <a:lnTo>
                    <a:pt x="245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51" y="37"/>
                  </a:lnTo>
                  <a:lnTo>
                    <a:pt x="256" y="49"/>
                  </a:lnTo>
                  <a:lnTo>
                    <a:pt x="261" y="62"/>
                  </a:lnTo>
                  <a:lnTo>
                    <a:pt x="267" y="74"/>
                  </a:lnTo>
                  <a:lnTo>
                    <a:pt x="274" y="85"/>
                  </a:lnTo>
                  <a:lnTo>
                    <a:pt x="282" y="97"/>
                  </a:lnTo>
                  <a:lnTo>
                    <a:pt x="291" y="107"/>
                  </a:lnTo>
                  <a:lnTo>
                    <a:pt x="301" y="117"/>
                  </a:lnTo>
                  <a:lnTo>
                    <a:pt x="310" y="126"/>
                  </a:lnTo>
                  <a:lnTo>
                    <a:pt x="320" y="135"/>
                  </a:lnTo>
                  <a:lnTo>
                    <a:pt x="332" y="142"/>
                  </a:lnTo>
                  <a:lnTo>
                    <a:pt x="344" y="150"/>
                  </a:lnTo>
                  <a:lnTo>
                    <a:pt x="355" y="156"/>
                  </a:lnTo>
                  <a:lnTo>
                    <a:pt x="368" y="162"/>
                  </a:lnTo>
                  <a:lnTo>
                    <a:pt x="381" y="166"/>
                  </a:lnTo>
                  <a:lnTo>
                    <a:pt x="393" y="170"/>
                  </a:lnTo>
                  <a:lnTo>
                    <a:pt x="393" y="170"/>
                  </a:lnTo>
                  <a:lnTo>
                    <a:pt x="399" y="172"/>
                  </a:lnTo>
                  <a:lnTo>
                    <a:pt x="404" y="174"/>
                  </a:lnTo>
                  <a:lnTo>
                    <a:pt x="407" y="178"/>
                  </a:lnTo>
                  <a:lnTo>
                    <a:pt x="411" y="181"/>
                  </a:lnTo>
                  <a:lnTo>
                    <a:pt x="413" y="186"/>
                  </a:lnTo>
                  <a:lnTo>
                    <a:pt x="415" y="191"/>
                  </a:lnTo>
                  <a:lnTo>
                    <a:pt x="417" y="195"/>
                  </a:lnTo>
                  <a:lnTo>
                    <a:pt x="418" y="201"/>
                  </a:lnTo>
                  <a:lnTo>
                    <a:pt x="418" y="216"/>
                  </a:lnTo>
                  <a:lnTo>
                    <a:pt x="418" y="216"/>
                  </a:lnTo>
                  <a:lnTo>
                    <a:pt x="417" y="222"/>
                  </a:lnTo>
                  <a:lnTo>
                    <a:pt x="415" y="227"/>
                  </a:lnTo>
                  <a:lnTo>
                    <a:pt x="413" y="231"/>
                  </a:lnTo>
                  <a:lnTo>
                    <a:pt x="411" y="236"/>
                  </a:lnTo>
                  <a:lnTo>
                    <a:pt x="407" y="239"/>
                  </a:lnTo>
                  <a:lnTo>
                    <a:pt x="404" y="243"/>
                  </a:lnTo>
                  <a:lnTo>
                    <a:pt x="399" y="245"/>
                  </a:lnTo>
                  <a:lnTo>
                    <a:pt x="393" y="246"/>
                  </a:lnTo>
                  <a:lnTo>
                    <a:pt x="393" y="246"/>
                  </a:lnTo>
                  <a:lnTo>
                    <a:pt x="381" y="251"/>
                  </a:lnTo>
                  <a:lnTo>
                    <a:pt x="368" y="256"/>
                  </a:lnTo>
                  <a:lnTo>
                    <a:pt x="355" y="261"/>
                  </a:lnTo>
                  <a:lnTo>
                    <a:pt x="344" y="267"/>
                  </a:lnTo>
                  <a:lnTo>
                    <a:pt x="332" y="274"/>
                  </a:lnTo>
                  <a:lnTo>
                    <a:pt x="320" y="282"/>
                  </a:lnTo>
                  <a:lnTo>
                    <a:pt x="310" y="290"/>
                  </a:lnTo>
                  <a:lnTo>
                    <a:pt x="301" y="300"/>
                  </a:lnTo>
                  <a:lnTo>
                    <a:pt x="291" y="310"/>
                  </a:lnTo>
                  <a:lnTo>
                    <a:pt x="282" y="320"/>
                  </a:lnTo>
                  <a:lnTo>
                    <a:pt x="274" y="331"/>
                  </a:lnTo>
                  <a:lnTo>
                    <a:pt x="267" y="342"/>
                  </a:lnTo>
                  <a:lnTo>
                    <a:pt x="261" y="355"/>
                  </a:lnTo>
                  <a:lnTo>
                    <a:pt x="256" y="368"/>
                  </a:lnTo>
                  <a:lnTo>
                    <a:pt x="251" y="381"/>
                  </a:lnTo>
                  <a:lnTo>
                    <a:pt x="246" y="393"/>
                  </a:lnTo>
                  <a:lnTo>
                    <a:pt x="246" y="393"/>
                  </a:lnTo>
                  <a:lnTo>
                    <a:pt x="245" y="399"/>
                  </a:lnTo>
                  <a:lnTo>
                    <a:pt x="243" y="403"/>
                  </a:lnTo>
                  <a:lnTo>
                    <a:pt x="239" y="407"/>
                  </a:lnTo>
                  <a:lnTo>
                    <a:pt x="236" y="411"/>
                  </a:lnTo>
                  <a:lnTo>
                    <a:pt x="231" y="413"/>
                  </a:lnTo>
                  <a:lnTo>
                    <a:pt x="227" y="415"/>
                  </a:lnTo>
                  <a:lnTo>
                    <a:pt x="222" y="417"/>
                  </a:lnTo>
                  <a:lnTo>
                    <a:pt x="216" y="418"/>
                  </a:lnTo>
                  <a:lnTo>
                    <a:pt x="216" y="418"/>
                  </a:lnTo>
                  <a:close/>
                  <a:moveTo>
                    <a:pt x="97" y="208"/>
                  </a:moveTo>
                  <a:lnTo>
                    <a:pt x="97" y="208"/>
                  </a:lnTo>
                  <a:lnTo>
                    <a:pt x="114" y="219"/>
                  </a:lnTo>
                  <a:lnTo>
                    <a:pt x="132" y="230"/>
                  </a:lnTo>
                  <a:lnTo>
                    <a:pt x="147" y="242"/>
                  </a:lnTo>
                  <a:lnTo>
                    <a:pt x="162" y="256"/>
                  </a:lnTo>
                  <a:lnTo>
                    <a:pt x="174" y="271"/>
                  </a:lnTo>
                  <a:lnTo>
                    <a:pt x="187" y="286"/>
                  </a:lnTo>
                  <a:lnTo>
                    <a:pt x="199" y="302"/>
                  </a:lnTo>
                  <a:lnTo>
                    <a:pt x="208" y="319"/>
                  </a:lnTo>
                  <a:lnTo>
                    <a:pt x="208" y="319"/>
                  </a:lnTo>
                  <a:lnTo>
                    <a:pt x="219" y="302"/>
                  </a:lnTo>
                  <a:lnTo>
                    <a:pt x="230" y="286"/>
                  </a:lnTo>
                  <a:lnTo>
                    <a:pt x="243" y="271"/>
                  </a:lnTo>
                  <a:lnTo>
                    <a:pt x="256" y="256"/>
                  </a:lnTo>
                  <a:lnTo>
                    <a:pt x="271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19" y="208"/>
                  </a:lnTo>
                  <a:lnTo>
                    <a:pt x="319" y="208"/>
                  </a:lnTo>
                  <a:lnTo>
                    <a:pt x="302" y="199"/>
                  </a:lnTo>
                  <a:lnTo>
                    <a:pt x="286" y="187"/>
                  </a:lnTo>
                  <a:lnTo>
                    <a:pt x="271" y="174"/>
                  </a:lnTo>
                  <a:lnTo>
                    <a:pt x="256" y="161"/>
                  </a:lnTo>
                  <a:lnTo>
                    <a:pt x="243" y="147"/>
                  </a:lnTo>
                  <a:lnTo>
                    <a:pt x="230" y="130"/>
                  </a:lnTo>
                  <a:lnTo>
                    <a:pt x="219" y="114"/>
                  </a:lnTo>
                  <a:lnTo>
                    <a:pt x="208" y="97"/>
                  </a:lnTo>
                  <a:lnTo>
                    <a:pt x="208" y="97"/>
                  </a:lnTo>
                  <a:lnTo>
                    <a:pt x="199" y="114"/>
                  </a:lnTo>
                  <a:lnTo>
                    <a:pt x="187" y="130"/>
                  </a:lnTo>
                  <a:lnTo>
                    <a:pt x="174" y="147"/>
                  </a:lnTo>
                  <a:lnTo>
                    <a:pt x="162" y="161"/>
                  </a:lnTo>
                  <a:lnTo>
                    <a:pt x="147" y="174"/>
                  </a:lnTo>
                  <a:lnTo>
                    <a:pt x="132" y="187"/>
                  </a:lnTo>
                  <a:lnTo>
                    <a:pt x="114" y="199"/>
                  </a:lnTo>
                  <a:lnTo>
                    <a:pt x="97" y="208"/>
                  </a:lnTo>
                  <a:lnTo>
                    <a:pt x="97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88"/>
            <p:cNvSpPr>
              <a:spLocks/>
            </p:cNvSpPr>
            <p:nvPr/>
          </p:nvSpPr>
          <p:spPr bwMode="auto">
            <a:xfrm>
              <a:off x="8245476" y="3474393"/>
              <a:ext cx="257175" cy="255588"/>
            </a:xfrm>
            <a:custGeom>
              <a:avLst/>
              <a:gdLst>
                <a:gd name="T0" fmla="*/ 323 w 323"/>
                <a:gd name="T1" fmla="*/ 154 h 322"/>
                <a:gd name="T2" fmla="*/ 309 w 323"/>
                <a:gd name="T3" fmla="*/ 150 h 322"/>
                <a:gd name="T4" fmla="*/ 283 w 323"/>
                <a:gd name="T5" fmla="*/ 139 h 322"/>
                <a:gd name="T6" fmla="*/ 259 w 323"/>
                <a:gd name="T7" fmla="*/ 125 h 322"/>
                <a:gd name="T8" fmla="*/ 235 w 323"/>
                <a:gd name="T9" fmla="*/ 107 h 322"/>
                <a:gd name="T10" fmla="*/ 216 w 323"/>
                <a:gd name="T11" fmla="*/ 88 h 322"/>
                <a:gd name="T12" fmla="*/ 198 w 323"/>
                <a:gd name="T13" fmla="*/ 65 h 322"/>
                <a:gd name="T14" fmla="*/ 184 w 323"/>
                <a:gd name="T15" fmla="*/ 40 h 322"/>
                <a:gd name="T16" fmla="*/ 173 w 323"/>
                <a:gd name="T17" fmla="*/ 14 h 322"/>
                <a:gd name="T18" fmla="*/ 155 w 323"/>
                <a:gd name="T19" fmla="*/ 0 h 322"/>
                <a:gd name="T20" fmla="*/ 151 w 323"/>
                <a:gd name="T21" fmla="*/ 14 h 322"/>
                <a:gd name="T22" fmla="*/ 140 w 323"/>
                <a:gd name="T23" fmla="*/ 40 h 322"/>
                <a:gd name="T24" fmla="*/ 125 w 323"/>
                <a:gd name="T25" fmla="*/ 65 h 322"/>
                <a:gd name="T26" fmla="*/ 109 w 323"/>
                <a:gd name="T27" fmla="*/ 88 h 322"/>
                <a:gd name="T28" fmla="*/ 88 w 323"/>
                <a:gd name="T29" fmla="*/ 107 h 322"/>
                <a:gd name="T30" fmla="*/ 66 w 323"/>
                <a:gd name="T31" fmla="*/ 125 h 322"/>
                <a:gd name="T32" fmla="*/ 42 w 323"/>
                <a:gd name="T33" fmla="*/ 139 h 322"/>
                <a:gd name="T34" fmla="*/ 15 w 323"/>
                <a:gd name="T35" fmla="*/ 150 h 322"/>
                <a:gd name="T36" fmla="*/ 0 w 323"/>
                <a:gd name="T37" fmla="*/ 168 h 322"/>
                <a:gd name="T38" fmla="*/ 15 w 323"/>
                <a:gd name="T39" fmla="*/ 172 h 322"/>
                <a:gd name="T40" fmla="*/ 42 w 323"/>
                <a:gd name="T41" fmla="*/ 183 h 322"/>
                <a:gd name="T42" fmla="*/ 66 w 323"/>
                <a:gd name="T43" fmla="*/ 197 h 322"/>
                <a:gd name="T44" fmla="*/ 88 w 323"/>
                <a:gd name="T45" fmla="*/ 214 h 322"/>
                <a:gd name="T46" fmla="*/ 109 w 323"/>
                <a:gd name="T47" fmla="*/ 235 h 322"/>
                <a:gd name="T48" fmla="*/ 125 w 323"/>
                <a:gd name="T49" fmla="*/ 257 h 322"/>
                <a:gd name="T50" fmla="*/ 140 w 323"/>
                <a:gd name="T51" fmla="*/ 281 h 322"/>
                <a:gd name="T52" fmla="*/ 151 w 323"/>
                <a:gd name="T53" fmla="*/ 308 h 322"/>
                <a:gd name="T54" fmla="*/ 169 w 323"/>
                <a:gd name="T55" fmla="*/ 322 h 322"/>
                <a:gd name="T56" fmla="*/ 173 w 323"/>
                <a:gd name="T57" fmla="*/ 308 h 322"/>
                <a:gd name="T58" fmla="*/ 184 w 323"/>
                <a:gd name="T59" fmla="*/ 281 h 322"/>
                <a:gd name="T60" fmla="*/ 198 w 323"/>
                <a:gd name="T61" fmla="*/ 257 h 322"/>
                <a:gd name="T62" fmla="*/ 216 w 323"/>
                <a:gd name="T63" fmla="*/ 235 h 322"/>
                <a:gd name="T64" fmla="*/ 235 w 323"/>
                <a:gd name="T65" fmla="*/ 214 h 322"/>
                <a:gd name="T66" fmla="*/ 259 w 323"/>
                <a:gd name="T67" fmla="*/ 197 h 322"/>
                <a:gd name="T68" fmla="*/ 283 w 323"/>
                <a:gd name="T69" fmla="*/ 183 h 322"/>
                <a:gd name="T70" fmla="*/ 309 w 323"/>
                <a:gd name="T71" fmla="*/ 172 h 322"/>
                <a:gd name="T72" fmla="*/ 323 w 323"/>
                <a:gd name="T73" fmla="*/ 16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2">
                  <a:moveTo>
                    <a:pt x="323" y="168"/>
                  </a:moveTo>
                  <a:lnTo>
                    <a:pt x="323" y="154"/>
                  </a:lnTo>
                  <a:lnTo>
                    <a:pt x="323" y="154"/>
                  </a:lnTo>
                  <a:lnTo>
                    <a:pt x="309" y="150"/>
                  </a:lnTo>
                  <a:lnTo>
                    <a:pt x="296" y="144"/>
                  </a:lnTo>
                  <a:lnTo>
                    <a:pt x="283" y="139"/>
                  </a:lnTo>
                  <a:lnTo>
                    <a:pt x="270" y="132"/>
                  </a:lnTo>
                  <a:lnTo>
                    <a:pt x="259" y="125"/>
                  </a:lnTo>
                  <a:lnTo>
                    <a:pt x="247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6"/>
                  </a:lnTo>
                  <a:lnTo>
                    <a:pt x="198" y="65"/>
                  </a:lnTo>
                  <a:lnTo>
                    <a:pt x="191" y="53"/>
                  </a:lnTo>
                  <a:lnTo>
                    <a:pt x="184" y="40"/>
                  </a:lnTo>
                  <a:lnTo>
                    <a:pt x="179" y="27"/>
                  </a:lnTo>
                  <a:lnTo>
                    <a:pt x="173" y="14"/>
                  </a:lnTo>
                  <a:lnTo>
                    <a:pt x="16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1" y="14"/>
                  </a:lnTo>
                  <a:lnTo>
                    <a:pt x="146" y="27"/>
                  </a:lnTo>
                  <a:lnTo>
                    <a:pt x="140" y="40"/>
                  </a:lnTo>
                  <a:lnTo>
                    <a:pt x="133" y="53"/>
                  </a:lnTo>
                  <a:lnTo>
                    <a:pt x="125" y="65"/>
                  </a:lnTo>
                  <a:lnTo>
                    <a:pt x="117" y="76"/>
                  </a:lnTo>
                  <a:lnTo>
                    <a:pt x="109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2"/>
                  </a:lnTo>
                  <a:lnTo>
                    <a:pt x="42" y="139"/>
                  </a:lnTo>
                  <a:lnTo>
                    <a:pt x="28" y="144"/>
                  </a:lnTo>
                  <a:lnTo>
                    <a:pt x="15" y="150"/>
                  </a:lnTo>
                  <a:lnTo>
                    <a:pt x="0" y="15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5" y="172"/>
                  </a:lnTo>
                  <a:lnTo>
                    <a:pt x="28" y="177"/>
                  </a:lnTo>
                  <a:lnTo>
                    <a:pt x="42" y="183"/>
                  </a:lnTo>
                  <a:lnTo>
                    <a:pt x="53" y="190"/>
                  </a:lnTo>
                  <a:lnTo>
                    <a:pt x="66" y="197"/>
                  </a:lnTo>
                  <a:lnTo>
                    <a:pt x="78" y="206"/>
                  </a:lnTo>
                  <a:lnTo>
                    <a:pt x="88" y="214"/>
                  </a:lnTo>
                  <a:lnTo>
                    <a:pt x="99" y="224"/>
                  </a:lnTo>
                  <a:lnTo>
                    <a:pt x="109" y="235"/>
                  </a:lnTo>
                  <a:lnTo>
                    <a:pt x="117" y="245"/>
                  </a:lnTo>
                  <a:lnTo>
                    <a:pt x="125" y="257"/>
                  </a:lnTo>
                  <a:lnTo>
                    <a:pt x="133" y="270"/>
                  </a:lnTo>
                  <a:lnTo>
                    <a:pt x="140" y="281"/>
                  </a:lnTo>
                  <a:lnTo>
                    <a:pt x="146" y="295"/>
                  </a:lnTo>
                  <a:lnTo>
                    <a:pt x="151" y="308"/>
                  </a:lnTo>
                  <a:lnTo>
                    <a:pt x="155" y="322"/>
                  </a:lnTo>
                  <a:lnTo>
                    <a:pt x="169" y="322"/>
                  </a:lnTo>
                  <a:lnTo>
                    <a:pt x="169" y="322"/>
                  </a:lnTo>
                  <a:lnTo>
                    <a:pt x="173" y="308"/>
                  </a:lnTo>
                  <a:lnTo>
                    <a:pt x="179" y="295"/>
                  </a:lnTo>
                  <a:lnTo>
                    <a:pt x="184" y="281"/>
                  </a:lnTo>
                  <a:lnTo>
                    <a:pt x="191" y="270"/>
                  </a:lnTo>
                  <a:lnTo>
                    <a:pt x="198" y="257"/>
                  </a:lnTo>
                  <a:lnTo>
                    <a:pt x="206" y="245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4"/>
                  </a:lnTo>
                  <a:lnTo>
                    <a:pt x="247" y="206"/>
                  </a:lnTo>
                  <a:lnTo>
                    <a:pt x="259" y="197"/>
                  </a:lnTo>
                  <a:lnTo>
                    <a:pt x="270" y="190"/>
                  </a:lnTo>
                  <a:lnTo>
                    <a:pt x="283" y="183"/>
                  </a:lnTo>
                  <a:lnTo>
                    <a:pt x="296" y="177"/>
                  </a:lnTo>
                  <a:lnTo>
                    <a:pt x="309" y="172"/>
                  </a:lnTo>
                  <a:lnTo>
                    <a:pt x="323" y="168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89"/>
            <p:cNvSpPr>
              <a:spLocks noEditPoints="1"/>
            </p:cNvSpPr>
            <p:nvPr/>
          </p:nvSpPr>
          <p:spPr bwMode="auto">
            <a:xfrm>
              <a:off x="8220076" y="3448993"/>
              <a:ext cx="306388" cy="306388"/>
            </a:xfrm>
            <a:custGeom>
              <a:avLst/>
              <a:gdLst>
                <a:gd name="T0" fmla="*/ 186 w 386"/>
                <a:gd name="T1" fmla="*/ 386 h 386"/>
                <a:gd name="T2" fmla="*/ 171 w 386"/>
                <a:gd name="T3" fmla="*/ 382 h 386"/>
                <a:gd name="T4" fmla="*/ 160 w 386"/>
                <a:gd name="T5" fmla="*/ 371 h 386"/>
                <a:gd name="T6" fmla="*/ 155 w 386"/>
                <a:gd name="T7" fmla="*/ 362 h 386"/>
                <a:gd name="T8" fmla="*/ 142 w 386"/>
                <a:gd name="T9" fmla="*/ 327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8 h 386"/>
                <a:gd name="T16" fmla="*/ 36 w 386"/>
                <a:gd name="T17" fmla="*/ 234 h 386"/>
                <a:gd name="T18" fmla="*/ 18 w 386"/>
                <a:gd name="T19" fmla="*/ 229 h 386"/>
                <a:gd name="T20" fmla="*/ 7 w 386"/>
                <a:gd name="T21" fmla="*/ 219 h 386"/>
                <a:gd name="T22" fmla="*/ 1 w 386"/>
                <a:gd name="T23" fmla="*/ 205 h 386"/>
                <a:gd name="T24" fmla="*/ 0 w 386"/>
                <a:gd name="T25" fmla="*/ 186 h 386"/>
                <a:gd name="T26" fmla="*/ 5 w 386"/>
                <a:gd name="T27" fmla="*/ 171 h 386"/>
                <a:gd name="T28" fmla="*/ 14 w 386"/>
                <a:gd name="T29" fmla="*/ 160 h 386"/>
                <a:gd name="T30" fmla="*/ 24 w 386"/>
                <a:gd name="T31" fmla="*/ 156 h 386"/>
                <a:gd name="T32" fmla="*/ 59 w 386"/>
                <a:gd name="T33" fmla="*/ 143 h 386"/>
                <a:gd name="T34" fmla="*/ 89 w 386"/>
                <a:gd name="T35" fmla="*/ 123 h 386"/>
                <a:gd name="T36" fmla="*/ 116 w 386"/>
                <a:gd name="T37" fmla="*/ 99 h 386"/>
                <a:gd name="T38" fmla="*/ 137 w 386"/>
                <a:gd name="T39" fmla="*/ 69 h 386"/>
                <a:gd name="T40" fmla="*/ 152 w 386"/>
                <a:gd name="T41" fmla="*/ 35 h 386"/>
                <a:gd name="T42" fmla="*/ 157 w 386"/>
                <a:gd name="T43" fmla="*/ 19 h 386"/>
                <a:gd name="T44" fmla="*/ 167 w 386"/>
                <a:gd name="T45" fmla="*/ 6 h 386"/>
                <a:gd name="T46" fmla="*/ 181 w 386"/>
                <a:gd name="T47" fmla="*/ 0 h 386"/>
                <a:gd name="T48" fmla="*/ 200 w 386"/>
                <a:gd name="T49" fmla="*/ 0 h 386"/>
                <a:gd name="T50" fmla="*/ 215 w 386"/>
                <a:gd name="T51" fmla="*/ 4 h 386"/>
                <a:gd name="T52" fmla="*/ 226 w 386"/>
                <a:gd name="T53" fmla="*/ 14 h 386"/>
                <a:gd name="T54" fmla="*/ 230 w 386"/>
                <a:gd name="T55" fmla="*/ 24 h 386"/>
                <a:gd name="T56" fmla="*/ 243 w 386"/>
                <a:gd name="T57" fmla="*/ 58 h 386"/>
                <a:gd name="T58" fmla="*/ 263 w 386"/>
                <a:gd name="T59" fmla="*/ 90 h 386"/>
                <a:gd name="T60" fmla="*/ 287 w 386"/>
                <a:gd name="T61" fmla="*/ 116 h 386"/>
                <a:gd name="T62" fmla="*/ 317 w 386"/>
                <a:gd name="T63" fmla="*/ 137 h 386"/>
                <a:gd name="T64" fmla="*/ 350 w 386"/>
                <a:gd name="T65" fmla="*/ 152 h 386"/>
                <a:gd name="T66" fmla="*/ 367 w 386"/>
                <a:gd name="T67" fmla="*/ 157 h 386"/>
                <a:gd name="T68" fmla="*/ 379 w 386"/>
                <a:gd name="T69" fmla="*/ 167 h 386"/>
                <a:gd name="T70" fmla="*/ 386 w 386"/>
                <a:gd name="T71" fmla="*/ 181 h 386"/>
                <a:gd name="T72" fmla="*/ 386 w 386"/>
                <a:gd name="T73" fmla="*/ 200 h 386"/>
                <a:gd name="T74" fmla="*/ 382 w 386"/>
                <a:gd name="T75" fmla="*/ 215 h 386"/>
                <a:gd name="T76" fmla="*/ 372 w 386"/>
                <a:gd name="T77" fmla="*/ 226 h 386"/>
                <a:gd name="T78" fmla="*/ 362 w 386"/>
                <a:gd name="T79" fmla="*/ 230 h 386"/>
                <a:gd name="T80" fmla="*/ 328 w 386"/>
                <a:gd name="T81" fmla="*/ 244 h 386"/>
                <a:gd name="T82" fmla="*/ 296 w 386"/>
                <a:gd name="T83" fmla="*/ 262 h 386"/>
                <a:gd name="T84" fmla="*/ 270 w 386"/>
                <a:gd name="T85" fmla="*/ 287 h 386"/>
                <a:gd name="T86" fmla="*/ 249 w 386"/>
                <a:gd name="T87" fmla="*/ 317 h 386"/>
                <a:gd name="T88" fmla="*/ 234 w 386"/>
                <a:gd name="T89" fmla="*/ 350 h 386"/>
                <a:gd name="T90" fmla="*/ 229 w 386"/>
                <a:gd name="T91" fmla="*/ 368 h 386"/>
                <a:gd name="T92" fmla="*/ 219 w 386"/>
                <a:gd name="T93" fmla="*/ 379 h 386"/>
                <a:gd name="T94" fmla="*/ 205 w 386"/>
                <a:gd name="T95" fmla="*/ 385 h 386"/>
                <a:gd name="T96" fmla="*/ 98 w 386"/>
                <a:gd name="T97" fmla="*/ 193 h 386"/>
                <a:gd name="T98" fmla="*/ 126 w 386"/>
                <a:gd name="T99" fmla="*/ 211 h 386"/>
                <a:gd name="T100" fmla="*/ 163 w 386"/>
                <a:gd name="T101" fmla="*/ 246 h 386"/>
                <a:gd name="T102" fmla="*/ 193 w 386"/>
                <a:gd name="T103" fmla="*/ 288 h 386"/>
                <a:gd name="T104" fmla="*/ 212 w 386"/>
                <a:gd name="T105" fmla="*/ 260 h 386"/>
                <a:gd name="T106" fmla="*/ 247 w 386"/>
                <a:gd name="T107" fmla="*/ 223 h 386"/>
                <a:gd name="T108" fmla="*/ 288 w 386"/>
                <a:gd name="T109" fmla="*/ 193 h 386"/>
                <a:gd name="T110" fmla="*/ 259 w 386"/>
                <a:gd name="T111" fmla="*/ 174 h 386"/>
                <a:gd name="T112" fmla="*/ 222 w 386"/>
                <a:gd name="T113" fmla="*/ 139 h 386"/>
                <a:gd name="T114" fmla="*/ 193 w 386"/>
                <a:gd name="T115" fmla="*/ 98 h 386"/>
                <a:gd name="T116" fmla="*/ 175 w 386"/>
                <a:gd name="T117" fmla="*/ 127 h 386"/>
                <a:gd name="T118" fmla="*/ 140 w 386"/>
                <a:gd name="T119" fmla="*/ 164 h 386"/>
                <a:gd name="T120" fmla="*/ 98 w 386"/>
                <a:gd name="T121" fmla="*/ 19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6" y="386"/>
                  </a:lnTo>
                  <a:lnTo>
                    <a:pt x="186" y="386"/>
                  </a:lnTo>
                  <a:lnTo>
                    <a:pt x="181" y="385"/>
                  </a:lnTo>
                  <a:lnTo>
                    <a:pt x="176" y="384"/>
                  </a:lnTo>
                  <a:lnTo>
                    <a:pt x="171" y="382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1"/>
                  </a:lnTo>
                  <a:lnTo>
                    <a:pt x="157" y="368"/>
                  </a:lnTo>
                  <a:lnTo>
                    <a:pt x="155" y="362"/>
                  </a:lnTo>
                  <a:lnTo>
                    <a:pt x="155" y="362"/>
                  </a:lnTo>
                  <a:lnTo>
                    <a:pt x="152" y="350"/>
                  </a:lnTo>
                  <a:lnTo>
                    <a:pt x="148" y="339"/>
                  </a:lnTo>
                  <a:lnTo>
                    <a:pt x="142" y="327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7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2"/>
                  </a:lnTo>
                  <a:lnTo>
                    <a:pt x="80" y="255"/>
                  </a:lnTo>
                  <a:lnTo>
                    <a:pt x="69" y="248"/>
                  </a:lnTo>
                  <a:lnTo>
                    <a:pt x="59" y="244"/>
                  </a:lnTo>
                  <a:lnTo>
                    <a:pt x="47" y="238"/>
                  </a:lnTo>
                  <a:lnTo>
                    <a:pt x="36" y="234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18" y="229"/>
                  </a:lnTo>
                  <a:lnTo>
                    <a:pt x="14" y="226"/>
                  </a:lnTo>
                  <a:lnTo>
                    <a:pt x="10" y="223"/>
                  </a:lnTo>
                  <a:lnTo>
                    <a:pt x="7" y="219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5"/>
                  </a:lnTo>
                  <a:lnTo>
                    <a:pt x="0" y="20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181"/>
                  </a:lnTo>
                  <a:lnTo>
                    <a:pt x="2" y="175"/>
                  </a:lnTo>
                  <a:lnTo>
                    <a:pt x="5" y="171"/>
                  </a:lnTo>
                  <a:lnTo>
                    <a:pt x="7" y="167"/>
                  </a:lnTo>
                  <a:lnTo>
                    <a:pt x="10" y="163"/>
                  </a:lnTo>
                  <a:lnTo>
                    <a:pt x="14" y="160"/>
                  </a:lnTo>
                  <a:lnTo>
                    <a:pt x="18" y="157"/>
                  </a:lnTo>
                  <a:lnTo>
                    <a:pt x="24" y="156"/>
                  </a:lnTo>
                  <a:lnTo>
                    <a:pt x="24" y="156"/>
                  </a:lnTo>
                  <a:lnTo>
                    <a:pt x="36" y="152"/>
                  </a:lnTo>
                  <a:lnTo>
                    <a:pt x="47" y="148"/>
                  </a:lnTo>
                  <a:lnTo>
                    <a:pt x="59" y="143"/>
                  </a:lnTo>
                  <a:lnTo>
                    <a:pt x="69" y="137"/>
                  </a:lnTo>
                  <a:lnTo>
                    <a:pt x="80" y="130"/>
                  </a:lnTo>
                  <a:lnTo>
                    <a:pt x="89" y="123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90"/>
                  </a:lnTo>
                  <a:lnTo>
                    <a:pt x="131" y="79"/>
                  </a:lnTo>
                  <a:lnTo>
                    <a:pt x="137" y="69"/>
                  </a:lnTo>
                  <a:lnTo>
                    <a:pt x="142" y="58"/>
                  </a:lnTo>
                  <a:lnTo>
                    <a:pt x="148" y="47"/>
                  </a:lnTo>
                  <a:lnTo>
                    <a:pt x="152" y="35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0"/>
                  </a:lnTo>
                  <a:lnTo>
                    <a:pt x="167" y="6"/>
                  </a:lnTo>
                  <a:lnTo>
                    <a:pt x="171" y="4"/>
                  </a:lnTo>
                  <a:lnTo>
                    <a:pt x="176" y="2"/>
                  </a:lnTo>
                  <a:lnTo>
                    <a:pt x="181" y="0"/>
                  </a:lnTo>
                  <a:lnTo>
                    <a:pt x="186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0"/>
                  </a:lnTo>
                  <a:lnTo>
                    <a:pt x="211" y="2"/>
                  </a:lnTo>
                  <a:lnTo>
                    <a:pt x="215" y="4"/>
                  </a:lnTo>
                  <a:lnTo>
                    <a:pt x="219" y="6"/>
                  </a:lnTo>
                  <a:lnTo>
                    <a:pt x="223" y="10"/>
                  </a:lnTo>
                  <a:lnTo>
                    <a:pt x="226" y="14"/>
                  </a:lnTo>
                  <a:lnTo>
                    <a:pt x="229" y="19"/>
                  </a:lnTo>
                  <a:lnTo>
                    <a:pt x="230" y="24"/>
                  </a:lnTo>
                  <a:lnTo>
                    <a:pt x="230" y="24"/>
                  </a:lnTo>
                  <a:lnTo>
                    <a:pt x="234" y="35"/>
                  </a:lnTo>
                  <a:lnTo>
                    <a:pt x="239" y="47"/>
                  </a:lnTo>
                  <a:lnTo>
                    <a:pt x="243" y="58"/>
                  </a:lnTo>
                  <a:lnTo>
                    <a:pt x="249" y="69"/>
                  </a:lnTo>
                  <a:lnTo>
                    <a:pt x="256" y="79"/>
                  </a:lnTo>
                  <a:lnTo>
                    <a:pt x="263" y="90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3"/>
                  </a:lnTo>
                  <a:lnTo>
                    <a:pt x="307" y="130"/>
                  </a:lnTo>
                  <a:lnTo>
                    <a:pt x="317" y="137"/>
                  </a:lnTo>
                  <a:lnTo>
                    <a:pt x="328" y="143"/>
                  </a:lnTo>
                  <a:lnTo>
                    <a:pt x="338" y="148"/>
                  </a:lnTo>
                  <a:lnTo>
                    <a:pt x="350" y="152"/>
                  </a:lnTo>
                  <a:lnTo>
                    <a:pt x="362" y="156"/>
                  </a:lnTo>
                  <a:lnTo>
                    <a:pt x="362" y="156"/>
                  </a:lnTo>
                  <a:lnTo>
                    <a:pt x="367" y="157"/>
                  </a:lnTo>
                  <a:lnTo>
                    <a:pt x="372" y="160"/>
                  </a:lnTo>
                  <a:lnTo>
                    <a:pt x="375" y="163"/>
                  </a:lnTo>
                  <a:lnTo>
                    <a:pt x="379" y="167"/>
                  </a:lnTo>
                  <a:lnTo>
                    <a:pt x="382" y="171"/>
                  </a:lnTo>
                  <a:lnTo>
                    <a:pt x="384" y="175"/>
                  </a:lnTo>
                  <a:lnTo>
                    <a:pt x="386" y="181"/>
                  </a:lnTo>
                  <a:lnTo>
                    <a:pt x="386" y="186"/>
                  </a:lnTo>
                  <a:lnTo>
                    <a:pt x="386" y="200"/>
                  </a:lnTo>
                  <a:lnTo>
                    <a:pt x="386" y="200"/>
                  </a:lnTo>
                  <a:lnTo>
                    <a:pt x="386" y="205"/>
                  </a:lnTo>
                  <a:lnTo>
                    <a:pt x="384" y="210"/>
                  </a:lnTo>
                  <a:lnTo>
                    <a:pt x="382" y="215"/>
                  </a:lnTo>
                  <a:lnTo>
                    <a:pt x="379" y="219"/>
                  </a:lnTo>
                  <a:lnTo>
                    <a:pt x="375" y="223"/>
                  </a:lnTo>
                  <a:lnTo>
                    <a:pt x="372" y="226"/>
                  </a:lnTo>
                  <a:lnTo>
                    <a:pt x="367" y="229"/>
                  </a:lnTo>
                  <a:lnTo>
                    <a:pt x="362" y="230"/>
                  </a:lnTo>
                  <a:lnTo>
                    <a:pt x="362" y="230"/>
                  </a:lnTo>
                  <a:lnTo>
                    <a:pt x="350" y="234"/>
                  </a:lnTo>
                  <a:lnTo>
                    <a:pt x="338" y="238"/>
                  </a:lnTo>
                  <a:lnTo>
                    <a:pt x="328" y="244"/>
                  </a:lnTo>
                  <a:lnTo>
                    <a:pt x="317" y="248"/>
                  </a:lnTo>
                  <a:lnTo>
                    <a:pt x="307" y="255"/>
                  </a:lnTo>
                  <a:lnTo>
                    <a:pt x="296" y="262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7"/>
                  </a:lnTo>
                  <a:lnTo>
                    <a:pt x="263" y="297"/>
                  </a:lnTo>
                  <a:lnTo>
                    <a:pt x="256" y="306"/>
                  </a:lnTo>
                  <a:lnTo>
                    <a:pt x="249" y="317"/>
                  </a:lnTo>
                  <a:lnTo>
                    <a:pt x="243" y="327"/>
                  </a:lnTo>
                  <a:lnTo>
                    <a:pt x="239" y="339"/>
                  </a:lnTo>
                  <a:lnTo>
                    <a:pt x="234" y="350"/>
                  </a:lnTo>
                  <a:lnTo>
                    <a:pt x="230" y="362"/>
                  </a:lnTo>
                  <a:lnTo>
                    <a:pt x="230" y="362"/>
                  </a:lnTo>
                  <a:lnTo>
                    <a:pt x="229" y="368"/>
                  </a:lnTo>
                  <a:lnTo>
                    <a:pt x="226" y="371"/>
                  </a:lnTo>
                  <a:lnTo>
                    <a:pt x="223" y="376"/>
                  </a:lnTo>
                  <a:lnTo>
                    <a:pt x="219" y="379"/>
                  </a:lnTo>
                  <a:lnTo>
                    <a:pt x="215" y="382"/>
                  </a:lnTo>
                  <a:lnTo>
                    <a:pt x="211" y="384"/>
                  </a:lnTo>
                  <a:lnTo>
                    <a:pt x="205" y="385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8" y="193"/>
                  </a:moveTo>
                  <a:lnTo>
                    <a:pt x="98" y="193"/>
                  </a:lnTo>
                  <a:lnTo>
                    <a:pt x="112" y="202"/>
                  </a:lnTo>
                  <a:lnTo>
                    <a:pt x="126" y="211"/>
                  </a:lnTo>
                  <a:lnTo>
                    <a:pt x="140" y="223"/>
                  </a:lnTo>
                  <a:lnTo>
                    <a:pt x="152" y="234"/>
                  </a:lnTo>
                  <a:lnTo>
                    <a:pt x="163" y="246"/>
                  </a:lnTo>
                  <a:lnTo>
                    <a:pt x="175" y="260"/>
                  </a:lnTo>
                  <a:lnTo>
                    <a:pt x="184" y="274"/>
                  </a:lnTo>
                  <a:lnTo>
                    <a:pt x="193" y="288"/>
                  </a:lnTo>
                  <a:lnTo>
                    <a:pt x="193" y="288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6"/>
                  </a:lnTo>
                  <a:lnTo>
                    <a:pt x="234" y="234"/>
                  </a:lnTo>
                  <a:lnTo>
                    <a:pt x="247" y="223"/>
                  </a:lnTo>
                  <a:lnTo>
                    <a:pt x="259" y="211"/>
                  </a:lnTo>
                  <a:lnTo>
                    <a:pt x="273" y="202"/>
                  </a:lnTo>
                  <a:lnTo>
                    <a:pt x="288" y="193"/>
                  </a:lnTo>
                  <a:lnTo>
                    <a:pt x="288" y="193"/>
                  </a:lnTo>
                  <a:lnTo>
                    <a:pt x="273" y="185"/>
                  </a:lnTo>
                  <a:lnTo>
                    <a:pt x="259" y="174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39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3" y="98"/>
                  </a:lnTo>
                  <a:lnTo>
                    <a:pt x="193" y="98"/>
                  </a:lnTo>
                  <a:lnTo>
                    <a:pt x="184" y="113"/>
                  </a:lnTo>
                  <a:lnTo>
                    <a:pt x="175" y="127"/>
                  </a:lnTo>
                  <a:lnTo>
                    <a:pt x="163" y="139"/>
                  </a:lnTo>
                  <a:lnTo>
                    <a:pt x="152" y="152"/>
                  </a:lnTo>
                  <a:lnTo>
                    <a:pt x="140" y="164"/>
                  </a:lnTo>
                  <a:lnTo>
                    <a:pt x="126" y="174"/>
                  </a:lnTo>
                  <a:lnTo>
                    <a:pt x="112" y="185"/>
                  </a:lnTo>
                  <a:lnTo>
                    <a:pt x="98" y="193"/>
                  </a:lnTo>
                  <a:lnTo>
                    <a:pt x="98" y="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90"/>
            <p:cNvSpPr>
              <a:spLocks/>
            </p:cNvSpPr>
            <p:nvPr/>
          </p:nvSpPr>
          <p:spPr bwMode="auto">
            <a:xfrm>
              <a:off x="3502026" y="2609205"/>
              <a:ext cx="255588" cy="257175"/>
            </a:xfrm>
            <a:custGeom>
              <a:avLst/>
              <a:gdLst>
                <a:gd name="T0" fmla="*/ 323 w 323"/>
                <a:gd name="T1" fmla="*/ 155 h 323"/>
                <a:gd name="T2" fmla="*/ 309 w 323"/>
                <a:gd name="T3" fmla="*/ 150 h 323"/>
                <a:gd name="T4" fmla="*/ 283 w 323"/>
                <a:gd name="T5" fmla="*/ 140 h 323"/>
                <a:gd name="T6" fmla="*/ 257 w 323"/>
                <a:gd name="T7" fmla="*/ 125 h 323"/>
                <a:gd name="T8" fmla="*/ 235 w 323"/>
                <a:gd name="T9" fmla="*/ 107 h 323"/>
                <a:gd name="T10" fmla="*/ 216 w 323"/>
                <a:gd name="T11" fmla="*/ 88 h 323"/>
                <a:gd name="T12" fmla="*/ 198 w 323"/>
                <a:gd name="T13" fmla="*/ 66 h 323"/>
                <a:gd name="T14" fmla="*/ 183 w 323"/>
                <a:gd name="T15" fmla="*/ 40 h 323"/>
                <a:gd name="T16" fmla="*/ 173 w 323"/>
                <a:gd name="T17" fmla="*/ 13 h 323"/>
                <a:gd name="T18" fmla="*/ 154 w 323"/>
                <a:gd name="T19" fmla="*/ 0 h 323"/>
                <a:gd name="T20" fmla="*/ 151 w 323"/>
                <a:gd name="T21" fmla="*/ 13 h 323"/>
                <a:gd name="T22" fmla="*/ 139 w 323"/>
                <a:gd name="T23" fmla="*/ 40 h 323"/>
                <a:gd name="T24" fmla="*/ 125 w 323"/>
                <a:gd name="T25" fmla="*/ 66 h 323"/>
                <a:gd name="T26" fmla="*/ 108 w 323"/>
                <a:gd name="T27" fmla="*/ 88 h 323"/>
                <a:gd name="T28" fmla="*/ 88 w 323"/>
                <a:gd name="T29" fmla="*/ 107 h 323"/>
                <a:gd name="T30" fmla="*/ 66 w 323"/>
                <a:gd name="T31" fmla="*/ 125 h 323"/>
                <a:gd name="T32" fmla="*/ 41 w 323"/>
                <a:gd name="T33" fmla="*/ 140 h 323"/>
                <a:gd name="T34" fmla="*/ 14 w 323"/>
                <a:gd name="T35" fmla="*/ 150 h 323"/>
                <a:gd name="T36" fmla="*/ 0 w 323"/>
                <a:gd name="T37" fmla="*/ 169 h 323"/>
                <a:gd name="T38" fmla="*/ 14 w 323"/>
                <a:gd name="T39" fmla="*/ 172 h 323"/>
                <a:gd name="T40" fmla="*/ 41 w 323"/>
                <a:gd name="T41" fmla="*/ 184 h 323"/>
                <a:gd name="T42" fmla="*/ 66 w 323"/>
                <a:gd name="T43" fmla="*/ 198 h 323"/>
                <a:gd name="T44" fmla="*/ 88 w 323"/>
                <a:gd name="T45" fmla="*/ 215 h 323"/>
                <a:gd name="T46" fmla="*/ 108 w 323"/>
                <a:gd name="T47" fmla="*/ 235 h 323"/>
                <a:gd name="T48" fmla="*/ 125 w 323"/>
                <a:gd name="T49" fmla="*/ 257 h 323"/>
                <a:gd name="T50" fmla="*/ 139 w 323"/>
                <a:gd name="T51" fmla="*/ 282 h 323"/>
                <a:gd name="T52" fmla="*/ 151 w 323"/>
                <a:gd name="T53" fmla="*/ 309 h 323"/>
                <a:gd name="T54" fmla="*/ 169 w 323"/>
                <a:gd name="T55" fmla="*/ 323 h 323"/>
                <a:gd name="T56" fmla="*/ 173 w 323"/>
                <a:gd name="T57" fmla="*/ 309 h 323"/>
                <a:gd name="T58" fmla="*/ 183 w 323"/>
                <a:gd name="T59" fmla="*/ 282 h 323"/>
                <a:gd name="T60" fmla="*/ 198 w 323"/>
                <a:gd name="T61" fmla="*/ 257 h 323"/>
                <a:gd name="T62" fmla="*/ 216 w 323"/>
                <a:gd name="T63" fmla="*/ 235 h 323"/>
                <a:gd name="T64" fmla="*/ 235 w 323"/>
                <a:gd name="T65" fmla="*/ 215 h 323"/>
                <a:gd name="T66" fmla="*/ 257 w 323"/>
                <a:gd name="T67" fmla="*/ 198 h 323"/>
                <a:gd name="T68" fmla="*/ 283 w 323"/>
                <a:gd name="T69" fmla="*/ 184 h 323"/>
                <a:gd name="T70" fmla="*/ 309 w 323"/>
                <a:gd name="T71" fmla="*/ 172 h 323"/>
                <a:gd name="T72" fmla="*/ 323 w 323"/>
                <a:gd name="T73" fmla="*/ 16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3">
                  <a:moveTo>
                    <a:pt x="323" y="169"/>
                  </a:moveTo>
                  <a:lnTo>
                    <a:pt x="323" y="155"/>
                  </a:lnTo>
                  <a:lnTo>
                    <a:pt x="323" y="155"/>
                  </a:lnTo>
                  <a:lnTo>
                    <a:pt x="309" y="150"/>
                  </a:lnTo>
                  <a:lnTo>
                    <a:pt x="296" y="146"/>
                  </a:lnTo>
                  <a:lnTo>
                    <a:pt x="283" y="140"/>
                  </a:lnTo>
                  <a:lnTo>
                    <a:pt x="270" y="133"/>
                  </a:lnTo>
                  <a:lnTo>
                    <a:pt x="257" y="125"/>
                  </a:lnTo>
                  <a:lnTo>
                    <a:pt x="246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7"/>
                  </a:lnTo>
                  <a:lnTo>
                    <a:pt x="198" y="66"/>
                  </a:lnTo>
                  <a:lnTo>
                    <a:pt x="190" y="53"/>
                  </a:lnTo>
                  <a:lnTo>
                    <a:pt x="183" y="40"/>
                  </a:lnTo>
                  <a:lnTo>
                    <a:pt x="177" y="27"/>
                  </a:lnTo>
                  <a:lnTo>
                    <a:pt x="173" y="13"/>
                  </a:lnTo>
                  <a:lnTo>
                    <a:pt x="16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1" y="13"/>
                  </a:lnTo>
                  <a:lnTo>
                    <a:pt x="145" y="27"/>
                  </a:lnTo>
                  <a:lnTo>
                    <a:pt x="139" y="40"/>
                  </a:lnTo>
                  <a:lnTo>
                    <a:pt x="133" y="53"/>
                  </a:lnTo>
                  <a:lnTo>
                    <a:pt x="125" y="66"/>
                  </a:lnTo>
                  <a:lnTo>
                    <a:pt x="117" y="77"/>
                  </a:lnTo>
                  <a:lnTo>
                    <a:pt x="108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3"/>
                  </a:lnTo>
                  <a:lnTo>
                    <a:pt x="41" y="140"/>
                  </a:lnTo>
                  <a:lnTo>
                    <a:pt x="28" y="146"/>
                  </a:lnTo>
                  <a:lnTo>
                    <a:pt x="14" y="150"/>
                  </a:lnTo>
                  <a:lnTo>
                    <a:pt x="0" y="15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4" y="172"/>
                  </a:lnTo>
                  <a:lnTo>
                    <a:pt x="28" y="178"/>
                  </a:lnTo>
                  <a:lnTo>
                    <a:pt x="41" y="184"/>
                  </a:lnTo>
                  <a:lnTo>
                    <a:pt x="53" y="190"/>
                  </a:lnTo>
                  <a:lnTo>
                    <a:pt x="66" y="198"/>
                  </a:lnTo>
                  <a:lnTo>
                    <a:pt x="78" y="206"/>
                  </a:lnTo>
                  <a:lnTo>
                    <a:pt x="88" y="215"/>
                  </a:lnTo>
                  <a:lnTo>
                    <a:pt x="99" y="224"/>
                  </a:lnTo>
                  <a:lnTo>
                    <a:pt x="108" y="235"/>
                  </a:lnTo>
                  <a:lnTo>
                    <a:pt x="117" y="246"/>
                  </a:lnTo>
                  <a:lnTo>
                    <a:pt x="125" y="257"/>
                  </a:lnTo>
                  <a:lnTo>
                    <a:pt x="133" y="269"/>
                  </a:lnTo>
                  <a:lnTo>
                    <a:pt x="139" y="282"/>
                  </a:lnTo>
                  <a:lnTo>
                    <a:pt x="145" y="295"/>
                  </a:lnTo>
                  <a:lnTo>
                    <a:pt x="151" y="309"/>
                  </a:lnTo>
                  <a:lnTo>
                    <a:pt x="154" y="323"/>
                  </a:lnTo>
                  <a:lnTo>
                    <a:pt x="169" y="323"/>
                  </a:lnTo>
                  <a:lnTo>
                    <a:pt x="169" y="323"/>
                  </a:lnTo>
                  <a:lnTo>
                    <a:pt x="173" y="309"/>
                  </a:lnTo>
                  <a:lnTo>
                    <a:pt x="177" y="295"/>
                  </a:lnTo>
                  <a:lnTo>
                    <a:pt x="183" y="282"/>
                  </a:lnTo>
                  <a:lnTo>
                    <a:pt x="190" y="269"/>
                  </a:lnTo>
                  <a:lnTo>
                    <a:pt x="198" y="257"/>
                  </a:lnTo>
                  <a:lnTo>
                    <a:pt x="206" y="246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5"/>
                  </a:lnTo>
                  <a:lnTo>
                    <a:pt x="246" y="206"/>
                  </a:lnTo>
                  <a:lnTo>
                    <a:pt x="257" y="198"/>
                  </a:lnTo>
                  <a:lnTo>
                    <a:pt x="270" y="190"/>
                  </a:lnTo>
                  <a:lnTo>
                    <a:pt x="283" y="184"/>
                  </a:lnTo>
                  <a:lnTo>
                    <a:pt x="296" y="178"/>
                  </a:lnTo>
                  <a:lnTo>
                    <a:pt x="309" y="172"/>
                  </a:lnTo>
                  <a:lnTo>
                    <a:pt x="323" y="169"/>
                  </a:lnTo>
                  <a:lnTo>
                    <a:pt x="323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91"/>
            <p:cNvSpPr>
              <a:spLocks noEditPoints="1"/>
            </p:cNvSpPr>
            <p:nvPr/>
          </p:nvSpPr>
          <p:spPr bwMode="auto">
            <a:xfrm>
              <a:off x="3476626" y="2585393"/>
              <a:ext cx="306388" cy="306388"/>
            </a:xfrm>
            <a:custGeom>
              <a:avLst/>
              <a:gdLst>
                <a:gd name="T0" fmla="*/ 185 w 386"/>
                <a:gd name="T1" fmla="*/ 386 h 386"/>
                <a:gd name="T2" fmla="*/ 170 w 386"/>
                <a:gd name="T3" fmla="*/ 383 h 386"/>
                <a:gd name="T4" fmla="*/ 160 w 386"/>
                <a:gd name="T5" fmla="*/ 372 h 386"/>
                <a:gd name="T6" fmla="*/ 155 w 386"/>
                <a:gd name="T7" fmla="*/ 363 h 386"/>
                <a:gd name="T8" fmla="*/ 142 w 386"/>
                <a:gd name="T9" fmla="*/ 328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9 h 386"/>
                <a:gd name="T16" fmla="*/ 36 w 386"/>
                <a:gd name="T17" fmla="*/ 234 h 386"/>
                <a:gd name="T18" fmla="*/ 18 w 386"/>
                <a:gd name="T19" fmla="*/ 228 h 386"/>
                <a:gd name="T20" fmla="*/ 7 w 386"/>
                <a:gd name="T21" fmla="*/ 219 h 386"/>
                <a:gd name="T22" fmla="*/ 0 w 386"/>
                <a:gd name="T23" fmla="*/ 205 h 386"/>
                <a:gd name="T24" fmla="*/ 0 w 386"/>
                <a:gd name="T25" fmla="*/ 187 h 386"/>
                <a:gd name="T26" fmla="*/ 3 w 386"/>
                <a:gd name="T27" fmla="*/ 172 h 386"/>
                <a:gd name="T28" fmla="*/ 14 w 386"/>
                <a:gd name="T29" fmla="*/ 160 h 386"/>
                <a:gd name="T30" fmla="*/ 23 w 386"/>
                <a:gd name="T31" fmla="*/ 155 h 386"/>
                <a:gd name="T32" fmla="*/ 58 w 386"/>
                <a:gd name="T33" fmla="*/ 143 h 386"/>
                <a:gd name="T34" fmla="*/ 89 w 386"/>
                <a:gd name="T35" fmla="*/ 124 h 386"/>
                <a:gd name="T36" fmla="*/ 116 w 386"/>
                <a:gd name="T37" fmla="*/ 99 h 386"/>
                <a:gd name="T38" fmla="*/ 137 w 386"/>
                <a:gd name="T39" fmla="*/ 70 h 386"/>
                <a:gd name="T40" fmla="*/ 152 w 386"/>
                <a:gd name="T41" fmla="*/ 36 h 386"/>
                <a:gd name="T42" fmla="*/ 157 w 386"/>
                <a:gd name="T43" fmla="*/ 19 h 386"/>
                <a:gd name="T44" fmla="*/ 167 w 386"/>
                <a:gd name="T45" fmla="*/ 7 h 386"/>
                <a:gd name="T46" fmla="*/ 181 w 386"/>
                <a:gd name="T47" fmla="*/ 1 h 386"/>
                <a:gd name="T48" fmla="*/ 200 w 386"/>
                <a:gd name="T49" fmla="*/ 0 h 386"/>
                <a:gd name="T50" fmla="*/ 214 w 386"/>
                <a:gd name="T51" fmla="*/ 4 h 386"/>
                <a:gd name="T52" fmla="*/ 226 w 386"/>
                <a:gd name="T53" fmla="*/ 14 h 386"/>
                <a:gd name="T54" fmla="*/ 230 w 386"/>
                <a:gd name="T55" fmla="*/ 25 h 386"/>
                <a:gd name="T56" fmla="*/ 243 w 386"/>
                <a:gd name="T57" fmla="*/ 59 h 386"/>
                <a:gd name="T58" fmla="*/ 262 w 386"/>
                <a:gd name="T59" fmla="*/ 89 h 386"/>
                <a:gd name="T60" fmla="*/ 287 w 386"/>
                <a:gd name="T61" fmla="*/ 116 h 386"/>
                <a:gd name="T62" fmla="*/ 316 w 386"/>
                <a:gd name="T63" fmla="*/ 137 h 386"/>
                <a:gd name="T64" fmla="*/ 350 w 386"/>
                <a:gd name="T65" fmla="*/ 152 h 386"/>
                <a:gd name="T66" fmla="*/ 367 w 386"/>
                <a:gd name="T67" fmla="*/ 158 h 386"/>
                <a:gd name="T68" fmla="*/ 379 w 386"/>
                <a:gd name="T69" fmla="*/ 167 h 386"/>
                <a:gd name="T70" fmla="*/ 384 w 386"/>
                <a:gd name="T71" fmla="*/ 181 h 386"/>
                <a:gd name="T72" fmla="*/ 386 w 386"/>
                <a:gd name="T73" fmla="*/ 201 h 386"/>
                <a:gd name="T74" fmla="*/ 382 w 386"/>
                <a:gd name="T75" fmla="*/ 216 h 386"/>
                <a:gd name="T76" fmla="*/ 372 w 386"/>
                <a:gd name="T77" fmla="*/ 226 h 386"/>
                <a:gd name="T78" fmla="*/ 361 w 386"/>
                <a:gd name="T79" fmla="*/ 231 h 386"/>
                <a:gd name="T80" fmla="*/ 328 w 386"/>
                <a:gd name="T81" fmla="*/ 244 h 386"/>
                <a:gd name="T82" fmla="*/ 296 w 386"/>
                <a:gd name="T83" fmla="*/ 263 h 386"/>
                <a:gd name="T84" fmla="*/ 270 w 386"/>
                <a:gd name="T85" fmla="*/ 288 h 386"/>
                <a:gd name="T86" fmla="*/ 249 w 386"/>
                <a:gd name="T87" fmla="*/ 317 h 386"/>
                <a:gd name="T88" fmla="*/ 234 w 386"/>
                <a:gd name="T89" fmla="*/ 350 h 386"/>
                <a:gd name="T90" fmla="*/ 228 w 386"/>
                <a:gd name="T91" fmla="*/ 368 h 386"/>
                <a:gd name="T92" fmla="*/ 219 w 386"/>
                <a:gd name="T93" fmla="*/ 379 h 386"/>
                <a:gd name="T94" fmla="*/ 205 w 386"/>
                <a:gd name="T95" fmla="*/ 386 h 386"/>
                <a:gd name="T96" fmla="*/ 97 w 386"/>
                <a:gd name="T97" fmla="*/ 194 h 386"/>
                <a:gd name="T98" fmla="*/ 126 w 386"/>
                <a:gd name="T99" fmla="*/ 212 h 386"/>
                <a:gd name="T100" fmla="*/ 163 w 386"/>
                <a:gd name="T101" fmla="*/ 247 h 386"/>
                <a:gd name="T102" fmla="*/ 192 w 386"/>
                <a:gd name="T103" fmla="*/ 289 h 386"/>
                <a:gd name="T104" fmla="*/ 212 w 386"/>
                <a:gd name="T105" fmla="*/ 260 h 386"/>
                <a:gd name="T106" fmla="*/ 245 w 386"/>
                <a:gd name="T107" fmla="*/ 223 h 386"/>
                <a:gd name="T108" fmla="*/ 288 w 386"/>
                <a:gd name="T109" fmla="*/ 194 h 386"/>
                <a:gd name="T110" fmla="*/ 259 w 386"/>
                <a:gd name="T111" fmla="*/ 175 h 386"/>
                <a:gd name="T112" fmla="*/ 222 w 386"/>
                <a:gd name="T113" fmla="*/ 140 h 386"/>
                <a:gd name="T114" fmla="*/ 192 w 386"/>
                <a:gd name="T115" fmla="*/ 98 h 386"/>
                <a:gd name="T116" fmla="*/ 174 w 386"/>
                <a:gd name="T117" fmla="*/ 127 h 386"/>
                <a:gd name="T118" fmla="*/ 139 w 386"/>
                <a:gd name="T119" fmla="*/ 164 h 386"/>
                <a:gd name="T120" fmla="*/ 97 w 386"/>
                <a:gd name="T121" fmla="*/ 194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5" y="386"/>
                  </a:lnTo>
                  <a:lnTo>
                    <a:pt x="185" y="386"/>
                  </a:lnTo>
                  <a:lnTo>
                    <a:pt x="181" y="386"/>
                  </a:lnTo>
                  <a:lnTo>
                    <a:pt x="175" y="384"/>
                  </a:lnTo>
                  <a:lnTo>
                    <a:pt x="170" y="383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2"/>
                  </a:lnTo>
                  <a:lnTo>
                    <a:pt x="157" y="368"/>
                  </a:lnTo>
                  <a:lnTo>
                    <a:pt x="155" y="363"/>
                  </a:lnTo>
                  <a:lnTo>
                    <a:pt x="155" y="363"/>
                  </a:lnTo>
                  <a:lnTo>
                    <a:pt x="152" y="350"/>
                  </a:lnTo>
                  <a:lnTo>
                    <a:pt x="147" y="339"/>
                  </a:lnTo>
                  <a:lnTo>
                    <a:pt x="142" y="328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8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3"/>
                  </a:lnTo>
                  <a:lnTo>
                    <a:pt x="80" y="255"/>
                  </a:lnTo>
                  <a:lnTo>
                    <a:pt x="69" y="249"/>
                  </a:lnTo>
                  <a:lnTo>
                    <a:pt x="58" y="244"/>
                  </a:lnTo>
                  <a:lnTo>
                    <a:pt x="47" y="239"/>
                  </a:lnTo>
                  <a:lnTo>
                    <a:pt x="36" y="234"/>
                  </a:lnTo>
                  <a:lnTo>
                    <a:pt x="23" y="231"/>
                  </a:lnTo>
                  <a:lnTo>
                    <a:pt x="23" y="231"/>
                  </a:lnTo>
                  <a:lnTo>
                    <a:pt x="18" y="228"/>
                  </a:lnTo>
                  <a:lnTo>
                    <a:pt x="14" y="226"/>
                  </a:lnTo>
                  <a:lnTo>
                    <a:pt x="10" y="224"/>
                  </a:lnTo>
                  <a:lnTo>
                    <a:pt x="7" y="219"/>
                  </a:lnTo>
                  <a:lnTo>
                    <a:pt x="3" y="216"/>
                  </a:lnTo>
                  <a:lnTo>
                    <a:pt x="2" y="211"/>
                  </a:lnTo>
                  <a:lnTo>
                    <a:pt x="0" y="205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1"/>
                  </a:lnTo>
                  <a:lnTo>
                    <a:pt x="2" y="176"/>
                  </a:lnTo>
                  <a:lnTo>
                    <a:pt x="3" y="172"/>
                  </a:lnTo>
                  <a:lnTo>
                    <a:pt x="7" y="167"/>
                  </a:lnTo>
                  <a:lnTo>
                    <a:pt x="10" y="164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6" y="152"/>
                  </a:lnTo>
                  <a:lnTo>
                    <a:pt x="47" y="149"/>
                  </a:lnTo>
                  <a:lnTo>
                    <a:pt x="58" y="143"/>
                  </a:lnTo>
                  <a:lnTo>
                    <a:pt x="69" y="137"/>
                  </a:lnTo>
                  <a:lnTo>
                    <a:pt x="80" y="131"/>
                  </a:lnTo>
                  <a:lnTo>
                    <a:pt x="89" y="124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89"/>
                  </a:lnTo>
                  <a:lnTo>
                    <a:pt x="131" y="80"/>
                  </a:lnTo>
                  <a:lnTo>
                    <a:pt x="137" y="70"/>
                  </a:lnTo>
                  <a:lnTo>
                    <a:pt x="142" y="59"/>
                  </a:lnTo>
                  <a:lnTo>
                    <a:pt x="147" y="48"/>
                  </a:lnTo>
                  <a:lnTo>
                    <a:pt x="152" y="36"/>
                  </a:lnTo>
                  <a:lnTo>
                    <a:pt x="155" y="25"/>
                  </a:lnTo>
                  <a:lnTo>
                    <a:pt x="155" y="25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1"/>
                  </a:lnTo>
                  <a:lnTo>
                    <a:pt x="167" y="7"/>
                  </a:lnTo>
                  <a:lnTo>
                    <a:pt x="170" y="4"/>
                  </a:lnTo>
                  <a:lnTo>
                    <a:pt x="175" y="3"/>
                  </a:lnTo>
                  <a:lnTo>
                    <a:pt x="181" y="1"/>
                  </a:lnTo>
                  <a:lnTo>
                    <a:pt x="185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1"/>
                  </a:lnTo>
                  <a:lnTo>
                    <a:pt x="210" y="3"/>
                  </a:lnTo>
                  <a:lnTo>
                    <a:pt x="214" y="4"/>
                  </a:lnTo>
                  <a:lnTo>
                    <a:pt x="219" y="7"/>
                  </a:lnTo>
                  <a:lnTo>
                    <a:pt x="222" y="11"/>
                  </a:lnTo>
                  <a:lnTo>
                    <a:pt x="226" y="14"/>
                  </a:lnTo>
                  <a:lnTo>
                    <a:pt x="228" y="19"/>
                  </a:lnTo>
                  <a:lnTo>
                    <a:pt x="230" y="25"/>
                  </a:lnTo>
                  <a:lnTo>
                    <a:pt x="230" y="25"/>
                  </a:lnTo>
                  <a:lnTo>
                    <a:pt x="234" y="36"/>
                  </a:lnTo>
                  <a:lnTo>
                    <a:pt x="237" y="48"/>
                  </a:lnTo>
                  <a:lnTo>
                    <a:pt x="243" y="59"/>
                  </a:lnTo>
                  <a:lnTo>
                    <a:pt x="249" y="70"/>
                  </a:lnTo>
                  <a:lnTo>
                    <a:pt x="255" y="80"/>
                  </a:lnTo>
                  <a:lnTo>
                    <a:pt x="262" y="89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4"/>
                  </a:lnTo>
                  <a:lnTo>
                    <a:pt x="306" y="131"/>
                  </a:lnTo>
                  <a:lnTo>
                    <a:pt x="316" y="137"/>
                  </a:lnTo>
                  <a:lnTo>
                    <a:pt x="328" y="143"/>
                  </a:lnTo>
                  <a:lnTo>
                    <a:pt x="338" y="149"/>
                  </a:lnTo>
                  <a:lnTo>
                    <a:pt x="350" y="152"/>
                  </a:lnTo>
                  <a:lnTo>
                    <a:pt x="361" y="155"/>
                  </a:lnTo>
                  <a:lnTo>
                    <a:pt x="361" y="155"/>
                  </a:lnTo>
                  <a:lnTo>
                    <a:pt x="367" y="158"/>
                  </a:lnTo>
                  <a:lnTo>
                    <a:pt x="372" y="160"/>
                  </a:lnTo>
                  <a:lnTo>
                    <a:pt x="375" y="164"/>
                  </a:lnTo>
                  <a:lnTo>
                    <a:pt x="379" y="167"/>
                  </a:lnTo>
                  <a:lnTo>
                    <a:pt x="382" y="172"/>
                  </a:lnTo>
                  <a:lnTo>
                    <a:pt x="383" y="176"/>
                  </a:lnTo>
                  <a:lnTo>
                    <a:pt x="384" y="181"/>
                  </a:lnTo>
                  <a:lnTo>
                    <a:pt x="386" y="187"/>
                  </a:lnTo>
                  <a:lnTo>
                    <a:pt x="386" y="201"/>
                  </a:lnTo>
                  <a:lnTo>
                    <a:pt x="386" y="201"/>
                  </a:lnTo>
                  <a:lnTo>
                    <a:pt x="384" y="205"/>
                  </a:lnTo>
                  <a:lnTo>
                    <a:pt x="383" y="211"/>
                  </a:lnTo>
                  <a:lnTo>
                    <a:pt x="382" y="216"/>
                  </a:lnTo>
                  <a:lnTo>
                    <a:pt x="379" y="219"/>
                  </a:lnTo>
                  <a:lnTo>
                    <a:pt x="375" y="224"/>
                  </a:lnTo>
                  <a:lnTo>
                    <a:pt x="372" y="226"/>
                  </a:lnTo>
                  <a:lnTo>
                    <a:pt x="367" y="228"/>
                  </a:lnTo>
                  <a:lnTo>
                    <a:pt x="361" y="231"/>
                  </a:lnTo>
                  <a:lnTo>
                    <a:pt x="361" y="231"/>
                  </a:lnTo>
                  <a:lnTo>
                    <a:pt x="350" y="234"/>
                  </a:lnTo>
                  <a:lnTo>
                    <a:pt x="338" y="239"/>
                  </a:lnTo>
                  <a:lnTo>
                    <a:pt x="328" y="244"/>
                  </a:lnTo>
                  <a:lnTo>
                    <a:pt x="316" y="249"/>
                  </a:lnTo>
                  <a:lnTo>
                    <a:pt x="306" y="255"/>
                  </a:lnTo>
                  <a:lnTo>
                    <a:pt x="296" y="263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8"/>
                  </a:lnTo>
                  <a:lnTo>
                    <a:pt x="262" y="297"/>
                  </a:lnTo>
                  <a:lnTo>
                    <a:pt x="255" y="306"/>
                  </a:lnTo>
                  <a:lnTo>
                    <a:pt x="249" y="317"/>
                  </a:lnTo>
                  <a:lnTo>
                    <a:pt x="243" y="328"/>
                  </a:lnTo>
                  <a:lnTo>
                    <a:pt x="237" y="339"/>
                  </a:lnTo>
                  <a:lnTo>
                    <a:pt x="234" y="350"/>
                  </a:lnTo>
                  <a:lnTo>
                    <a:pt x="230" y="363"/>
                  </a:lnTo>
                  <a:lnTo>
                    <a:pt x="230" y="363"/>
                  </a:lnTo>
                  <a:lnTo>
                    <a:pt x="228" y="368"/>
                  </a:lnTo>
                  <a:lnTo>
                    <a:pt x="226" y="372"/>
                  </a:lnTo>
                  <a:lnTo>
                    <a:pt x="222" y="376"/>
                  </a:lnTo>
                  <a:lnTo>
                    <a:pt x="219" y="379"/>
                  </a:lnTo>
                  <a:lnTo>
                    <a:pt x="214" y="383"/>
                  </a:lnTo>
                  <a:lnTo>
                    <a:pt x="210" y="384"/>
                  </a:lnTo>
                  <a:lnTo>
                    <a:pt x="205" y="386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7" y="194"/>
                  </a:moveTo>
                  <a:lnTo>
                    <a:pt x="97" y="194"/>
                  </a:lnTo>
                  <a:lnTo>
                    <a:pt x="112" y="202"/>
                  </a:lnTo>
                  <a:lnTo>
                    <a:pt x="126" y="212"/>
                  </a:lnTo>
                  <a:lnTo>
                    <a:pt x="139" y="223"/>
                  </a:lnTo>
                  <a:lnTo>
                    <a:pt x="152" y="234"/>
                  </a:lnTo>
                  <a:lnTo>
                    <a:pt x="163" y="247"/>
                  </a:lnTo>
                  <a:lnTo>
                    <a:pt x="174" y="260"/>
                  </a:lnTo>
                  <a:lnTo>
                    <a:pt x="184" y="274"/>
                  </a:lnTo>
                  <a:lnTo>
                    <a:pt x="192" y="289"/>
                  </a:lnTo>
                  <a:lnTo>
                    <a:pt x="192" y="289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7"/>
                  </a:lnTo>
                  <a:lnTo>
                    <a:pt x="234" y="234"/>
                  </a:lnTo>
                  <a:lnTo>
                    <a:pt x="245" y="223"/>
                  </a:lnTo>
                  <a:lnTo>
                    <a:pt x="259" y="212"/>
                  </a:lnTo>
                  <a:lnTo>
                    <a:pt x="273" y="202"/>
                  </a:lnTo>
                  <a:lnTo>
                    <a:pt x="288" y="194"/>
                  </a:lnTo>
                  <a:lnTo>
                    <a:pt x="288" y="194"/>
                  </a:lnTo>
                  <a:lnTo>
                    <a:pt x="273" y="184"/>
                  </a:lnTo>
                  <a:lnTo>
                    <a:pt x="259" y="175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40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84" y="113"/>
                  </a:lnTo>
                  <a:lnTo>
                    <a:pt x="174" y="127"/>
                  </a:lnTo>
                  <a:lnTo>
                    <a:pt x="163" y="140"/>
                  </a:lnTo>
                  <a:lnTo>
                    <a:pt x="152" y="152"/>
                  </a:lnTo>
                  <a:lnTo>
                    <a:pt x="139" y="164"/>
                  </a:lnTo>
                  <a:lnTo>
                    <a:pt x="126" y="175"/>
                  </a:lnTo>
                  <a:lnTo>
                    <a:pt x="112" y="184"/>
                  </a:lnTo>
                  <a:lnTo>
                    <a:pt x="97" y="194"/>
                  </a:lnTo>
                  <a:lnTo>
                    <a:pt x="9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92"/>
            <p:cNvSpPr>
              <a:spLocks/>
            </p:cNvSpPr>
            <p:nvPr/>
          </p:nvSpPr>
          <p:spPr bwMode="auto">
            <a:xfrm>
              <a:off x="7612063" y="1121718"/>
              <a:ext cx="204788" cy="204788"/>
            </a:xfrm>
            <a:custGeom>
              <a:avLst/>
              <a:gdLst>
                <a:gd name="T0" fmla="*/ 257 w 257"/>
                <a:gd name="T1" fmla="*/ 123 h 258"/>
                <a:gd name="T2" fmla="*/ 247 w 257"/>
                <a:gd name="T3" fmla="*/ 120 h 258"/>
                <a:gd name="T4" fmla="*/ 225 w 257"/>
                <a:gd name="T5" fmla="*/ 111 h 258"/>
                <a:gd name="T6" fmla="*/ 205 w 257"/>
                <a:gd name="T7" fmla="*/ 99 h 258"/>
                <a:gd name="T8" fmla="*/ 188 w 257"/>
                <a:gd name="T9" fmla="*/ 86 h 258"/>
                <a:gd name="T10" fmla="*/ 172 w 257"/>
                <a:gd name="T11" fmla="*/ 71 h 258"/>
                <a:gd name="T12" fmla="*/ 158 w 257"/>
                <a:gd name="T13" fmla="*/ 52 h 258"/>
                <a:gd name="T14" fmla="*/ 146 w 257"/>
                <a:gd name="T15" fmla="*/ 32 h 258"/>
                <a:gd name="T16" fmla="*/ 138 w 257"/>
                <a:gd name="T17" fmla="*/ 11 h 258"/>
                <a:gd name="T18" fmla="*/ 123 w 257"/>
                <a:gd name="T19" fmla="*/ 0 h 258"/>
                <a:gd name="T20" fmla="*/ 119 w 257"/>
                <a:gd name="T21" fmla="*/ 11 h 258"/>
                <a:gd name="T22" fmla="*/ 111 w 257"/>
                <a:gd name="T23" fmla="*/ 32 h 258"/>
                <a:gd name="T24" fmla="*/ 100 w 257"/>
                <a:gd name="T25" fmla="*/ 52 h 258"/>
                <a:gd name="T26" fmla="*/ 86 w 257"/>
                <a:gd name="T27" fmla="*/ 71 h 258"/>
                <a:gd name="T28" fmla="*/ 70 w 257"/>
                <a:gd name="T29" fmla="*/ 86 h 258"/>
                <a:gd name="T30" fmla="*/ 52 w 257"/>
                <a:gd name="T31" fmla="*/ 99 h 258"/>
                <a:gd name="T32" fmla="*/ 33 w 257"/>
                <a:gd name="T33" fmla="*/ 111 h 258"/>
                <a:gd name="T34" fmla="*/ 11 w 257"/>
                <a:gd name="T35" fmla="*/ 120 h 258"/>
                <a:gd name="T36" fmla="*/ 0 w 257"/>
                <a:gd name="T37" fmla="*/ 134 h 258"/>
                <a:gd name="T38" fmla="*/ 11 w 257"/>
                <a:gd name="T39" fmla="*/ 138 h 258"/>
                <a:gd name="T40" fmla="*/ 33 w 257"/>
                <a:gd name="T41" fmla="*/ 147 h 258"/>
                <a:gd name="T42" fmla="*/ 52 w 257"/>
                <a:gd name="T43" fmla="*/ 157 h 258"/>
                <a:gd name="T44" fmla="*/ 70 w 257"/>
                <a:gd name="T45" fmla="*/ 171 h 258"/>
                <a:gd name="T46" fmla="*/ 86 w 257"/>
                <a:gd name="T47" fmla="*/ 188 h 258"/>
                <a:gd name="T48" fmla="*/ 100 w 257"/>
                <a:gd name="T49" fmla="*/ 206 h 258"/>
                <a:gd name="T50" fmla="*/ 111 w 257"/>
                <a:gd name="T51" fmla="*/ 226 h 258"/>
                <a:gd name="T52" fmla="*/ 119 w 257"/>
                <a:gd name="T53" fmla="*/ 247 h 258"/>
                <a:gd name="T54" fmla="*/ 134 w 257"/>
                <a:gd name="T55" fmla="*/ 258 h 258"/>
                <a:gd name="T56" fmla="*/ 138 w 257"/>
                <a:gd name="T57" fmla="*/ 247 h 258"/>
                <a:gd name="T58" fmla="*/ 146 w 257"/>
                <a:gd name="T59" fmla="*/ 226 h 258"/>
                <a:gd name="T60" fmla="*/ 158 w 257"/>
                <a:gd name="T61" fmla="*/ 206 h 258"/>
                <a:gd name="T62" fmla="*/ 172 w 257"/>
                <a:gd name="T63" fmla="*/ 188 h 258"/>
                <a:gd name="T64" fmla="*/ 188 w 257"/>
                <a:gd name="T65" fmla="*/ 171 h 258"/>
                <a:gd name="T66" fmla="*/ 205 w 257"/>
                <a:gd name="T67" fmla="*/ 157 h 258"/>
                <a:gd name="T68" fmla="*/ 225 w 257"/>
                <a:gd name="T69" fmla="*/ 147 h 258"/>
                <a:gd name="T70" fmla="*/ 247 w 257"/>
                <a:gd name="T71" fmla="*/ 138 h 258"/>
                <a:gd name="T72" fmla="*/ 257 w 257"/>
                <a:gd name="T73" fmla="*/ 13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7" h="258">
                  <a:moveTo>
                    <a:pt x="257" y="134"/>
                  </a:moveTo>
                  <a:lnTo>
                    <a:pt x="257" y="123"/>
                  </a:lnTo>
                  <a:lnTo>
                    <a:pt x="257" y="123"/>
                  </a:lnTo>
                  <a:lnTo>
                    <a:pt x="247" y="120"/>
                  </a:lnTo>
                  <a:lnTo>
                    <a:pt x="235" y="116"/>
                  </a:lnTo>
                  <a:lnTo>
                    <a:pt x="225" y="111"/>
                  </a:lnTo>
                  <a:lnTo>
                    <a:pt x="216" y="105"/>
                  </a:lnTo>
                  <a:lnTo>
                    <a:pt x="205" y="99"/>
                  </a:lnTo>
                  <a:lnTo>
                    <a:pt x="196" y="94"/>
                  </a:lnTo>
                  <a:lnTo>
                    <a:pt x="188" y="86"/>
                  </a:lnTo>
                  <a:lnTo>
                    <a:pt x="180" y="79"/>
                  </a:lnTo>
                  <a:lnTo>
                    <a:pt x="172" y="71"/>
                  </a:lnTo>
                  <a:lnTo>
                    <a:pt x="165" y="61"/>
                  </a:lnTo>
                  <a:lnTo>
                    <a:pt x="158" y="52"/>
                  </a:lnTo>
                  <a:lnTo>
                    <a:pt x="152" y="43"/>
                  </a:lnTo>
                  <a:lnTo>
                    <a:pt x="146" y="32"/>
                  </a:lnTo>
                  <a:lnTo>
                    <a:pt x="141" y="22"/>
                  </a:lnTo>
                  <a:lnTo>
                    <a:pt x="138" y="11"/>
                  </a:lnTo>
                  <a:lnTo>
                    <a:pt x="134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19" y="11"/>
                  </a:lnTo>
                  <a:lnTo>
                    <a:pt x="116" y="22"/>
                  </a:lnTo>
                  <a:lnTo>
                    <a:pt x="111" y="32"/>
                  </a:lnTo>
                  <a:lnTo>
                    <a:pt x="106" y="43"/>
                  </a:lnTo>
                  <a:lnTo>
                    <a:pt x="100" y="52"/>
                  </a:lnTo>
                  <a:lnTo>
                    <a:pt x="93" y="61"/>
                  </a:lnTo>
                  <a:lnTo>
                    <a:pt x="86" y="71"/>
                  </a:lnTo>
                  <a:lnTo>
                    <a:pt x="78" y="79"/>
                  </a:lnTo>
                  <a:lnTo>
                    <a:pt x="70" y="86"/>
                  </a:lnTo>
                  <a:lnTo>
                    <a:pt x="61" y="94"/>
                  </a:lnTo>
                  <a:lnTo>
                    <a:pt x="52" y="99"/>
                  </a:lnTo>
                  <a:lnTo>
                    <a:pt x="42" y="105"/>
                  </a:lnTo>
                  <a:lnTo>
                    <a:pt x="33" y="111"/>
                  </a:lnTo>
                  <a:lnTo>
                    <a:pt x="22" y="116"/>
                  </a:lnTo>
                  <a:lnTo>
                    <a:pt x="11" y="120"/>
                  </a:lnTo>
                  <a:lnTo>
                    <a:pt x="0" y="123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11" y="138"/>
                  </a:lnTo>
                  <a:lnTo>
                    <a:pt x="22" y="142"/>
                  </a:lnTo>
                  <a:lnTo>
                    <a:pt x="33" y="147"/>
                  </a:lnTo>
                  <a:lnTo>
                    <a:pt x="42" y="152"/>
                  </a:lnTo>
                  <a:lnTo>
                    <a:pt x="52" y="157"/>
                  </a:lnTo>
                  <a:lnTo>
                    <a:pt x="61" y="164"/>
                  </a:lnTo>
                  <a:lnTo>
                    <a:pt x="70" y="171"/>
                  </a:lnTo>
                  <a:lnTo>
                    <a:pt x="78" y="179"/>
                  </a:lnTo>
                  <a:lnTo>
                    <a:pt x="86" y="188"/>
                  </a:lnTo>
                  <a:lnTo>
                    <a:pt x="93" y="197"/>
                  </a:lnTo>
                  <a:lnTo>
                    <a:pt x="100" y="206"/>
                  </a:lnTo>
                  <a:lnTo>
                    <a:pt x="106" y="215"/>
                  </a:lnTo>
                  <a:lnTo>
                    <a:pt x="111" y="226"/>
                  </a:lnTo>
                  <a:lnTo>
                    <a:pt x="116" y="236"/>
                  </a:lnTo>
                  <a:lnTo>
                    <a:pt x="119" y="247"/>
                  </a:lnTo>
                  <a:lnTo>
                    <a:pt x="123" y="258"/>
                  </a:lnTo>
                  <a:lnTo>
                    <a:pt x="134" y="258"/>
                  </a:lnTo>
                  <a:lnTo>
                    <a:pt x="134" y="258"/>
                  </a:lnTo>
                  <a:lnTo>
                    <a:pt x="138" y="247"/>
                  </a:lnTo>
                  <a:lnTo>
                    <a:pt x="141" y="236"/>
                  </a:lnTo>
                  <a:lnTo>
                    <a:pt x="146" y="226"/>
                  </a:lnTo>
                  <a:lnTo>
                    <a:pt x="152" y="215"/>
                  </a:lnTo>
                  <a:lnTo>
                    <a:pt x="158" y="206"/>
                  </a:lnTo>
                  <a:lnTo>
                    <a:pt x="165" y="197"/>
                  </a:lnTo>
                  <a:lnTo>
                    <a:pt x="172" y="188"/>
                  </a:lnTo>
                  <a:lnTo>
                    <a:pt x="180" y="179"/>
                  </a:lnTo>
                  <a:lnTo>
                    <a:pt x="188" y="171"/>
                  </a:lnTo>
                  <a:lnTo>
                    <a:pt x="196" y="164"/>
                  </a:lnTo>
                  <a:lnTo>
                    <a:pt x="205" y="157"/>
                  </a:lnTo>
                  <a:lnTo>
                    <a:pt x="216" y="152"/>
                  </a:lnTo>
                  <a:lnTo>
                    <a:pt x="225" y="147"/>
                  </a:lnTo>
                  <a:lnTo>
                    <a:pt x="235" y="142"/>
                  </a:lnTo>
                  <a:lnTo>
                    <a:pt x="247" y="138"/>
                  </a:lnTo>
                  <a:lnTo>
                    <a:pt x="257" y="134"/>
                  </a:lnTo>
                  <a:lnTo>
                    <a:pt x="257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93"/>
            <p:cNvSpPr>
              <a:spLocks noEditPoints="1"/>
            </p:cNvSpPr>
            <p:nvPr/>
          </p:nvSpPr>
          <p:spPr bwMode="auto">
            <a:xfrm>
              <a:off x="7586663" y="1096318"/>
              <a:ext cx="255588" cy="255588"/>
            </a:xfrm>
            <a:custGeom>
              <a:avLst/>
              <a:gdLst>
                <a:gd name="T0" fmla="*/ 154 w 321"/>
                <a:gd name="T1" fmla="*/ 320 h 320"/>
                <a:gd name="T2" fmla="*/ 139 w 321"/>
                <a:gd name="T3" fmla="*/ 317 h 320"/>
                <a:gd name="T4" fmla="*/ 128 w 321"/>
                <a:gd name="T5" fmla="*/ 307 h 320"/>
                <a:gd name="T6" fmla="*/ 124 w 321"/>
                <a:gd name="T7" fmla="*/ 297 h 320"/>
                <a:gd name="T8" fmla="*/ 99 w 321"/>
                <a:gd name="T9" fmla="*/ 246 h 320"/>
                <a:gd name="T10" fmla="*/ 58 w 321"/>
                <a:gd name="T11" fmla="*/ 210 h 320"/>
                <a:gd name="T12" fmla="*/ 23 w 321"/>
                <a:gd name="T13" fmla="*/ 195 h 320"/>
                <a:gd name="T14" fmla="*/ 9 w 321"/>
                <a:gd name="T15" fmla="*/ 188 h 320"/>
                <a:gd name="T16" fmla="*/ 1 w 321"/>
                <a:gd name="T17" fmla="*/ 176 h 320"/>
                <a:gd name="T18" fmla="*/ 0 w 321"/>
                <a:gd name="T19" fmla="*/ 154 h 320"/>
                <a:gd name="T20" fmla="*/ 1 w 321"/>
                <a:gd name="T21" fmla="*/ 144 h 320"/>
                <a:gd name="T22" fmla="*/ 9 w 321"/>
                <a:gd name="T23" fmla="*/ 132 h 320"/>
                <a:gd name="T24" fmla="*/ 23 w 321"/>
                <a:gd name="T25" fmla="*/ 124 h 320"/>
                <a:gd name="T26" fmla="*/ 58 w 321"/>
                <a:gd name="T27" fmla="*/ 110 h 320"/>
                <a:gd name="T28" fmla="*/ 99 w 321"/>
                <a:gd name="T29" fmla="*/ 74 h 320"/>
                <a:gd name="T30" fmla="*/ 124 w 321"/>
                <a:gd name="T31" fmla="*/ 23 h 320"/>
                <a:gd name="T32" fmla="*/ 128 w 321"/>
                <a:gd name="T33" fmla="*/ 13 h 320"/>
                <a:gd name="T34" fmla="*/ 139 w 321"/>
                <a:gd name="T35" fmla="*/ 3 h 320"/>
                <a:gd name="T36" fmla="*/ 154 w 321"/>
                <a:gd name="T37" fmla="*/ 0 h 320"/>
                <a:gd name="T38" fmla="*/ 170 w 321"/>
                <a:gd name="T39" fmla="*/ 0 h 320"/>
                <a:gd name="T40" fmla="*/ 184 w 321"/>
                <a:gd name="T41" fmla="*/ 5 h 320"/>
                <a:gd name="T42" fmla="*/ 194 w 321"/>
                <a:gd name="T43" fmla="*/ 18 h 320"/>
                <a:gd name="T44" fmla="*/ 201 w 321"/>
                <a:gd name="T45" fmla="*/ 41 h 320"/>
                <a:gd name="T46" fmla="*/ 233 w 321"/>
                <a:gd name="T47" fmla="*/ 88 h 320"/>
                <a:gd name="T48" fmla="*/ 279 w 321"/>
                <a:gd name="T49" fmla="*/ 118 h 320"/>
                <a:gd name="T50" fmla="*/ 302 w 321"/>
                <a:gd name="T51" fmla="*/ 126 h 320"/>
                <a:gd name="T52" fmla="*/ 314 w 321"/>
                <a:gd name="T53" fmla="*/ 135 h 320"/>
                <a:gd name="T54" fmla="*/ 320 w 321"/>
                <a:gd name="T55" fmla="*/ 149 h 320"/>
                <a:gd name="T56" fmla="*/ 321 w 321"/>
                <a:gd name="T57" fmla="*/ 165 h 320"/>
                <a:gd name="T58" fmla="*/ 316 w 321"/>
                <a:gd name="T59" fmla="*/ 180 h 320"/>
                <a:gd name="T60" fmla="*/ 306 w 321"/>
                <a:gd name="T61" fmla="*/ 192 h 320"/>
                <a:gd name="T62" fmla="*/ 296 w 321"/>
                <a:gd name="T63" fmla="*/ 195 h 320"/>
                <a:gd name="T64" fmla="*/ 247 w 321"/>
                <a:gd name="T65" fmla="*/ 221 h 320"/>
                <a:gd name="T66" fmla="*/ 209 w 321"/>
                <a:gd name="T67" fmla="*/ 261 h 320"/>
                <a:gd name="T68" fmla="*/ 196 w 321"/>
                <a:gd name="T69" fmla="*/ 297 h 320"/>
                <a:gd name="T70" fmla="*/ 189 w 321"/>
                <a:gd name="T71" fmla="*/ 310 h 320"/>
                <a:gd name="T72" fmla="*/ 176 w 321"/>
                <a:gd name="T73" fmla="*/ 318 h 320"/>
                <a:gd name="T74" fmla="*/ 165 w 321"/>
                <a:gd name="T75" fmla="*/ 320 h 320"/>
                <a:gd name="T76" fmla="*/ 115 w 321"/>
                <a:gd name="T77" fmla="*/ 173 h 320"/>
                <a:gd name="T78" fmla="*/ 160 w 321"/>
                <a:gd name="T79" fmla="*/ 223 h 320"/>
                <a:gd name="T80" fmla="*/ 187 w 321"/>
                <a:gd name="T81" fmla="*/ 188 h 320"/>
                <a:gd name="T82" fmla="*/ 223 w 321"/>
                <a:gd name="T83" fmla="*/ 159 h 320"/>
                <a:gd name="T84" fmla="*/ 172 w 321"/>
                <a:gd name="T85" fmla="*/ 114 h 320"/>
                <a:gd name="T86" fmla="*/ 147 w 321"/>
                <a:gd name="T87" fmla="*/ 114 h 320"/>
                <a:gd name="T88" fmla="*/ 96 w 321"/>
                <a:gd name="T89" fmla="*/ 15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1" h="320">
                  <a:moveTo>
                    <a:pt x="165" y="320"/>
                  </a:moveTo>
                  <a:lnTo>
                    <a:pt x="154" y="320"/>
                  </a:lnTo>
                  <a:lnTo>
                    <a:pt x="154" y="320"/>
                  </a:lnTo>
                  <a:lnTo>
                    <a:pt x="149" y="319"/>
                  </a:lnTo>
                  <a:lnTo>
                    <a:pt x="143" y="318"/>
                  </a:lnTo>
                  <a:lnTo>
                    <a:pt x="139" y="317"/>
                  </a:lnTo>
                  <a:lnTo>
                    <a:pt x="135" y="314"/>
                  </a:lnTo>
                  <a:lnTo>
                    <a:pt x="131" y="310"/>
                  </a:lnTo>
                  <a:lnTo>
                    <a:pt x="128" y="307"/>
                  </a:lnTo>
                  <a:lnTo>
                    <a:pt x="125" y="302"/>
                  </a:lnTo>
                  <a:lnTo>
                    <a:pt x="124" y="297"/>
                  </a:lnTo>
                  <a:lnTo>
                    <a:pt x="124" y="297"/>
                  </a:lnTo>
                  <a:lnTo>
                    <a:pt x="118" y="279"/>
                  </a:lnTo>
                  <a:lnTo>
                    <a:pt x="110" y="261"/>
                  </a:lnTo>
                  <a:lnTo>
                    <a:pt x="99" y="246"/>
                  </a:lnTo>
                  <a:lnTo>
                    <a:pt x="87" y="232"/>
                  </a:lnTo>
                  <a:lnTo>
                    <a:pt x="73" y="221"/>
                  </a:lnTo>
                  <a:lnTo>
                    <a:pt x="58" y="210"/>
                  </a:lnTo>
                  <a:lnTo>
                    <a:pt x="40" y="202"/>
                  </a:lnTo>
                  <a:lnTo>
                    <a:pt x="23" y="195"/>
                  </a:lnTo>
                  <a:lnTo>
                    <a:pt x="23" y="195"/>
                  </a:lnTo>
                  <a:lnTo>
                    <a:pt x="18" y="194"/>
                  </a:lnTo>
                  <a:lnTo>
                    <a:pt x="14" y="192"/>
                  </a:lnTo>
                  <a:lnTo>
                    <a:pt x="9" y="188"/>
                  </a:lnTo>
                  <a:lnTo>
                    <a:pt x="6" y="185"/>
                  </a:lnTo>
                  <a:lnTo>
                    <a:pt x="3" y="180"/>
                  </a:lnTo>
                  <a:lnTo>
                    <a:pt x="1" y="176"/>
                  </a:lnTo>
                  <a:lnTo>
                    <a:pt x="0" y="171"/>
                  </a:lnTo>
                  <a:lnTo>
                    <a:pt x="0" y="165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49"/>
                  </a:lnTo>
                  <a:lnTo>
                    <a:pt x="1" y="144"/>
                  </a:lnTo>
                  <a:lnTo>
                    <a:pt x="3" y="140"/>
                  </a:lnTo>
                  <a:lnTo>
                    <a:pt x="6" y="135"/>
                  </a:lnTo>
                  <a:lnTo>
                    <a:pt x="9" y="132"/>
                  </a:lnTo>
                  <a:lnTo>
                    <a:pt x="14" y="128"/>
                  </a:lnTo>
                  <a:lnTo>
                    <a:pt x="18" y="126"/>
                  </a:lnTo>
                  <a:lnTo>
                    <a:pt x="23" y="124"/>
                  </a:lnTo>
                  <a:lnTo>
                    <a:pt x="23" y="124"/>
                  </a:lnTo>
                  <a:lnTo>
                    <a:pt x="40" y="118"/>
                  </a:lnTo>
                  <a:lnTo>
                    <a:pt x="58" y="110"/>
                  </a:lnTo>
                  <a:lnTo>
                    <a:pt x="73" y="99"/>
                  </a:lnTo>
                  <a:lnTo>
                    <a:pt x="87" y="88"/>
                  </a:lnTo>
                  <a:lnTo>
                    <a:pt x="99" y="74"/>
                  </a:lnTo>
                  <a:lnTo>
                    <a:pt x="110" y="57"/>
                  </a:lnTo>
                  <a:lnTo>
                    <a:pt x="118" y="41"/>
                  </a:lnTo>
                  <a:lnTo>
                    <a:pt x="124" y="23"/>
                  </a:lnTo>
                  <a:lnTo>
                    <a:pt x="124" y="23"/>
                  </a:lnTo>
                  <a:lnTo>
                    <a:pt x="125" y="18"/>
                  </a:lnTo>
                  <a:lnTo>
                    <a:pt x="128" y="13"/>
                  </a:lnTo>
                  <a:lnTo>
                    <a:pt x="131" y="9"/>
                  </a:lnTo>
                  <a:lnTo>
                    <a:pt x="135" y="5"/>
                  </a:lnTo>
                  <a:lnTo>
                    <a:pt x="139" y="3"/>
                  </a:lnTo>
                  <a:lnTo>
                    <a:pt x="143" y="1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76" y="1"/>
                  </a:lnTo>
                  <a:lnTo>
                    <a:pt x="181" y="3"/>
                  </a:lnTo>
                  <a:lnTo>
                    <a:pt x="184" y="5"/>
                  </a:lnTo>
                  <a:lnTo>
                    <a:pt x="189" y="9"/>
                  </a:lnTo>
                  <a:lnTo>
                    <a:pt x="191" y="13"/>
                  </a:lnTo>
                  <a:lnTo>
                    <a:pt x="194" y="18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201" y="41"/>
                  </a:lnTo>
                  <a:lnTo>
                    <a:pt x="209" y="57"/>
                  </a:lnTo>
                  <a:lnTo>
                    <a:pt x="220" y="74"/>
                  </a:lnTo>
                  <a:lnTo>
                    <a:pt x="233" y="88"/>
                  </a:lnTo>
                  <a:lnTo>
                    <a:pt x="247" y="99"/>
                  </a:lnTo>
                  <a:lnTo>
                    <a:pt x="262" y="110"/>
                  </a:lnTo>
                  <a:lnTo>
                    <a:pt x="279" y="118"/>
                  </a:lnTo>
                  <a:lnTo>
                    <a:pt x="296" y="124"/>
                  </a:lnTo>
                  <a:lnTo>
                    <a:pt x="296" y="124"/>
                  </a:lnTo>
                  <a:lnTo>
                    <a:pt x="302" y="126"/>
                  </a:lnTo>
                  <a:lnTo>
                    <a:pt x="306" y="128"/>
                  </a:lnTo>
                  <a:lnTo>
                    <a:pt x="310" y="132"/>
                  </a:lnTo>
                  <a:lnTo>
                    <a:pt x="314" y="135"/>
                  </a:lnTo>
                  <a:lnTo>
                    <a:pt x="316" y="140"/>
                  </a:lnTo>
                  <a:lnTo>
                    <a:pt x="318" y="144"/>
                  </a:lnTo>
                  <a:lnTo>
                    <a:pt x="320" y="149"/>
                  </a:lnTo>
                  <a:lnTo>
                    <a:pt x="321" y="154"/>
                  </a:lnTo>
                  <a:lnTo>
                    <a:pt x="321" y="165"/>
                  </a:lnTo>
                  <a:lnTo>
                    <a:pt x="321" y="165"/>
                  </a:lnTo>
                  <a:lnTo>
                    <a:pt x="320" y="171"/>
                  </a:lnTo>
                  <a:lnTo>
                    <a:pt x="318" y="176"/>
                  </a:lnTo>
                  <a:lnTo>
                    <a:pt x="316" y="180"/>
                  </a:lnTo>
                  <a:lnTo>
                    <a:pt x="314" y="185"/>
                  </a:lnTo>
                  <a:lnTo>
                    <a:pt x="310" y="188"/>
                  </a:lnTo>
                  <a:lnTo>
                    <a:pt x="306" y="192"/>
                  </a:lnTo>
                  <a:lnTo>
                    <a:pt x="302" y="194"/>
                  </a:lnTo>
                  <a:lnTo>
                    <a:pt x="296" y="195"/>
                  </a:lnTo>
                  <a:lnTo>
                    <a:pt x="296" y="195"/>
                  </a:lnTo>
                  <a:lnTo>
                    <a:pt x="279" y="202"/>
                  </a:lnTo>
                  <a:lnTo>
                    <a:pt x="262" y="210"/>
                  </a:lnTo>
                  <a:lnTo>
                    <a:pt x="247" y="221"/>
                  </a:lnTo>
                  <a:lnTo>
                    <a:pt x="233" y="232"/>
                  </a:lnTo>
                  <a:lnTo>
                    <a:pt x="220" y="246"/>
                  </a:lnTo>
                  <a:lnTo>
                    <a:pt x="209" y="261"/>
                  </a:lnTo>
                  <a:lnTo>
                    <a:pt x="201" y="279"/>
                  </a:lnTo>
                  <a:lnTo>
                    <a:pt x="196" y="297"/>
                  </a:lnTo>
                  <a:lnTo>
                    <a:pt x="196" y="297"/>
                  </a:lnTo>
                  <a:lnTo>
                    <a:pt x="194" y="302"/>
                  </a:lnTo>
                  <a:lnTo>
                    <a:pt x="191" y="307"/>
                  </a:lnTo>
                  <a:lnTo>
                    <a:pt x="189" y="310"/>
                  </a:lnTo>
                  <a:lnTo>
                    <a:pt x="184" y="314"/>
                  </a:lnTo>
                  <a:lnTo>
                    <a:pt x="181" y="317"/>
                  </a:lnTo>
                  <a:lnTo>
                    <a:pt x="176" y="318"/>
                  </a:lnTo>
                  <a:lnTo>
                    <a:pt x="170" y="319"/>
                  </a:lnTo>
                  <a:lnTo>
                    <a:pt x="165" y="320"/>
                  </a:lnTo>
                  <a:lnTo>
                    <a:pt x="165" y="320"/>
                  </a:lnTo>
                  <a:close/>
                  <a:moveTo>
                    <a:pt x="96" y="159"/>
                  </a:moveTo>
                  <a:lnTo>
                    <a:pt x="96" y="159"/>
                  </a:lnTo>
                  <a:lnTo>
                    <a:pt x="115" y="173"/>
                  </a:lnTo>
                  <a:lnTo>
                    <a:pt x="132" y="188"/>
                  </a:lnTo>
                  <a:lnTo>
                    <a:pt x="147" y="205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72" y="205"/>
                  </a:lnTo>
                  <a:lnTo>
                    <a:pt x="187" y="188"/>
                  </a:lnTo>
                  <a:lnTo>
                    <a:pt x="205" y="173"/>
                  </a:lnTo>
                  <a:lnTo>
                    <a:pt x="223" y="159"/>
                  </a:lnTo>
                  <a:lnTo>
                    <a:pt x="223" y="159"/>
                  </a:lnTo>
                  <a:lnTo>
                    <a:pt x="205" y="147"/>
                  </a:lnTo>
                  <a:lnTo>
                    <a:pt x="187" y="132"/>
                  </a:lnTo>
                  <a:lnTo>
                    <a:pt x="172" y="114"/>
                  </a:lnTo>
                  <a:lnTo>
                    <a:pt x="160" y="96"/>
                  </a:lnTo>
                  <a:lnTo>
                    <a:pt x="160" y="96"/>
                  </a:lnTo>
                  <a:lnTo>
                    <a:pt x="147" y="114"/>
                  </a:lnTo>
                  <a:lnTo>
                    <a:pt x="132" y="132"/>
                  </a:lnTo>
                  <a:lnTo>
                    <a:pt x="115" y="147"/>
                  </a:lnTo>
                  <a:lnTo>
                    <a:pt x="96" y="159"/>
                  </a:lnTo>
                  <a:lnTo>
                    <a:pt x="96" y="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94"/>
            <p:cNvSpPr>
              <a:spLocks/>
            </p:cNvSpPr>
            <p:nvPr/>
          </p:nvSpPr>
          <p:spPr bwMode="auto">
            <a:xfrm>
              <a:off x="5264151" y="815330"/>
              <a:ext cx="1158875" cy="50800"/>
            </a:xfrm>
            <a:custGeom>
              <a:avLst/>
              <a:gdLst>
                <a:gd name="T0" fmla="*/ 1459 w 1459"/>
                <a:gd name="T1" fmla="*/ 32 h 65"/>
                <a:gd name="T2" fmla="*/ 1459 w 1459"/>
                <a:gd name="T3" fmla="*/ 32 h 65"/>
                <a:gd name="T4" fmla="*/ 1458 w 1459"/>
                <a:gd name="T5" fmla="*/ 38 h 65"/>
                <a:gd name="T6" fmla="*/ 1457 w 1459"/>
                <a:gd name="T7" fmla="*/ 45 h 65"/>
                <a:gd name="T8" fmla="*/ 1454 w 1459"/>
                <a:gd name="T9" fmla="*/ 50 h 65"/>
                <a:gd name="T10" fmla="*/ 1450 w 1459"/>
                <a:gd name="T11" fmla="*/ 56 h 65"/>
                <a:gd name="T12" fmla="*/ 1445 w 1459"/>
                <a:gd name="T13" fmla="*/ 59 h 65"/>
                <a:gd name="T14" fmla="*/ 1440 w 1459"/>
                <a:gd name="T15" fmla="*/ 63 h 65"/>
                <a:gd name="T16" fmla="*/ 1434 w 1459"/>
                <a:gd name="T17" fmla="*/ 64 h 65"/>
                <a:gd name="T18" fmla="*/ 1427 w 1459"/>
                <a:gd name="T19" fmla="*/ 65 h 65"/>
                <a:gd name="T20" fmla="*/ 32 w 1459"/>
                <a:gd name="T21" fmla="*/ 65 h 65"/>
                <a:gd name="T22" fmla="*/ 32 w 1459"/>
                <a:gd name="T23" fmla="*/ 65 h 65"/>
                <a:gd name="T24" fmla="*/ 25 w 1459"/>
                <a:gd name="T25" fmla="*/ 64 h 65"/>
                <a:gd name="T26" fmla="*/ 20 w 1459"/>
                <a:gd name="T27" fmla="*/ 63 h 65"/>
                <a:gd name="T28" fmla="*/ 14 w 1459"/>
                <a:gd name="T29" fmla="*/ 59 h 65"/>
                <a:gd name="T30" fmla="*/ 9 w 1459"/>
                <a:gd name="T31" fmla="*/ 56 h 65"/>
                <a:gd name="T32" fmla="*/ 4 w 1459"/>
                <a:gd name="T33" fmla="*/ 50 h 65"/>
                <a:gd name="T34" fmla="*/ 2 w 1459"/>
                <a:gd name="T35" fmla="*/ 45 h 65"/>
                <a:gd name="T36" fmla="*/ 0 w 1459"/>
                <a:gd name="T37" fmla="*/ 38 h 65"/>
                <a:gd name="T38" fmla="*/ 0 w 1459"/>
                <a:gd name="T39" fmla="*/ 32 h 65"/>
                <a:gd name="T40" fmla="*/ 0 w 1459"/>
                <a:gd name="T41" fmla="*/ 32 h 65"/>
                <a:gd name="T42" fmla="*/ 0 w 1459"/>
                <a:gd name="T43" fmla="*/ 32 h 65"/>
                <a:gd name="T44" fmla="*/ 0 w 1459"/>
                <a:gd name="T45" fmla="*/ 25 h 65"/>
                <a:gd name="T46" fmla="*/ 2 w 1459"/>
                <a:gd name="T47" fmla="*/ 20 h 65"/>
                <a:gd name="T48" fmla="*/ 4 w 1459"/>
                <a:gd name="T49" fmla="*/ 14 h 65"/>
                <a:gd name="T50" fmla="*/ 9 w 1459"/>
                <a:gd name="T51" fmla="*/ 9 h 65"/>
                <a:gd name="T52" fmla="*/ 14 w 1459"/>
                <a:gd name="T53" fmla="*/ 6 h 65"/>
                <a:gd name="T54" fmla="*/ 20 w 1459"/>
                <a:gd name="T55" fmla="*/ 2 h 65"/>
                <a:gd name="T56" fmla="*/ 25 w 1459"/>
                <a:gd name="T57" fmla="*/ 1 h 65"/>
                <a:gd name="T58" fmla="*/ 32 w 1459"/>
                <a:gd name="T59" fmla="*/ 0 h 65"/>
                <a:gd name="T60" fmla="*/ 1427 w 1459"/>
                <a:gd name="T61" fmla="*/ 0 h 65"/>
                <a:gd name="T62" fmla="*/ 1427 w 1459"/>
                <a:gd name="T63" fmla="*/ 0 h 65"/>
                <a:gd name="T64" fmla="*/ 1434 w 1459"/>
                <a:gd name="T65" fmla="*/ 1 h 65"/>
                <a:gd name="T66" fmla="*/ 1440 w 1459"/>
                <a:gd name="T67" fmla="*/ 2 h 65"/>
                <a:gd name="T68" fmla="*/ 1445 w 1459"/>
                <a:gd name="T69" fmla="*/ 6 h 65"/>
                <a:gd name="T70" fmla="*/ 1450 w 1459"/>
                <a:gd name="T71" fmla="*/ 9 h 65"/>
                <a:gd name="T72" fmla="*/ 1454 w 1459"/>
                <a:gd name="T73" fmla="*/ 14 h 65"/>
                <a:gd name="T74" fmla="*/ 1457 w 1459"/>
                <a:gd name="T75" fmla="*/ 20 h 65"/>
                <a:gd name="T76" fmla="*/ 1458 w 1459"/>
                <a:gd name="T77" fmla="*/ 25 h 65"/>
                <a:gd name="T78" fmla="*/ 1459 w 1459"/>
                <a:gd name="T79" fmla="*/ 32 h 65"/>
                <a:gd name="T80" fmla="*/ 1459 w 1459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59" h="65">
                  <a:moveTo>
                    <a:pt x="1459" y="32"/>
                  </a:moveTo>
                  <a:lnTo>
                    <a:pt x="1459" y="32"/>
                  </a:lnTo>
                  <a:lnTo>
                    <a:pt x="1458" y="38"/>
                  </a:lnTo>
                  <a:lnTo>
                    <a:pt x="1457" y="45"/>
                  </a:lnTo>
                  <a:lnTo>
                    <a:pt x="1454" y="50"/>
                  </a:lnTo>
                  <a:lnTo>
                    <a:pt x="1450" y="56"/>
                  </a:lnTo>
                  <a:lnTo>
                    <a:pt x="1445" y="59"/>
                  </a:lnTo>
                  <a:lnTo>
                    <a:pt x="1440" y="63"/>
                  </a:lnTo>
                  <a:lnTo>
                    <a:pt x="1434" y="64"/>
                  </a:lnTo>
                  <a:lnTo>
                    <a:pt x="142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4" y="50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34" y="1"/>
                  </a:lnTo>
                  <a:lnTo>
                    <a:pt x="1440" y="2"/>
                  </a:lnTo>
                  <a:lnTo>
                    <a:pt x="1445" y="6"/>
                  </a:lnTo>
                  <a:lnTo>
                    <a:pt x="1450" y="9"/>
                  </a:lnTo>
                  <a:lnTo>
                    <a:pt x="1454" y="14"/>
                  </a:lnTo>
                  <a:lnTo>
                    <a:pt x="1457" y="20"/>
                  </a:lnTo>
                  <a:lnTo>
                    <a:pt x="1458" y="25"/>
                  </a:lnTo>
                  <a:lnTo>
                    <a:pt x="1459" y="32"/>
                  </a:lnTo>
                  <a:lnTo>
                    <a:pt x="145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95"/>
            <p:cNvSpPr>
              <a:spLocks/>
            </p:cNvSpPr>
            <p:nvPr/>
          </p:nvSpPr>
          <p:spPr bwMode="auto">
            <a:xfrm>
              <a:off x="4873626" y="950268"/>
              <a:ext cx="625475" cy="50800"/>
            </a:xfrm>
            <a:custGeom>
              <a:avLst/>
              <a:gdLst>
                <a:gd name="T0" fmla="*/ 788 w 788"/>
                <a:gd name="T1" fmla="*/ 33 h 65"/>
                <a:gd name="T2" fmla="*/ 788 w 788"/>
                <a:gd name="T3" fmla="*/ 33 h 65"/>
                <a:gd name="T4" fmla="*/ 788 w 788"/>
                <a:gd name="T5" fmla="*/ 40 h 65"/>
                <a:gd name="T6" fmla="*/ 786 w 788"/>
                <a:gd name="T7" fmla="*/ 45 h 65"/>
                <a:gd name="T8" fmla="*/ 782 w 788"/>
                <a:gd name="T9" fmla="*/ 51 h 65"/>
                <a:gd name="T10" fmla="*/ 779 w 788"/>
                <a:gd name="T11" fmla="*/ 56 h 65"/>
                <a:gd name="T12" fmla="*/ 774 w 788"/>
                <a:gd name="T13" fmla="*/ 59 h 65"/>
                <a:gd name="T14" fmla="*/ 768 w 788"/>
                <a:gd name="T15" fmla="*/ 63 h 65"/>
                <a:gd name="T16" fmla="*/ 763 w 788"/>
                <a:gd name="T17" fmla="*/ 64 h 65"/>
                <a:gd name="T18" fmla="*/ 756 w 788"/>
                <a:gd name="T19" fmla="*/ 65 h 65"/>
                <a:gd name="T20" fmla="*/ 33 w 788"/>
                <a:gd name="T21" fmla="*/ 65 h 65"/>
                <a:gd name="T22" fmla="*/ 33 w 788"/>
                <a:gd name="T23" fmla="*/ 65 h 65"/>
                <a:gd name="T24" fmla="*/ 26 w 788"/>
                <a:gd name="T25" fmla="*/ 64 h 65"/>
                <a:gd name="T26" fmla="*/ 20 w 788"/>
                <a:gd name="T27" fmla="*/ 63 h 65"/>
                <a:gd name="T28" fmla="*/ 14 w 788"/>
                <a:gd name="T29" fmla="*/ 59 h 65"/>
                <a:gd name="T30" fmla="*/ 10 w 788"/>
                <a:gd name="T31" fmla="*/ 56 h 65"/>
                <a:gd name="T32" fmla="*/ 6 w 788"/>
                <a:gd name="T33" fmla="*/ 51 h 65"/>
                <a:gd name="T34" fmla="*/ 3 w 788"/>
                <a:gd name="T35" fmla="*/ 45 h 65"/>
                <a:gd name="T36" fmla="*/ 2 w 788"/>
                <a:gd name="T37" fmla="*/ 40 h 65"/>
                <a:gd name="T38" fmla="*/ 0 w 788"/>
                <a:gd name="T39" fmla="*/ 33 h 65"/>
                <a:gd name="T40" fmla="*/ 0 w 788"/>
                <a:gd name="T41" fmla="*/ 33 h 65"/>
                <a:gd name="T42" fmla="*/ 0 w 788"/>
                <a:gd name="T43" fmla="*/ 33 h 65"/>
                <a:gd name="T44" fmla="*/ 2 w 788"/>
                <a:gd name="T45" fmla="*/ 26 h 65"/>
                <a:gd name="T46" fmla="*/ 3 w 788"/>
                <a:gd name="T47" fmla="*/ 20 h 65"/>
                <a:gd name="T48" fmla="*/ 6 w 788"/>
                <a:gd name="T49" fmla="*/ 14 h 65"/>
                <a:gd name="T50" fmla="*/ 10 w 788"/>
                <a:gd name="T51" fmla="*/ 9 h 65"/>
                <a:gd name="T52" fmla="*/ 14 w 788"/>
                <a:gd name="T53" fmla="*/ 6 h 65"/>
                <a:gd name="T54" fmla="*/ 20 w 788"/>
                <a:gd name="T55" fmla="*/ 2 h 65"/>
                <a:gd name="T56" fmla="*/ 26 w 788"/>
                <a:gd name="T57" fmla="*/ 1 h 65"/>
                <a:gd name="T58" fmla="*/ 33 w 788"/>
                <a:gd name="T59" fmla="*/ 0 h 65"/>
                <a:gd name="T60" fmla="*/ 756 w 788"/>
                <a:gd name="T61" fmla="*/ 0 h 65"/>
                <a:gd name="T62" fmla="*/ 756 w 788"/>
                <a:gd name="T63" fmla="*/ 0 h 65"/>
                <a:gd name="T64" fmla="*/ 763 w 788"/>
                <a:gd name="T65" fmla="*/ 1 h 65"/>
                <a:gd name="T66" fmla="*/ 768 w 788"/>
                <a:gd name="T67" fmla="*/ 2 h 65"/>
                <a:gd name="T68" fmla="*/ 774 w 788"/>
                <a:gd name="T69" fmla="*/ 6 h 65"/>
                <a:gd name="T70" fmla="*/ 779 w 788"/>
                <a:gd name="T71" fmla="*/ 9 h 65"/>
                <a:gd name="T72" fmla="*/ 782 w 788"/>
                <a:gd name="T73" fmla="*/ 14 h 65"/>
                <a:gd name="T74" fmla="*/ 786 w 788"/>
                <a:gd name="T75" fmla="*/ 20 h 65"/>
                <a:gd name="T76" fmla="*/ 788 w 788"/>
                <a:gd name="T77" fmla="*/ 26 h 65"/>
                <a:gd name="T78" fmla="*/ 788 w 788"/>
                <a:gd name="T79" fmla="*/ 33 h 65"/>
                <a:gd name="T80" fmla="*/ 788 w 788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8" h="65">
                  <a:moveTo>
                    <a:pt x="788" y="33"/>
                  </a:moveTo>
                  <a:lnTo>
                    <a:pt x="788" y="33"/>
                  </a:lnTo>
                  <a:lnTo>
                    <a:pt x="788" y="40"/>
                  </a:lnTo>
                  <a:lnTo>
                    <a:pt x="786" y="45"/>
                  </a:lnTo>
                  <a:lnTo>
                    <a:pt x="782" y="51"/>
                  </a:lnTo>
                  <a:lnTo>
                    <a:pt x="779" y="56"/>
                  </a:lnTo>
                  <a:lnTo>
                    <a:pt x="774" y="59"/>
                  </a:lnTo>
                  <a:lnTo>
                    <a:pt x="768" y="63"/>
                  </a:lnTo>
                  <a:lnTo>
                    <a:pt x="763" y="64"/>
                  </a:lnTo>
                  <a:lnTo>
                    <a:pt x="756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756" y="0"/>
                  </a:lnTo>
                  <a:lnTo>
                    <a:pt x="756" y="0"/>
                  </a:lnTo>
                  <a:lnTo>
                    <a:pt x="763" y="1"/>
                  </a:lnTo>
                  <a:lnTo>
                    <a:pt x="768" y="2"/>
                  </a:lnTo>
                  <a:lnTo>
                    <a:pt x="774" y="6"/>
                  </a:lnTo>
                  <a:lnTo>
                    <a:pt x="779" y="9"/>
                  </a:lnTo>
                  <a:lnTo>
                    <a:pt x="782" y="14"/>
                  </a:lnTo>
                  <a:lnTo>
                    <a:pt x="786" y="20"/>
                  </a:lnTo>
                  <a:lnTo>
                    <a:pt x="788" y="26"/>
                  </a:lnTo>
                  <a:lnTo>
                    <a:pt x="788" y="33"/>
                  </a:lnTo>
                  <a:lnTo>
                    <a:pt x="78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96"/>
            <p:cNvSpPr>
              <a:spLocks/>
            </p:cNvSpPr>
            <p:nvPr/>
          </p:nvSpPr>
          <p:spPr bwMode="auto">
            <a:xfrm>
              <a:off x="6069013" y="975668"/>
              <a:ext cx="169863" cy="50800"/>
            </a:xfrm>
            <a:custGeom>
              <a:avLst/>
              <a:gdLst>
                <a:gd name="T0" fmla="*/ 216 w 216"/>
                <a:gd name="T1" fmla="*/ 32 h 64"/>
                <a:gd name="T2" fmla="*/ 216 w 216"/>
                <a:gd name="T3" fmla="*/ 32 h 64"/>
                <a:gd name="T4" fmla="*/ 215 w 216"/>
                <a:gd name="T5" fmla="*/ 38 h 64"/>
                <a:gd name="T6" fmla="*/ 212 w 216"/>
                <a:gd name="T7" fmla="*/ 45 h 64"/>
                <a:gd name="T8" fmla="*/ 210 w 216"/>
                <a:gd name="T9" fmla="*/ 49 h 64"/>
                <a:gd name="T10" fmla="*/ 205 w 216"/>
                <a:gd name="T11" fmla="*/ 55 h 64"/>
                <a:gd name="T12" fmla="*/ 201 w 216"/>
                <a:gd name="T13" fmla="*/ 59 h 64"/>
                <a:gd name="T14" fmla="*/ 196 w 216"/>
                <a:gd name="T15" fmla="*/ 62 h 64"/>
                <a:gd name="T16" fmla="*/ 189 w 216"/>
                <a:gd name="T17" fmla="*/ 63 h 64"/>
                <a:gd name="T18" fmla="*/ 183 w 216"/>
                <a:gd name="T19" fmla="*/ 64 h 64"/>
                <a:gd name="T20" fmla="*/ 33 w 216"/>
                <a:gd name="T21" fmla="*/ 64 h 64"/>
                <a:gd name="T22" fmla="*/ 33 w 216"/>
                <a:gd name="T23" fmla="*/ 64 h 64"/>
                <a:gd name="T24" fmla="*/ 26 w 216"/>
                <a:gd name="T25" fmla="*/ 63 h 64"/>
                <a:gd name="T26" fmla="*/ 20 w 216"/>
                <a:gd name="T27" fmla="*/ 62 h 64"/>
                <a:gd name="T28" fmla="*/ 14 w 216"/>
                <a:gd name="T29" fmla="*/ 59 h 64"/>
                <a:gd name="T30" fmla="*/ 10 w 216"/>
                <a:gd name="T31" fmla="*/ 55 h 64"/>
                <a:gd name="T32" fmla="*/ 6 w 216"/>
                <a:gd name="T33" fmla="*/ 49 h 64"/>
                <a:gd name="T34" fmla="*/ 3 w 216"/>
                <a:gd name="T35" fmla="*/ 45 h 64"/>
                <a:gd name="T36" fmla="*/ 0 w 216"/>
                <a:gd name="T37" fmla="*/ 38 h 64"/>
                <a:gd name="T38" fmla="*/ 0 w 216"/>
                <a:gd name="T39" fmla="*/ 32 h 64"/>
                <a:gd name="T40" fmla="*/ 0 w 216"/>
                <a:gd name="T41" fmla="*/ 32 h 64"/>
                <a:gd name="T42" fmla="*/ 0 w 216"/>
                <a:gd name="T43" fmla="*/ 32 h 64"/>
                <a:gd name="T44" fmla="*/ 0 w 216"/>
                <a:gd name="T45" fmla="*/ 25 h 64"/>
                <a:gd name="T46" fmla="*/ 3 w 216"/>
                <a:gd name="T47" fmla="*/ 19 h 64"/>
                <a:gd name="T48" fmla="*/ 6 w 216"/>
                <a:gd name="T49" fmla="*/ 14 h 64"/>
                <a:gd name="T50" fmla="*/ 10 w 216"/>
                <a:gd name="T51" fmla="*/ 9 h 64"/>
                <a:gd name="T52" fmla="*/ 14 w 216"/>
                <a:gd name="T53" fmla="*/ 5 h 64"/>
                <a:gd name="T54" fmla="*/ 20 w 216"/>
                <a:gd name="T55" fmla="*/ 2 h 64"/>
                <a:gd name="T56" fmla="*/ 26 w 216"/>
                <a:gd name="T57" fmla="*/ 1 h 64"/>
                <a:gd name="T58" fmla="*/ 33 w 216"/>
                <a:gd name="T59" fmla="*/ 0 h 64"/>
                <a:gd name="T60" fmla="*/ 183 w 216"/>
                <a:gd name="T61" fmla="*/ 0 h 64"/>
                <a:gd name="T62" fmla="*/ 183 w 216"/>
                <a:gd name="T63" fmla="*/ 0 h 64"/>
                <a:gd name="T64" fmla="*/ 189 w 216"/>
                <a:gd name="T65" fmla="*/ 1 h 64"/>
                <a:gd name="T66" fmla="*/ 196 w 216"/>
                <a:gd name="T67" fmla="*/ 2 h 64"/>
                <a:gd name="T68" fmla="*/ 201 w 216"/>
                <a:gd name="T69" fmla="*/ 5 h 64"/>
                <a:gd name="T70" fmla="*/ 205 w 216"/>
                <a:gd name="T71" fmla="*/ 9 h 64"/>
                <a:gd name="T72" fmla="*/ 210 w 216"/>
                <a:gd name="T73" fmla="*/ 14 h 64"/>
                <a:gd name="T74" fmla="*/ 212 w 216"/>
                <a:gd name="T75" fmla="*/ 19 h 64"/>
                <a:gd name="T76" fmla="*/ 215 w 216"/>
                <a:gd name="T77" fmla="*/ 25 h 64"/>
                <a:gd name="T78" fmla="*/ 216 w 216"/>
                <a:gd name="T79" fmla="*/ 32 h 64"/>
                <a:gd name="T80" fmla="*/ 216 w 21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6" h="64">
                  <a:moveTo>
                    <a:pt x="216" y="32"/>
                  </a:moveTo>
                  <a:lnTo>
                    <a:pt x="216" y="32"/>
                  </a:lnTo>
                  <a:lnTo>
                    <a:pt x="215" y="38"/>
                  </a:lnTo>
                  <a:lnTo>
                    <a:pt x="212" y="45"/>
                  </a:lnTo>
                  <a:lnTo>
                    <a:pt x="210" y="49"/>
                  </a:lnTo>
                  <a:lnTo>
                    <a:pt x="205" y="55"/>
                  </a:lnTo>
                  <a:lnTo>
                    <a:pt x="201" y="59"/>
                  </a:lnTo>
                  <a:lnTo>
                    <a:pt x="196" y="62"/>
                  </a:lnTo>
                  <a:lnTo>
                    <a:pt x="189" y="63"/>
                  </a:lnTo>
                  <a:lnTo>
                    <a:pt x="183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49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9" y="1"/>
                  </a:lnTo>
                  <a:lnTo>
                    <a:pt x="196" y="2"/>
                  </a:lnTo>
                  <a:lnTo>
                    <a:pt x="201" y="5"/>
                  </a:lnTo>
                  <a:lnTo>
                    <a:pt x="205" y="9"/>
                  </a:lnTo>
                  <a:lnTo>
                    <a:pt x="210" y="14"/>
                  </a:lnTo>
                  <a:lnTo>
                    <a:pt x="212" y="19"/>
                  </a:lnTo>
                  <a:lnTo>
                    <a:pt x="215" y="25"/>
                  </a:lnTo>
                  <a:lnTo>
                    <a:pt x="216" y="32"/>
                  </a:lnTo>
                  <a:lnTo>
                    <a:pt x="2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97"/>
            <p:cNvSpPr>
              <a:spLocks/>
            </p:cNvSpPr>
            <p:nvPr/>
          </p:nvSpPr>
          <p:spPr bwMode="auto">
            <a:xfrm>
              <a:off x="6870701" y="929630"/>
              <a:ext cx="354013" cy="50800"/>
            </a:xfrm>
            <a:custGeom>
              <a:avLst/>
              <a:gdLst>
                <a:gd name="T0" fmla="*/ 445 w 445"/>
                <a:gd name="T1" fmla="*/ 32 h 65"/>
                <a:gd name="T2" fmla="*/ 445 w 445"/>
                <a:gd name="T3" fmla="*/ 32 h 65"/>
                <a:gd name="T4" fmla="*/ 444 w 445"/>
                <a:gd name="T5" fmla="*/ 39 h 65"/>
                <a:gd name="T6" fmla="*/ 443 w 445"/>
                <a:gd name="T7" fmla="*/ 45 h 65"/>
                <a:gd name="T8" fmla="*/ 439 w 445"/>
                <a:gd name="T9" fmla="*/ 51 h 65"/>
                <a:gd name="T10" fmla="*/ 436 w 445"/>
                <a:gd name="T11" fmla="*/ 55 h 65"/>
                <a:gd name="T12" fmla="*/ 431 w 445"/>
                <a:gd name="T13" fmla="*/ 59 h 65"/>
                <a:gd name="T14" fmla="*/ 426 w 445"/>
                <a:gd name="T15" fmla="*/ 62 h 65"/>
                <a:gd name="T16" fmla="*/ 420 w 445"/>
                <a:gd name="T17" fmla="*/ 63 h 65"/>
                <a:gd name="T18" fmla="*/ 413 w 445"/>
                <a:gd name="T19" fmla="*/ 65 h 65"/>
                <a:gd name="T20" fmla="*/ 33 w 445"/>
                <a:gd name="T21" fmla="*/ 65 h 65"/>
                <a:gd name="T22" fmla="*/ 33 w 445"/>
                <a:gd name="T23" fmla="*/ 65 h 65"/>
                <a:gd name="T24" fmla="*/ 27 w 445"/>
                <a:gd name="T25" fmla="*/ 63 h 65"/>
                <a:gd name="T26" fmla="*/ 20 w 445"/>
                <a:gd name="T27" fmla="*/ 62 h 65"/>
                <a:gd name="T28" fmla="*/ 16 w 445"/>
                <a:gd name="T29" fmla="*/ 59 h 65"/>
                <a:gd name="T30" fmla="*/ 10 w 445"/>
                <a:gd name="T31" fmla="*/ 55 h 65"/>
                <a:gd name="T32" fmla="*/ 6 w 445"/>
                <a:gd name="T33" fmla="*/ 51 h 65"/>
                <a:gd name="T34" fmla="*/ 3 w 445"/>
                <a:gd name="T35" fmla="*/ 45 h 65"/>
                <a:gd name="T36" fmla="*/ 2 w 445"/>
                <a:gd name="T37" fmla="*/ 39 h 65"/>
                <a:gd name="T38" fmla="*/ 0 w 445"/>
                <a:gd name="T39" fmla="*/ 32 h 65"/>
                <a:gd name="T40" fmla="*/ 0 w 445"/>
                <a:gd name="T41" fmla="*/ 32 h 65"/>
                <a:gd name="T42" fmla="*/ 0 w 445"/>
                <a:gd name="T43" fmla="*/ 32 h 65"/>
                <a:gd name="T44" fmla="*/ 2 w 445"/>
                <a:gd name="T45" fmla="*/ 25 h 65"/>
                <a:gd name="T46" fmla="*/ 3 w 445"/>
                <a:gd name="T47" fmla="*/ 19 h 65"/>
                <a:gd name="T48" fmla="*/ 6 w 445"/>
                <a:gd name="T49" fmla="*/ 15 h 65"/>
                <a:gd name="T50" fmla="*/ 10 w 445"/>
                <a:gd name="T51" fmla="*/ 9 h 65"/>
                <a:gd name="T52" fmla="*/ 16 w 445"/>
                <a:gd name="T53" fmla="*/ 5 h 65"/>
                <a:gd name="T54" fmla="*/ 20 w 445"/>
                <a:gd name="T55" fmla="*/ 2 h 65"/>
                <a:gd name="T56" fmla="*/ 27 w 445"/>
                <a:gd name="T57" fmla="*/ 1 h 65"/>
                <a:gd name="T58" fmla="*/ 33 w 445"/>
                <a:gd name="T59" fmla="*/ 0 h 65"/>
                <a:gd name="T60" fmla="*/ 413 w 445"/>
                <a:gd name="T61" fmla="*/ 0 h 65"/>
                <a:gd name="T62" fmla="*/ 413 w 445"/>
                <a:gd name="T63" fmla="*/ 0 h 65"/>
                <a:gd name="T64" fmla="*/ 420 w 445"/>
                <a:gd name="T65" fmla="*/ 1 h 65"/>
                <a:gd name="T66" fmla="*/ 426 w 445"/>
                <a:gd name="T67" fmla="*/ 2 h 65"/>
                <a:gd name="T68" fmla="*/ 431 w 445"/>
                <a:gd name="T69" fmla="*/ 5 h 65"/>
                <a:gd name="T70" fmla="*/ 436 w 445"/>
                <a:gd name="T71" fmla="*/ 9 h 65"/>
                <a:gd name="T72" fmla="*/ 439 w 445"/>
                <a:gd name="T73" fmla="*/ 15 h 65"/>
                <a:gd name="T74" fmla="*/ 443 w 445"/>
                <a:gd name="T75" fmla="*/ 19 h 65"/>
                <a:gd name="T76" fmla="*/ 444 w 445"/>
                <a:gd name="T77" fmla="*/ 25 h 65"/>
                <a:gd name="T78" fmla="*/ 445 w 445"/>
                <a:gd name="T79" fmla="*/ 32 h 65"/>
                <a:gd name="T80" fmla="*/ 445 w 44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5" h="65">
                  <a:moveTo>
                    <a:pt x="445" y="32"/>
                  </a:moveTo>
                  <a:lnTo>
                    <a:pt x="445" y="32"/>
                  </a:lnTo>
                  <a:lnTo>
                    <a:pt x="444" y="39"/>
                  </a:lnTo>
                  <a:lnTo>
                    <a:pt x="443" y="45"/>
                  </a:lnTo>
                  <a:lnTo>
                    <a:pt x="439" y="51"/>
                  </a:lnTo>
                  <a:lnTo>
                    <a:pt x="436" y="55"/>
                  </a:lnTo>
                  <a:lnTo>
                    <a:pt x="431" y="59"/>
                  </a:lnTo>
                  <a:lnTo>
                    <a:pt x="426" y="62"/>
                  </a:lnTo>
                  <a:lnTo>
                    <a:pt x="420" y="63"/>
                  </a:lnTo>
                  <a:lnTo>
                    <a:pt x="41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3"/>
                  </a:lnTo>
                  <a:lnTo>
                    <a:pt x="20" y="62"/>
                  </a:lnTo>
                  <a:lnTo>
                    <a:pt x="16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20" y="1"/>
                  </a:lnTo>
                  <a:lnTo>
                    <a:pt x="426" y="2"/>
                  </a:lnTo>
                  <a:lnTo>
                    <a:pt x="431" y="5"/>
                  </a:lnTo>
                  <a:lnTo>
                    <a:pt x="436" y="9"/>
                  </a:lnTo>
                  <a:lnTo>
                    <a:pt x="439" y="15"/>
                  </a:lnTo>
                  <a:lnTo>
                    <a:pt x="443" y="19"/>
                  </a:lnTo>
                  <a:lnTo>
                    <a:pt x="444" y="25"/>
                  </a:lnTo>
                  <a:lnTo>
                    <a:pt x="445" y="32"/>
                  </a:lnTo>
                  <a:lnTo>
                    <a:pt x="44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98"/>
            <p:cNvSpPr>
              <a:spLocks/>
            </p:cNvSpPr>
            <p:nvPr/>
          </p:nvSpPr>
          <p:spPr bwMode="auto">
            <a:xfrm>
              <a:off x="6884988" y="1096318"/>
              <a:ext cx="596900" cy="52388"/>
            </a:xfrm>
            <a:custGeom>
              <a:avLst/>
              <a:gdLst>
                <a:gd name="T0" fmla="*/ 753 w 753"/>
                <a:gd name="T1" fmla="*/ 32 h 64"/>
                <a:gd name="T2" fmla="*/ 753 w 753"/>
                <a:gd name="T3" fmla="*/ 32 h 64"/>
                <a:gd name="T4" fmla="*/ 753 w 753"/>
                <a:gd name="T5" fmla="*/ 39 h 64"/>
                <a:gd name="T6" fmla="*/ 750 w 753"/>
                <a:gd name="T7" fmla="*/ 45 h 64"/>
                <a:gd name="T8" fmla="*/ 748 w 753"/>
                <a:gd name="T9" fmla="*/ 51 h 64"/>
                <a:gd name="T10" fmla="*/ 744 w 753"/>
                <a:gd name="T11" fmla="*/ 55 h 64"/>
                <a:gd name="T12" fmla="*/ 739 w 753"/>
                <a:gd name="T13" fmla="*/ 59 h 64"/>
                <a:gd name="T14" fmla="*/ 733 w 753"/>
                <a:gd name="T15" fmla="*/ 62 h 64"/>
                <a:gd name="T16" fmla="*/ 727 w 753"/>
                <a:gd name="T17" fmla="*/ 64 h 64"/>
                <a:gd name="T18" fmla="*/ 721 w 753"/>
                <a:gd name="T19" fmla="*/ 64 h 64"/>
                <a:gd name="T20" fmla="*/ 32 w 753"/>
                <a:gd name="T21" fmla="*/ 64 h 64"/>
                <a:gd name="T22" fmla="*/ 32 w 753"/>
                <a:gd name="T23" fmla="*/ 64 h 64"/>
                <a:gd name="T24" fmla="*/ 25 w 753"/>
                <a:gd name="T25" fmla="*/ 64 h 64"/>
                <a:gd name="T26" fmla="*/ 20 w 753"/>
                <a:gd name="T27" fmla="*/ 62 h 64"/>
                <a:gd name="T28" fmla="*/ 14 w 753"/>
                <a:gd name="T29" fmla="*/ 59 h 64"/>
                <a:gd name="T30" fmla="*/ 9 w 753"/>
                <a:gd name="T31" fmla="*/ 55 h 64"/>
                <a:gd name="T32" fmla="*/ 6 w 753"/>
                <a:gd name="T33" fmla="*/ 51 h 64"/>
                <a:gd name="T34" fmla="*/ 2 w 753"/>
                <a:gd name="T35" fmla="*/ 45 h 64"/>
                <a:gd name="T36" fmla="*/ 0 w 753"/>
                <a:gd name="T37" fmla="*/ 39 h 64"/>
                <a:gd name="T38" fmla="*/ 0 w 753"/>
                <a:gd name="T39" fmla="*/ 32 h 64"/>
                <a:gd name="T40" fmla="*/ 0 w 753"/>
                <a:gd name="T41" fmla="*/ 32 h 64"/>
                <a:gd name="T42" fmla="*/ 0 w 753"/>
                <a:gd name="T43" fmla="*/ 32 h 64"/>
                <a:gd name="T44" fmla="*/ 0 w 753"/>
                <a:gd name="T45" fmla="*/ 26 h 64"/>
                <a:gd name="T46" fmla="*/ 2 w 753"/>
                <a:gd name="T47" fmla="*/ 19 h 64"/>
                <a:gd name="T48" fmla="*/ 6 w 753"/>
                <a:gd name="T49" fmla="*/ 15 h 64"/>
                <a:gd name="T50" fmla="*/ 9 w 753"/>
                <a:gd name="T51" fmla="*/ 10 h 64"/>
                <a:gd name="T52" fmla="*/ 14 w 753"/>
                <a:gd name="T53" fmla="*/ 5 h 64"/>
                <a:gd name="T54" fmla="*/ 20 w 753"/>
                <a:gd name="T55" fmla="*/ 3 h 64"/>
                <a:gd name="T56" fmla="*/ 25 w 753"/>
                <a:gd name="T57" fmla="*/ 1 h 64"/>
                <a:gd name="T58" fmla="*/ 32 w 753"/>
                <a:gd name="T59" fmla="*/ 0 h 64"/>
                <a:gd name="T60" fmla="*/ 721 w 753"/>
                <a:gd name="T61" fmla="*/ 0 h 64"/>
                <a:gd name="T62" fmla="*/ 721 w 753"/>
                <a:gd name="T63" fmla="*/ 0 h 64"/>
                <a:gd name="T64" fmla="*/ 727 w 753"/>
                <a:gd name="T65" fmla="*/ 1 h 64"/>
                <a:gd name="T66" fmla="*/ 733 w 753"/>
                <a:gd name="T67" fmla="*/ 3 h 64"/>
                <a:gd name="T68" fmla="*/ 739 w 753"/>
                <a:gd name="T69" fmla="*/ 5 h 64"/>
                <a:gd name="T70" fmla="*/ 744 w 753"/>
                <a:gd name="T71" fmla="*/ 10 h 64"/>
                <a:gd name="T72" fmla="*/ 748 w 753"/>
                <a:gd name="T73" fmla="*/ 15 h 64"/>
                <a:gd name="T74" fmla="*/ 750 w 753"/>
                <a:gd name="T75" fmla="*/ 19 h 64"/>
                <a:gd name="T76" fmla="*/ 753 w 753"/>
                <a:gd name="T77" fmla="*/ 26 h 64"/>
                <a:gd name="T78" fmla="*/ 753 w 753"/>
                <a:gd name="T79" fmla="*/ 32 h 64"/>
                <a:gd name="T80" fmla="*/ 753 w 75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3" h="64">
                  <a:moveTo>
                    <a:pt x="753" y="32"/>
                  </a:moveTo>
                  <a:lnTo>
                    <a:pt x="753" y="32"/>
                  </a:lnTo>
                  <a:lnTo>
                    <a:pt x="753" y="39"/>
                  </a:lnTo>
                  <a:lnTo>
                    <a:pt x="750" y="45"/>
                  </a:lnTo>
                  <a:lnTo>
                    <a:pt x="748" y="51"/>
                  </a:lnTo>
                  <a:lnTo>
                    <a:pt x="744" y="55"/>
                  </a:lnTo>
                  <a:lnTo>
                    <a:pt x="739" y="59"/>
                  </a:lnTo>
                  <a:lnTo>
                    <a:pt x="733" y="62"/>
                  </a:lnTo>
                  <a:lnTo>
                    <a:pt x="727" y="64"/>
                  </a:lnTo>
                  <a:lnTo>
                    <a:pt x="72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6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727" y="1"/>
                  </a:lnTo>
                  <a:lnTo>
                    <a:pt x="733" y="3"/>
                  </a:lnTo>
                  <a:lnTo>
                    <a:pt x="739" y="5"/>
                  </a:lnTo>
                  <a:lnTo>
                    <a:pt x="744" y="10"/>
                  </a:lnTo>
                  <a:lnTo>
                    <a:pt x="748" y="15"/>
                  </a:lnTo>
                  <a:lnTo>
                    <a:pt x="750" y="19"/>
                  </a:lnTo>
                  <a:lnTo>
                    <a:pt x="753" y="26"/>
                  </a:lnTo>
                  <a:lnTo>
                    <a:pt x="753" y="32"/>
                  </a:lnTo>
                  <a:lnTo>
                    <a:pt x="75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99"/>
            <p:cNvSpPr>
              <a:spLocks/>
            </p:cNvSpPr>
            <p:nvPr/>
          </p:nvSpPr>
          <p:spPr bwMode="auto">
            <a:xfrm>
              <a:off x="4460876" y="1201093"/>
              <a:ext cx="479425" cy="52388"/>
            </a:xfrm>
            <a:custGeom>
              <a:avLst/>
              <a:gdLst>
                <a:gd name="T0" fmla="*/ 605 w 605"/>
                <a:gd name="T1" fmla="*/ 32 h 65"/>
                <a:gd name="T2" fmla="*/ 605 w 605"/>
                <a:gd name="T3" fmla="*/ 32 h 65"/>
                <a:gd name="T4" fmla="*/ 605 w 605"/>
                <a:gd name="T5" fmla="*/ 39 h 65"/>
                <a:gd name="T6" fmla="*/ 603 w 605"/>
                <a:gd name="T7" fmla="*/ 45 h 65"/>
                <a:gd name="T8" fmla="*/ 599 w 605"/>
                <a:gd name="T9" fmla="*/ 51 h 65"/>
                <a:gd name="T10" fmla="*/ 596 w 605"/>
                <a:gd name="T11" fmla="*/ 55 h 65"/>
                <a:gd name="T12" fmla="*/ 591 w 605"/>
                <a:gd name="T13" fmla="*/ 59 h 65"/>
                <a:gd name="T14" fmla="*/ 585 w 605"/>
                <a:gd name="T15" fmla="*/ 62 h 65"/>
                <a:gd name="T16" fmla="*/ 579 w 605"/>
                <a:gd name="T17" fmla="*/ 65 h 65"/>
                <a:gd name="T18" fmla="*/ 573 w 605"/>
                <a:gd name="T19" fmla="*/ 65 h 65"/>
                <a:gd name="T20" fmla="*/ 33 w 605"/>
                <a:gd name="T21" fmla="*/ 65 h 65"/>
                <a:gd name="T22" fmla="*/ 33 w 605"/>
                <a:gd name="T23" fmla="*/ 65 h 65"/>
                <a:gd name="T24" fmla="*/ 26 w 605"/>
                <a:gd name="T25" fmla="*/ 65 h 65"/>
                <a:gd name="T26" fmla="*/ 20 w 605"/>
                <a:gd name="T27" fmla="*/ 62 h 65"/>
                <a:gd name="T28" fmla="*/ 14 w 605"/>
                <a:gd name="T29" fmla="*/ 59 h 65"/>
                <a:gd name="T30" fmla="*/ 10 w 605"/>
                <a:gd name="T31" fmla="*/ 55 h 65"/>
                <a:gd name="T32" fmla="*/ 6 w 605"/>
                <a:gd name="T33" fmla="*/ 51 h 65"/>
                <a:gd name="T34" fmla="*/ 3 w 605"/>
                <a:gd name="T35" fmla="*/ 45 h 65"/>
                <a:gd name="T36" fmla="*/ 1 w 605"/>
                <a:gd name="T37" fmla="*/ 39 h 65"/>
                <a:gd name="T38" fmla="*/ 0 w 605"/>
                <a:gd name="T39" fmla="*/ 32 h 65"/>
                <a:gd name="T40" fmla="*/ 0 w 605"/>
                <a:gd name="T41" fmla="*/ 32 h 65"/>
                <a:gd name="T42" fmla="*/ 0 w 605"/>
                <a:gd name="T43" fmla="*/ 32 h 65"/>
                <a:gd name="T44" fmla="*/ 1 w 605"/>
                <a:gd name="T45" fmla="*/ 26 h 65"/>
                <a:gd name="T46" fmla="*/ 3 w 605"/>
                <a:gd name="T47" fmla="*/ 19 h 65"/>
                <a:gd name="T48" fmla="*/ 6 w 605"/>
                <a:gd name="T49" fmla="*/ 15 h 65"/>
                <a:gd name="T50" fmla="*/ 10 w 605"/>
                <a:gd name="T51" fmla="*/ 10 h 65"/>
                <a:gd name="T52" fmla="*/ 14 w 605"/>
                <a:gd name="T53" fmla="*/ 5 h 65"/>
                <a:gd name="T54" fmla="*/ 20 w 605"/>
                <a:gd name="T55" fmla="*/ 3 h 65"/>
                <a:gd name="T56" fmla="*/ 26 w 605"/>
                <a:gd name="T57" fmla="*/ 1 h 65"/>
                <a:gd name="T58" fmla="*/ 33 w 605"/>
                <a:gd name="T59" fmla="*/ 0 h 65"/>
                <a:gd name="T60" fmla="*/ 573 w 605"/>
                <a:gd name="T61" fmla="*/ 0 h 65"/>
                <a:gd name="T62" fmla="*/ 573 w 605"/>
                <a:gd name="T63" fmla="*/ 0 h 65"/>
                <a:gd name="T64" fmla="*/ 579 w 605"/>
                <a:gd name="T65" fmla="*/ 1 h 65"/>
                <a:gd name="T66" fmla="*/ 585 w 605"/>
                <a:gd name="T67" fmla="*/ 3 h 65"/>
                <a:gd name="T68" fmla="*/ 591 w 605"/>
                <a:gd name="T69" fmla="*/ 5 h 65"/>
                <a:gd name="T70" fmla="*/ 596 w 605"/>
                <a:gd name="T71" fmla="*/ 10 h 65"/>
                <a:gd name="T72" fmla="*/ 599 w 605"/>
                <a:gd name="T73" fmla="*/ 15 h 65"/>
                <a:gd name="T74" fmla="*/ 603 w 605"/>
                <a:gd name="T75" fmla="*/ 19 h 65"/>
                <a:gd name="T76" fmla="*/ 605 w 605"/>
                <a:gd name="T77" fmla="*/ 26 h 65"/>
                <a:gd name="T78" fmla="*/ 605 w 605"/>
                <a:gd name="T79" fmla="*/ 32 h 65"/>
                <a:gd name="T80" fmla="*/ 605 w 60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5" h="65">
                  <a:moveTo>
                    <a:pt x="605" y="32"/>
                  </a:moveTo>
                  <a:lnTo>
                    <a:pt x="605" y="32"/>
                  </a:lnTo>
                  <a:lnTo>
                    <a:pt x="605" y="39"/>
                  </a:lnTo>
                  <a:lnTo>
                    <a:pt x="603" y="45"/>
                  </a:lnTo>
                  <a:lnTo>
                    <a:pt x="599" y="51"/>
                  </a:lnTo>
                  <a:lnTo>
                    <a:pt x="596" y="55"/>
                  </a:lnTo>
                  <a:lnTo>
                    <a:pt x="591" y="59"/>
                  </a:lnTo>
                  <a:lnTo>
                    <a:pt x="585" y="62"/>
                  </a:lnTo>
                  <a:lnTo>
                    <a:pt x="579" y="65"/>
                  </a:lnTo>
                  <a:lnTo>
                    <a:pt x="5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9" y="1"/>
                  </a:lnTo>
                  <a:lnTo>
                    <a:pt x="585" y="3"/>
                  </a:lnTo>
                  <a:lnTo>
                    <a:pt x="591" y="5"/>
                  </a:lnTo>
                  <a:lnTo>
                    <a:pt x="596" y="10"/>
                  </a:lnTo>
                  <a:lnTo>
                    <a:pt x="599" y="15"/>
                  </a:lnTo>
                  <a:lnTo>
                    <a:pt x="603" y="19"/>
                  </a:lnTo>
                  <a:lnTo>
                    <a:pt x="605" y="26"/>
                  </a:lnTo>
                  <a:lnTo>
                    <a:pt x="605" y="32"/>
                  </a:lnTo>
                  <a:lnTo>
                    <a:pt x="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100"/>
            <p:cNvSpPr>
              <a:spLocks/>
            </p:cNvSpPr>
            <p:nvPr/>
          </p:nvSpPr>
          <p:spPr bwMode="auto">
            <a:xfrm>
              <a:off x="5110163" y="1507480"/>
              <a:ext cx="134938" cy="50800"/>
            </a:xfrm>
            <a:custGeom>
              <a:avLst/>
              <a:gdLst>
                <a:gd name="T0" fmla="*/ 169 w 169"/>
                <a:gd name="T1" fmla="*/ 32 h 64"/>
                <a:gd name="T2" fmla="*/ 169 w 169"/>
                <a:gd name="T3" fmla="*/ 32 h 64"/>
                <a:gd name="T4" fmla="*/ 168 w 169"/>
                <a:gd name="T5" fmla="*/ 39 h 64"/>
                <a:gd name="T6" fmla="*/ 167 w 169"/>
                <a:gd name="T7" fmla="*/ 44 h 64"/>
                <a:gd name="T8" fmla="*/ 164 w 169"/>
                <a:gd name="T9" fmla="*/ 50 h 64"/>
                <a:gd name="T10" fmla="*/ 160 w 169"/>
                <a:gd name="T11" fmla="*/ 55 h 64"/>
                <a:gd name="T12" fmla="*/ 154 w 169"/>
                <a:gd name="T13" fmla="*/ 58 h 64"/>
                <a:gd name="T14" fmla="*/ 150 w 169"/>
                <a:gd name="T15" fmla="*/ 62 h 64"/>
                <a:gd name="T16" fmla="*/ 143 w 169"/>
                <a:gd name="T17" fmla="*/ 64 h 64"/>
                <a:gd name="T18" fmla="*/ 137 w 169"/>
                <a:gd name="T19" fmla="*/ 64 h 64"/>
                <a:gd name="T20" fmla="*/ 33 w 169"/>
                <a:gd name="T21" fmla="*/ 64 h 64"/>
                <a:gd name="T22" fmla="*/ 33 w 169"/>
                <a:gd name="T23" fmla="*/ 64 h 64"/>
                <a:gd name="T24" fmla="*/ 26 w 169"/>
                <a:gd name="T25" fmla="*/ 64 h 64"/>
                <a:gd name="T26" fmla="*/ 20 w 169"/>
                <a:gd name="T27" fmla="*/ 62 h 64"/>
                <a:gd name="T28" fmla="*/ 14 w 169"/>
                <a:gd name="T29" fmla="*/ 58 h 64"/>
                <a:gd name="T30" fmla="*/ 10 w 169"/>
                <a:gd name="T31" fmla="*/ 55 h 64"/>
                <a:gd name="T32" fmla="*/ 6 w 169"/>
                <a:gd name="T33" fmla="*/ 50 h 64"/>
                <a:gd name="T34" fmla="*/ 3 w 169"/>
                <a:gd name="T35" fmla="*/ 44 h 64"/>
                <a:gd name="T36" fmla="*/ 1 w 169"/>
                <a:gd name="T37" fmla="*/ 39 h 64"/>
                <a:gd name="T38" fmla="*/ 0 w 169"/>
                <a:gd name="T39" fmla="*/ 32 h 64"/>
                <a:gd name="T40" fmla="*/ 0 w 169"/>
                <a:gd name="T41" fmla="*/ 32 h 64"/>
                <a:gd name="T42" fmla="*/ 0 w 169"/>
                <a:gd name="T43" fmla="*/ 32 h 64"/>
                <a:gd name="T44" fmla="*/ 1 w 169"/>
                <a:gd name="T45" fmla="*/ 26 h 64"/>
                <a:gd name="T46" fmla="*/ 3 w 169"/>
                <a:gd name="T47" fmla="*/ 20 h 64"/>
                <a:gd name="T48" fmla="*/ 6 w 169"/>
                <a:gd name="T49" fmla="*/ 14 h 64"/>
                <a:gd name="T50" fmla="*/ 10 w 169"/>
                <a:gd name="T51" fmla="*/ 10 h 64"/>
                <a:gd name="T52" fmla="*/ 14 w 169"/>
                <a:gd name="T53" fmla="*/ 5 h 64"/>
                <a:gd name="T54" fmla="*/ 20 w 169"/>
                <a:gd name="T55" fmla="*/ 3 h 64"/>
                <a:gd name="T56" fmla="*/ 26 w 169"/>
                <a:gd name="T57" fmla="*/ 0 h 64"/>
                <a:gd name="T58" fmla="*/ 33 w 169"/>
                <a:gd name="T59" fmla="*/ 0 h 64"/>
                <a:gd name="T60" fmla="*/ 137 w 169"/>
                <a:gd name="T61" fmla="*/ 0 h 64"/>
                <a:gd name="T62" fmla="*/ 137 w 169"/>
                <a:gd name="T63" fmla="*/ 0 h 64"/>
                <a:gd name="T64" fmla="*/ 143 w 169"/>
                <a:gd name="T65" fmla="*/ 0 h 64"/>
                <a:gd name="T66" fmla="*/ 150 w 169"/>
                <a:gd name="T67" fmla="*/ 3 h 64"/>
                <a:gd name="T68" fmla="*/ 154 w 169"/>
                <a:gd name="T69" fmla="*/ 5 h 64"/>
                <a:gd name="T70" fmla="*/ 160 w 169"/>
                <a:gd name="T71" fmla="*/ 10 h 64"/>
                <a:gd name="T72" fmla="*/ 164 w 169"/>
                <a:gd name="T73" fmla="*/ 14 h 64"/>
                <a:gd name="T74" fmla="*/ 167 w 169"/>
                <a:gd name="T75" fmla="*/ 20 h 64"/>
                <a:gd name="T76" fmla="*/ 168 w 169"/>
                <a:gd name="T77" fmla="*/ 26 h 64"/>
                <a:gd name="T78" fmla="*/ 169 w 169"/>
                <a:gd name="T79" fmla="*/ 32 h 64"/>
                <a:gd name="T80" fmla="*/ 169 w 169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9" h="64">
                  <a:moveTo>
                    <a:pt x="169" y="32"/>
                  </a:moveTo>
                  <a:lnTo>
                    <a:pt x="169" y="32"/>
                  </a:lnTo>
                  <a:lnTo>
                    <a:pt x="168" y="39"/>
                  </a:lnTo>
                  <a:lnTo>
                    <a:pt x="167" y="44"/>
                  </a:lnTo>
                  <a:lnTo>
                    <a:pt x="164" y="50"/>
                  </a:lnTo>
                  <a:lnTo>
                    <a:pt x="160" y="55"/>
                  </a:lnTo>
                  <a:lnTo>
                    <a:pt x="154" y="58"/>
                  </a:lnTo>
                  <a:lnTo>
                    <a:pt x="150" y="62"/>
                  </a:lnTo>
                  <a:lnTo>
                    <a:pt x="143" y="64"/>
                  </a:lnTo>
                  <a:lnTo>
                    <a:pt x="13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8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50" y="3"/>
                  </a:lnTo>
                  <a:lnTo>
                    <a:pt x="154" y="5"/>
                  </a:lnTo>
                  <a:lnTo>
                    <a:pt x="160" y="10"/>
                  </a:lnTo>
                  <a:lnTo>
                    <a:pt x="164" y="14"/>
                  </a:lnTo>
                  <a:lnTo>
                    <a:pt x="167" y="20"/>
                  </a:lnTo>
                  <a:lnTo>
                    <a:pt x="168" y="26"/>
                  </a:lnTo>
                  <a:lnTo>
                    <a:pt x="169" y="32"/>
                  </a:lnTo>
                  <a:lnTo>
                    <a:pt x="16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101"/>
            <p:cNvSpPr>
              <a:spLocks/>
            </p:cNvSpPr>
            <p:nvPr/>
          </p:nvSpPr>
          <p:spPr bwMode="auto">
            <a:xfrm>
              <a:off x="6400801" y="1507480"/>
              <a:ext cx="268288" cy="50800"/>
            </a:xfrm>
            <a:custGeom>
              <a:avLst/>
              <a:gdLst>
                <a:gd name="T0" fmla="*/ 340 w 340"/>
                <a:gd name="T1" fmla="*/ 32 h 64"/>
                <a:gd name="T2" fmla="*/ 340 w 340"/>
                <a:gd name="T3" fmla="*/ 32 h 64"/>
                <a:gd name="T4" fmla="*/ 340 w 340"/>
                <a:gd name="T5" fmla="*/ 39 h 64"/>
                <a:gd name="T6" fmla="*/ 337 w 340"/>
                <a:gd name="T7" fmla="*/ 44 h 64"/>
                <a:gd name="T8" fmla="*/ 335 w 340"/>
                <a:gd name="T9" fmla="*/ 50 h 64"/>
                <a:gd name="T10" fmla="*/ 331 w 340"/>
                <a:gd name="T11" fmla="*/ 55 h 64"/>
                <a:gd name="T12" fmla="*/ 326 w 340"/>
                <a:gd name="T13" fmla="*/ 58 h 64"/>
                <a:gd name="T14" fmla="*/ 320 w 340"/>
                <a:gd name="T15" fmla="*/ 62 h 64"/>
                <a:gd name="T16" fmla="*/ 314 w 340"/>
                <a:gd name="T17" fmla="*/ 64 h 64"/>
                <a:gd name="T18" fmla="*/ 307 w 340"/>
                <a:gd name="T19" fmla="*/ 64 h 64"/>
                <a:gd name="T20" fmla="*/ 33 w 340"/>
                <a:gd name="T21" fmla="*/ 64 h 64"/>
                <a:gd name="T22" fmla="*/ 33 w 340"/>
                <a:gd name="T23" fmla="*/ 64 h 64"/>
                <a:gd name="T24" fmla="*/ 27 w 340"/>
                <a:gd name="T25" fmla="*/ 64 h 64"/>
                <a:gd name="T26" fmla="*/ 20 w 340"/>
                <a:gd name="T27" fmla="*/ 62 h 64"/>
                <a:gd name="T28" fmla="*/ 15 w 340"/>
                <a:gd name="T29" fmla="*/ 58 h 64"/>
                <a:gd name="T30" fmla="*/ 11 w 340"/>
                <a:gd name="T31" fmla="*/ 55 h 64"/>
                <a:gd name="T32" fmla="*/ 6 w 340"/>
                <a:gd name="T33" fmla="*/ 50 h 64"/>
                <a:gd name="T34" fmla="*/ 4 w 340"/>
                <a:gd name="T35" fmla="*/ 44 h 64"/>
                <a:gd name="T36" fmla="*/ 2 w 340"/>
                <a:gd name="T37" fmla="*/ 39 h 64"/>
                <a:gd name="T38" fmla="*/ 0 w 340"/>
                <a:gd name="T39" fmla="*/ 32 h 64"/>
                <a:gd name="T40" fmla="*/ 0 w 340"/>
                <a:gd name="T41" fmla="*/ 32 h 64"/>
                <a:gd name="T42" fmla="*/ 0 w 340"/>
                <a:gd name="T43" fmla="*/ 32 h 64"/>
                <a:gd name="T44" fmla="*/ 2 w 340"/>
                <a:gd name="T45" fmla="*/ 26 h 64"/>
                <a:gd name="T46" fmla="*/ 4 w 340"/>
                <a:gd name="T47" fmla="*/ 20 h 64"/>
                <a:gd name="T48" fmla="*/ 6 w 340"/>
                <a:gd name="T49" fmla="*/ 14 h 64"/>
                <a:gd name="T50" fmla="*/ 11 w 340"/>
                <a:gd name="T51" fmla="*/ 10 h 64"/>
                <a:gd name="T52" fmla="*/ 15 w 340"/>
                <a:gd name="T53" fmla="*/ 5 h 64"/>
                <a:gd name="T54" fmla="*/ 20 w 340"/>
                <a:gd name="T55" fmla="*/ 3 h 64"/>
                <a:gd name="T56" fmla="*/ 27 w 340"/>
                <a:gd name="T57" fmla="*/ 0 h 64"/>
                <a:gd name="T58" fmla="*/ 33 w 340"/>
                <a:gd name="T59" fmla="*/ 0 h 64"/>
                <a:gd name="T60" fmla="*/ 307 w 340"/>
                <a:gd name="T61" fmla="*/ 0 h 64"/>
                <a:gd name="T62" fmla="*/ 307 w 340"/>
                <a:gd name="T63" fmla="*/ 0 h 64"/>
                <a:gd name="T64" fmla="*/ 314 w 340"/>
                <a:gd name="T65" fmla="*/ 0 h 64"/>
                <a:gd name="T66" fmla="*/ 320 w 340"/>
                <a:gd name="T67" fmla="*/ 3 h 64"/>
                <a:gd name="T68" fmla="*/ 326 w 340"/>
                <a:gd name="T69" fmla="*/ 5 h 64"/>
                <a:gd name="T70" fmla="*/ 331 w 340"/>
                <a:gd name="T71" fmla="*/ 10 h 64"/>
                <a:gd name="T72" fmla="*/ 335 w 340"/>
                <a:gd name="T73" fmla="*/ 14 h 64"/>
                <a:gd name="T74" fmla="*/ 337 w 340"/>
                <a:gd name="T75" fmla="*/ 20 h 64"/>
                <a:gd name="T76" fmla="*/ 340 w 340"/>
                <a:gd name="T77" fmla="*/ 26 h 64"/>
                <a:gd name="T78" fmla="*/ 340 w 340"/>
                <a:gd name="T79" fmla="*/ 32 h 64"/>
                <a:gd name="T80" fmla="*/ 340 w 34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" h="64">
                  <a:moveTo>
                    <a:pt x="340" y="32"/>
                  </a:moveTo>
                  <a:lnTo>
                    <a:pt x="340" y="32"/>
                  </a:lnTo>
                  <a:lnTo>
                    <a:pt x="340" y="39"/>
                  </a:lnTo>
                  <a:lnTo>
                    <a:pt x="337" y="44"/>
                  </a:lnTo>
                  <a:lnTo>
                    <a:pt x="335" y="50"/>
                  </a:lnTo>
                  <a:lnTo>
                    <a:pt x="331" y="55"/>
                  </a:lnTo>
                  <a:lnTo>
                    <a:pt x="326" y="58"/>
                  </a:lnTo>
                  <a:lnTo>
                    <a:pt x="320" y="62"/>
                  </a:lnTo>
                  <a:lnTo>
                    <a:pt x="314" y="64"/>
                  </a:lnTo>
                  <a:lnTo>
                    <a:pt x="30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8"/>
                  </a:lnTo>
                  <a:lnTo>
                    <a:pt x="11" y="55"/>
                  </a:lnTo>
                  <a:lnTo>
                    <a:pt x="6" y="50"/>
                  </a:lnTo>
                  <a:lnTo>
                    <a:pt x="4" y="44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5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14" y="0"/>
                  </a:lnTo>
                  <a:lnTo>
                    <a:pt x="320" y="3"/>
                  </a:lnTo>
                  <a:lnTo>
                    <a:pt x="326" y="5"/>
                  </a:lnTo>
                  <a:lnTo>
                    <a:pt x="331" y="10"/>
                  </a:lnTo>
                  <a:lnTo>
                    <a:pt x="335" y="14"/>
                  </a:lnTo>
                  <a:lnTo>
                    <a:pt x="337" y="20"/>
                  </a:lnTo>
                  <a:lnTo>
                    <a:pt x="340" y="26"/>
                  </a:lnTo>
                  <a:lnTo>
                    <a:pt x="340" y="32"/>
                  </a:lnTo>
                  <a:lnTo>
                    <a:pt x="3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102"/>
            <p:cNvSpPr>
              <a:spLocks/>
            </p:cNvSpPr>
            <p:nvPr/>
          </p:nvSpPr>
          <p:spPr bwMode="auto">
            <a:xfrm>
              <a:off x="6400801" y="1647180"/>
              <a:ext cx="150813" cy="50800"/>
            </a:xfrm>
            <a:custGeom>
              <a:avLst/>
              <a:gdLst>
                <a:gd name="T0" fmla="*/ 192 w 192"/>
                <a:gd name="T1" fmla="*/ 33 h 65"/>
                <a:gd name="T2" fmla="*/ 192 w 192"/>
                <a:gd name="T3" fmla="*/ 33 h 65"/>
                <a:gd name="T4" fmla="*/ 192 w 192"/>
                <a:gd name="T5" fmla="*/ 40 h 65"/>
                <a:gd name="T6" fmla="*/ 189 w 192"/>
                <a:gd name="T7" fmla="*/ 46 h 65"/>
                <a:gd name="T8" fmla="*/ 187 w 192"/>
                <a:gd name="T9" fmla="*/ 51 h 65"/>
                <a:gd name="T10" fmla="*/ 182 w 192"/>
                <a:gd name="T11" fmla="*/ 56 h 65"/>
                <a:gd name="T12" fmla="*/ 178 w 192"/>
                <a:gd name="T13" fmla="*/ 60 h 65"/>
                <a:gd name="T14" fmla="*/ 172 w 192"/>
                <a:gd name="T15" fmla="*/ 63 h 65"/>
                <a:gd name="T16" fmla="*/ 166 w 192"/>
                <a:gd name="T17" fmla="*/ 64 h 65"/>
                <a:gd name="T18" fmla="*/ 160 w 192"/>
                <a:gd name="T19" fmla="*/ 65 h 65"/>
                <a:gd name="T20" fmla="*/ 33 w 192"/>
                <a:gd name="T21" fmla="*/ 65 h 65"/>
                <a:gd name="T22" fmla="*/ 33 w 192"/>
                <a:gd name="T23" fmla="*/ 65 h 65"/>
                <a:gd name="T24" fmla="*/ 27 w 192"/>
                <a:gd name="T25" fmla="*/ 64 h 65"/>
                <a:gd name="T26" fmla="*/ 20 w 192"/>
                <a:gd name="T27" fmla="*/ 63 h 65"/>
                <a:gd name="T28" fmla="*/ 15 w 192"/>
                <a:gd name="T29" fmla="*/ 60 h 65"/>
                <a:gd name="T30" fmla="*/ 11 w 192"/>
                <a:gd name="T31" fmla="*/ 56 h 65"/>
                <a:gd name="T32" fmla="*/ 6 w 192"/>
                <a:gd name="T33" fmla="*/ 51 h 65"/>
                <a:gd name="T34" fmla="*/ 4 w 192"/>
                <a:gd name="T35" fmla="*/ 46 h 65"/>
                <a:gd name="T36" fmla="*/ 2 w 192"/>
                <a:gd name="T37" fmla="*/ 40 h 65"/>
                <a:gd name="T38" fmla="*/ 0 w 192"/>
                <a:gd name="T39" fmla="*/ 33 h 65"/>
                <a:gd name="T40" fmla="*/ 0 w 192"/>
                <a:gd name="T41" fmla="*/ 33 h 65"/>
                <a:gd name="T42" fmla="*/ 0 w 192"/>
                <a:gd name="T43" fmla="*/ 33 h 65"/>
                <a:gd name="T44" fmla="*/ 2 w 192"/>
                <a:gd name="T45" fmla="*/ 26 h 65"/>
                <a:gd name="T46" fmla="*/ 4 w 192"/>
                <a:gd name="T47" fmla="*/ 20 h 65"/>
                <a:gd name="T48" fmla="*/ 6 w 192"/>
                <a:gd name="T49" fmla="*/ 14 h 65"/>
                <a:gd name="T50" fmla="*/ 11 w 192"/>
                <a:gd name="T51" fmla="*/ 10 h 65"/>
                <a:gd name="T52" fmla="*/ 15 w 192"/>
                <a:gd name="T53" fmla="*/ 6 h 65"/>
                <a:gd name="T54" fmla="*/ 20 w 192"/>
                <a:gd name="T55" fmla="*/ 3 h 65"/>
                <a:gd name="T56" fmla="*/ 27 w 192"/>
                <a:gd name="T57" fmla="*/ 2 h 65"/>
                <a:gd name="T58" fmla="*/ 33 w 192"/>
                <a:gd name="T59" fmla="*/ 0 h 65"/>
                <a:gd name="T60" fmla="*/ 160 w 192"/>
                <a:gd name="T61" fmla="*/ 0 h 65"/>
                <a:gd name="T62" fmla="*/ 160 w 192"/>
                <a:gd name="T63" fmla="*/ 0 h 65"/>
                <a:gd name="T64" fmla="*/ 166 w 192"/>
                <a:gd name="T65" fmla="*/ 2 h 65"/>
                <a:gd name="T66" fmla="*/ 172 w 192"/>
                <a:gd name="T67" fmla="*/ 3 h 65"/>
                <a:gd name="T68" fmla="*/ 178 w 192"/>
                <a:gd name="T69" fmla="*/ 6 h 65"/>
                <a:gd name="T70" fmla="*/ 182 w 192"/>
                <a:gd name="T71" fmla="*/ 10 h 65"/>
                <a:gd name="T72" fmla="*/ 187 w 192"/>
                <a:gd name="T73" fmla="*/ 14 h 65"/>
                <a:gd name="T74" fmla="*/ 189 w 192"/>
                <a:gd name="T75" fmla="*/ 20 h 65"/>
                <a:gd name="T76" fmla="*/ 192 w 192"/>
                <a:gd name="T77" fmla="*/ 26 h 65"/>
                <a:gd name="T78" fmla="*/ 192 w 192"/>
                <a:gd name="T79" fmla="*/ 33 h 65"/>
                <a:gd name="T80" fmla="*/ 192 w 19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65">
                  <a:moveTo>
                    <a:pt x="192" y="33"/>
                  </a:moveTo>
                  <a:lnTo>
                    <a:pt x="192" y="33"/>
                  </a:lnTo>
                  <a:lnTo>
                    <a:pt x="192" y="40"/>
                  </a:lnTo>
                  <a:lnTo>
                    <a:pt x="189" y="46"/>
                  </a:lnTo>
                  <a:lnTo>
                    <a:pt x="187" y="51"/>
                  </a:lnTo>
                  <a:lnTo>
                    <a:pt x="182" y="56"/>
                  </a:lnTo>
                  <a:lnTo>
                    <a:pt x="178" y="60"/>
                  </a:lnTo>
                  <a:lnTo>
                    <a:pt x="172" y="63"/>
                  </a:lnTo>
                  <a:lnTo>
                    <a:pt x="166" y="64"/>
                  </a:lnTo>
                  <a:lnTo>
                    <a:pt x="16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4"/>
                  </a:lnTo>
                  <a:lnTo>
                    <a:pt x="20" y="63"/>
                  </a:lnTo>
                  <a:lnTo>
                    <a:pt x="15" y="60"/>
                  </a:lnTo>
                  <a:lnTo>
                    <a:pt x="11" y="56"/>
                  </a:lnTo>
                  <a:lnTo>
                    <a:pt x="6" y="51"/>
                  </a:lnTo>
                  <a:lnTo>
                    <a:pt x="4" y="46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6"/>
                  </a:lnTo>
                  <a:lnTo>
                    <a:pt x="20" y="3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6" y="2"/>
                  </a:lnTo>
                  <a:lnTo>
                    <a:pt x="172" y="3"/>
                  </a:lnTo>
                  <a:lnTo>
                    <a:pt x="178" y="6"/>
                  </a:lnTo>
                  <a:lnTo>
                    <a:pt x="182" y="10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2" y="26"/>
                  </a:lnTo>
                  <a:lnTo>
                    <a:pt x="192" y="33"/>
                  </a:lnTo>
                  <a:lnTo>
                    <a:pt x="19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Freeform 103"/>
            <p:cNvSpPr>
              <a:spLocks/>
            </p:cNvSpPr>
            <p:nvPr/>
          </p:nvSpPr>
          <p:spPr bwMode="auto">
            <a:xfrm>
              <a:off x="7824788" y="1456680"/>
              <a:ext cx="179388" cy="50800"/>
            </a:xfrm>
            <a:custGeom>
              <a:avLst/>
              <a:gdLst>
                <a:gd name="T0" fmla="*/ 226 w 226"/>
                <a:gd name="T1" fmla="*/ 32 h 64"/>
                <a:gd name="T2" fmla="*/ 226 w 226"/>
                <a:gd name="T3" fmla="*/ 32 h 64"/>
                <a:gd name="T4" fmla="*/ 226 w 226"/>
                <a:gd name="T5" fmla="*/ 39 h 64"/>
                <a:gd name="T6" fmla="*/ 223 w 226"/>
                <a:gd name="T7" fmla="*/ 45 h 64"/>
                <a:gd name="T8" fmla="*/ 220 w 226"/>
                <a:gd name="T9" fmla="*/ 51 h 64"/>
                <a:gd name="T10" fmla="*/ 216 w 226"/>
                <a:gd name="T11" fmla="*/ 55 h 64"/>
                <a:gd name="T12" fmla="*/ 212 w 226"/>
                <a:gd name="T13" fmla="*/ 59 h 64"/>
                <a:gd name="T14" fmla="*/ 206 w 226"/>
                <a:gd name="T15" fmla="*/ 62 h 64"/>
                <a:gd name="T16" fmla="*/ 200 w 226"/>
                <a:gd name="T17" fmla="*/ 64 h 64"/>
                <a:gd name="T18" fmla="*/ 193 w 226"/>
                <a:gd name="T19" fmla="*/ 64 h 64"/>
                <a:gd name="T20" fmla="*/ 32 w 226"/>
                <a:gd name="T21" fmla="*/ 64 h 64"/>
                <a:gd name="T22" fmla="*/ 32 w 226"/>
                <a:gd name="T23" fmla="*/ 64 h 64"/>
                <a:gd name="T24" fmla="*/ 25 w 226"/>
                <a:gd name="T25" fmla="*/ 64 h 64"/>
                <a:gd name="T26" fmla="*/ 19 w 226"/>
                <a:gd name="T27" fmla="*/ 62 h 64"/>
                <a:gd name="T28" fmla="*/ 14 w 226"/>
                <a:gd name="T29" fmla="*/ 59 h 64"/>
                <a:gd name="T30" fmla="*/ 9 w 226"/>
                <a:gd name="T31" fmla="*/ 55 h 64"/>
                <a:gd name="T32" fmla="*/ 5 w 226"/>
                <a:gd name="T33" fmla="*/ 51 h 64"/>
                <a:gd name="T34" fmla="*/ 2 w 226"/>
                <a:gd name="T35" fmla="*/ 45 h 64"/>
                <a:gd name="T36" fmla="*/ 0 w 226"/>
                <a:gd name="T37" fmla="*/ 39 h 64"/>
                <a:gd name="T38" fmla="*/ 0 w 226"/>
                <a:gd name="T39" fmla="*/ 32 h 64"/>
                <a:gd name="T40" fmla="*/ 0 w 226"/>
                <a:gd name="T41" fmla="*/ 32 h 64"/>
                <a:gd name="T42" fmla="*/ 0 w 226"/>
                <a:gd name="T43" fmla="*/ 32 h 64"/>
                <a:gd name="T44" fmla="*/ 0 w 226"/>
                <a:gd name="T45" fmla="*/ 26 h 64"/>
                <a:gd name="T46" fmla="*/ 2 w 226"/>
                <a:gd name="T47" fmla="*/ 19 h 64"/>
                <a:gd name="T48" fmla="*/ 5 w 226"/>
                <a:gd name="T49" fmla="*/ 15 h 64"/>
                <a:gd name="T50" fmla="*/ 9 w 226"/>
                <a:gd name="T51" fmla="*/ 10 h 64"/>
                <a:gd name="T52" fmla="*/ 14 w 226"/>
                <a:gd name="T53" fmla="*/ 5 h 64"/>
                <a:gd name="T54" fmla="*/ 19 w 226"/>
                <a:gd name="T55" fmla="*/ 3 h 64"/>
                <a:gd name="T56" fmla="*/ 25 w 226"/>
                <a:gd name="T57" fmla="*/ 1 h 64"/>
                <a:gd name="T58" fmla="*/ 32 w 226"/>
                <a:gd name="T59" fmla="*/ 0 h 64"/>
                <a:gd name="T60" fmla="*/ 193 w 226"/>
                <a:gd name="T61" fmla="*/ 0 h 64"/>
                <a:gd name="T62" fmla="*/ 193 w 226"/>
                <a:gd name="T63" fmla="*/ 0 h 64"/>
                <a:gd name="T64" fmla="*/ 200 w 226"/>
                <a:gd name="T65" fmla="*/ 1 h 64"/>
                <a:gd name="T66" fmla="*/ 206 w 226"/>
                <a:gd name="T67" fmla="*/ 3 h 64"/>
                <a:gd name="T68" fmla="*/ 212 w 226"/>
                <a:gd name="T69" fmla="*/ 5 h 64"/>
                <a:gd name="T70" fmla="*/ 216 w 226"/>
                <a:gd name="T71" fmla="*/ 10 h 64"/>
                <a:gd name="T72" fmla="*/ 220 w 226"/>
                <a:gd name="T73" fmla="*/ 15 h 64"/>
                <a:gd name="T74" fmla="*/ 223 w 226"/>
                <a:gd name="T75" fmla="*/ 19 h 64"/>
                <a:gd name="T76" fmla="*/ 226 w 226"/>
                <a:gd name="T77" fmla="*/ 26 h 64"/>
                <a:gd name="T78" fmla="*/ 226 w 226"/>
                <a:gd name="T79" fmla="*/ 32 h 64"/>
                <a:gd name="T80" fmla="*/ 226 w 22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64">
                  <a:moveTo>
                    <a:pt x="226" y="32"/>
                  </a:moveTo>
                  <a:lnTo>
                    <a:pt x="226" y="32"/>
                  </a:lnTo>
                  <a:lnTo>
                    <a:pt x="226" y="39"/>
                  </a:lnTo>
                  <a:lnTo>
                    <a:pt x="223" y="45"/>
                  </a:lnTo>
                  <a:lnTo>
                    <a:pt x="220" y="51"/>
                  </a:lnTo>
                  <a:lnTo>
                    <a:pt x="216" y="55"/>
                  </a:lnTo>
                  <a:lnTo>
                    <a:pt x="212" y="59"/>
                  </a:lnTo>
                  <a:lnTo>
                    <a:pt x="206" y="62"/>
                  </a:lnTo>
                  <a:lnTo>
                    <a:pt x="200" y="64"/>
                  </a:lnTo>
                  <a:lnTo>
                    <a:pt x="193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00" y="1"/>
                  </a:lnTo>
                  <a:lnTo>
                    <a:pt x="206" y="3"/>
                  </a:lnTo>
                  <a:lnTo>
                    <a:pt x="212" y="5"/>
                  </a:lnTo>
                  <a:lnTo>
                    <a:pt x="216" y="10"/>
                  </a:lnTo>
                  <a:lnTo>
                    <a:pt x="220" y="15"/>
                  </a:lnTo>
                  <a:lnTo>
                    <a:pt x="223" y="19"/>
                  </a:lnTo>
                  <a:lnTo>
                    <a:pt x="226" y="26"/>
                  </a:lnTo>
                  <a:lnTo>
                    <a:pt x="226" y="32"/>
                  </a:lnTo>
                  <a:lnTo>
                    <a:pt x="22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104"/>
            <p:cNvSpPr>
              <a:spLocks/>
            </p:cNvSpPr>
            <p:nvPr/>
          </p:nvSpPr>
          <p:spPr bwMode="auto">
            <a:xfrm>
              <a:off x="7972426" y="1693218"/>
              <a:ext cx="352425" cy="52388"/>
            </a:xfrm>
            <a:custGeom>
              <a:avLst/>
              <a:gdLst>
                <a:gd name="T0" fmla="*/ 446 w 446"/>
                <a:gd name="T1" fmla="*/ 32 h 64"/>
                <a:gd name="T2" fmla="*/ 446 w 446"/>
                <a:gd name="T3" fmla="*/ 32 h 64"/>
                <a:gd name="T4" fmla="*/ 445 w 446"/>
                <a:gd name="T5" fmla="*/ 38 h 64"/>
                <a:gd name="T6" fmla="*/ 444 w 446"/>
                <a:gd name="T7" fmla="*/ 45 h 64"/>
                <a:gd name="T8" fmla="*/ 440 w 446"/>
                <a:gd name="T9" fmla="*/ 49 h 64"/>
                <a:gd name="T10" fmla="*/ 437 w 446"/>
                <a:gd name="T11" fmla="*/ 54 h 64"/>
                <a:gd name="T12" fmla="*/ 432 w 446"/>
                <a:gd name="T13" fmla="*/ 59 h 64"/>
                <a:gd name="T14" fmla="*/ 426 w 446"/>
                <a:gd name="T15" fmla="*/ 61 h 64"/>
                <a:gd name="T16" fmla="*/ 420 w 446"/>
                <a:gd name="T17" fmla="*/ 63 h 64"/>
                <a:gd name="T18" fmla="*/ 414 w 446"/>
                <a:gd name="T19" fmla="*/ 64 h 64"/>
                <a:gd name="T20" fmla="*/ 32 w 446"/>
                <a:gd name="T21" fmla="*/ 64 h 64"/>
                <a:gd name="T22" fmla="*/ 32 w 446"/>
                <a:gd name="T23" fmla="*/ 64 h 64"/>
                <a:gd name="T24" fmla="*/ 25 w 446"/>
                <a:gd name="T25" fmla="*/ 63 h 64"/>
                <a:gd name="T26" fmla="*/ 20 w 446"/>
                <a:gd name="T27" fmla="*/ 61 h 64"/>
                <a:gd name="T28" fmla="*/ 14 w 446"/>
                <a:gd name="T29" fmla="*/ 59 h 64"/>
                <a:gd name="T30" fmla="*/ 9 w 446"/>
                <a:gd name="T31" fmla="*/ 54 h 64"/>
                <a:gd name="T32" fmla="*/ 6 w 446"/>
                <a:gd name="T33" fmla="*/ 49 h 64"/>
                <a:gd name="T34" fmla="*/ 2 w 446"/>
                <a:gd name="T35" fmla="*/ 45 h 64"/>
                <a:gd name="T36" fmla="*/ 1 w 446"/>
                <a:gd name="T37" fmla="*/ 38 h 64"/>
                <a:gd name="T38" fmla="*/ 0 w 446"/>
                <a:gd name="T39" fmla="*/ 32 h 64"/>
                <a:gd name="T40" fmla="*/ 0 w 446"/>
                <a:gd name="T41" fmla="*/ 32 h 64"/>
                <a:gd name="T42" fmla="*/ 0 w 446"/>
                <a:gd name="T43" fmla="*/ 32 h 64"/>
                <a:gd name="T44" fmla="*/ 1 w 446"/>
                <a:gd name="T45" fmla="*/ 25 h 64"/>
                <a:gd name="T46" fmla="*/ 2 w 446"/>
                <a:gd name="T47" fmla="*/ 19 h 64"/>
                <a:gd name="T48" fmla="*/ 6 w 446"/>
                <a:gd name="T49" fmla="*/ 13 h 64"/>
                <a:gd name="T50" fmla="*/ 9 w 446"/>
                <a:gd name="T51" fmla="*/ 9 h 64"/>
                <a:gd name="T52" fmla="*/ 14 w 446"/>
                <a:gd name="T53" fmla="*/ 5 h 64"/>
                <a:gd name="T54" fmla="*/ 20 w 446"/>
                <a:gd name="T55" fmla="*/ 2 h 64"/>
                <a:gd name="T56" fmla="*/ 25 w 446"/>
                <a:gd name="T57" fmla="*/ 0 h 64"/>
                <a:gd name="T58" fmla="*/ 32 w 446"/>
                <a:gd name="T59" fmla="*/ 0 h 64"/>
                <a:gd name="T60" fmla="*/ 414 w 446"/>
                <a:gd name="T61" fmla="*/ 0 h 64"/>
                <a:gd name="T62" fmla="*/ 414 w 446"/>
                <a:gd name="T63" fmla="*/ 0 h 64"/>
                <a:gd name="T64" fmla="*/ 420 w 446"/>
                <a:gd name="T65" fmla="*/ 0 h 64"/>
                <a:gd name="T66" fmla="*/ 426 w 446"/>
                <a:gd name="T67" fmla="*/ 2 h 64"/>
                <a:gd name="T68" fmla="*/ 432 w 446"/>
                <a:gd name="T69" fmla="*/ 5 h 64"/>
                <a:gd name="T70" fmla="*/ 437 w 446"/>
                <a:gd name="T71" fmla="*/ 9 h 64"/>
                <a:gd name="T72" fmla="*/ 440 w 446"/>
                <a:gd name="T73" fmla="*/ 13 h 64"/>
                <a:gd name="T74" fmla="*/ 444 w 446"/>
                <a:gd name="T75" fmla="*/ 19 h 64"/>
                <a:gd name="T76" fmla="*/ 445 w 446"/>
                <a:gd name="T77" fmla="*/ 25 h 64"/>
                <a:gd name="T78" fmla="*/ 446 w 446"/>
                <a:gd name="T79" fmla="*/ 32 h 64"/>
                <a:gd name="T80" fmla="*/ 446 w 44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6" h="64">
                  <a:moveTo>
                    <a:pt x="446" y="32"/>
                  </a:moveTo>
                  <a:lnTo>
                    <a:pt x="446" y="32"/>
                  </a:lnTo>
                  <a:lnTo>
                    <a:pt x="445" y="38"/>
                  </a:lnTo>
                  <a:lnTo>
                    <a:pt x="444" y="45"/>
                  </a:lnTo>
                  <a:lnTo>
                    <a:pt x="440" y="49"/>
                  </a:lnTo>
                  <a:lnTo>
                    <a:pt x="437" y="54"/>
                  </a:lnTo>
                  <a:lnTo>
                    <a:pt x="432" y="59"/>
                  </a:lnTo>
                  <a:lnTo>
                    <a:pt x="426" y="61"/>
                  </a:lnTo>
                  <a:lnTo>
                    <a:pt x="420" y="63"/>
                  </a:lnTo>
                  <a:lnTo>
                    <a:pt x="41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2"/>
                  </a:lnTo>
                  <a:lnTo>
                    <a:pt x="432" y="5"/>
                  </a:lnTo>
                  <a:lnTo>
                    <a:pt x="437" y="9"/>
                  </a:lnTo>
                  <a:lnTo>
                    <a:pt x="440" y="13"/>
                  </a:lnTo>
                  <a:lnTo>
                    <a:pt x="444" y="19"/>
                  </a:lnTo>
                  <a:lnTo>
                    <a:pt x="445" y="25"/>
                  </a:lnTo>
                  <a:lnTo>
                    <a:pt x="446" y="32"/>
                  </a:lnTo>
                  <a:lnTo>
                    <a:pt x="44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105"/>
            <p:cNvSpPr>
              <a:spLocks/>
            </p:cNvSpPr>
            <p:nvPr/>
          </p:nvSpPr>
          <p:spPr bwMode="auto">
            <a:xfrm>
              <a:off x="7993063" y="3256905"/>
              <a:ext cx="830263" cy="52388"/>
            </a:xfrm>
            <a:custGeom>
              <a:avLst/>
              <a:gdLst>
                <a:gd name="T0" fmla="*/ 1046 w 1046"/>
                <a:gd name="T1" fmla="*/ 33 h 65"/>
                <a:gd name="T2" fmla="*/ 1046 w 1046"/>
                <a:gd name="T3" fmla="*/ 33 h 65"/>
                <a:gd name="T4" fmla="*/ 1044 w 1046"/>
                <a:gd name="T5" fmla="*/ 40 h 65"/>
                <a:gd name="T6" fmla="*/ 1043 w 1046"/>
                <a:gd name="T7" fmla="*/ 45 h 65"/>
                <a:gd name="T8" fmla="*/ 1040 w 1046"/>
                <a:gd name="T9" fmla="*/ 51 h 65"/>
                <a:gd name="T10" fmla="*/ 1036 w 1046"/>
                <a:gd name="T11" fmla="*/ 56 h 65"/>
                <a:gd name="T12" fmla="*/ 1032 w 1046"/>
                <a:gd name="T13" fmla="*/ 59 h 65"/>
                <a:gd name="T14" fmla="*/ 1026 w 1046"/>
                <a:gd name="T15" fmla="*/ 63 h 65"/>
                <a:gd name="T16" fmla="*/ 1020 w 1046"/>
                <a:gd name="T17" fmla="*/ 64 h 65"/>
                <a:gd name="T18" fmla="*/ 1013 w 1046"/>
                <a:gd name="T19" fmla="*/ 65 h 65"/>
                <a:gd name="T20" fmla="*/ 32 w 1046"/>
                <a:gd name="T21" fmla="*/ 65 h 65"/>
                <a:gd name="T22" fmla="*/ 32 w 1046"/>
                <a:gd name="T23" fmla="*/ 65 h 65"/>
                <a:gd name="T24" fmla="*/ 26 w 1046"/>
                <a:gd name="T25" fmla="*/ 64 h 65"/>
                <a:gd name="T26" fmla="*/ 19 w 1046"/>
                <a:gd name="T27" fmla="*/ 63 h 65"/>
                <a:gd name="T28" fmla="*/ 15 w 1046"/>
                <a:gd name="T29" fmla="*/ 59 h 65"/>
                <a:gd name="T30" fmla="*/ 9 w 1046"/>
                <a:gd name="T31" fmla="*/ 56 h 65"/>
                <a:gd name="T32" fmla="*/ 5 w 1046"/>
                <a:gd name="T33" fmla="*/ 51 h 65"/>
                <a:gd name="T34" fmla="*/ 3 w 1046"/>
                <a:gd name="T35" fmla="*/ 45 h 65"/>
                <a:gd name="T36" fmla="*/ 1 w 1046"/>
                <a:gd name="T37" fmla="*/ 40 h 65"/>
                <a:gd name="T38" fmla="*/ 0 w 1046"/>
                <a:gd name="T39" fmla="*/ 33 h 65"/>
                <a:gd name="T40" fmla="*/ 0 w 1046"/>
                <a:gd name="T41" fmla="*/ 33 h 65"/>
                <a:gd name="T42" fmla="*/ 0 w 1046"/>
                <a:gd name="T43" fmla="*/ 33 h 65"/>
                <a:gd name="T44" fmla="*/ 1 w 1046"/>
                <a:gd name="T45" fmla="*/ 27 h 65"/>
                <a:gd name="T46" fmla="*/ 3 w 1046"/>
                <a:gd name="T47" fmla="*/ 20 h 65"/>
                <a:gd name="T48" fmla="*/ 5 w 1046"/>
                <a:gd name="T49" fmla="*/ 15 h 65"/>
                <a:gd name="T50" fmla="*/ 9 w 1046"/>
                <a:gd name="T51" fmla="*/ 9 h 65"/>
                <a:gd name="T52" fmla="*/ 15 w 1046"/>
                <a:gd name="T53" fmla="*/ 6 h 65"/>
                <a:gd name="T54" fmla="*/ 19 w 1046"/>
                <a:gd name="T55" fmla="*/ 3 h 65"/>
                <a:gd name="T56" fmla="*/ 26 w 1046"/>
                <a:gd name="T57" fmla="*/ 1 h 65"/>
                <a:gd name="T58" fmla="*/ 32 w 1046"/>
                <a:gd name="T59" fmla="*/ 0 h 65"/>
                <a:gd name="T60" fmla="*/ 1013 w 1046"/>
                <a:gd name="T61" fmla="*/ 0 h 65"/>
                <a:gd name="T62" fmla="*/ 1013 w 1046"/>
                <a:gd name="T63" fmla="*/ 0 h 65"/>
                <a:gd name="T64" fmla="*/ 1020 w 1046"/>
                <a:gd name="T65" fmla="*/ 1 h 65"/>
                <a:gd name="T66" fmla="*/ 1026 w 1046"/>
                <a:gd name="T67" fmla="*/ 3 h 65"/>
                <a:gd name="T68" fmla="*/ 1032 w 1046"/>
                <a:gd name="T69" fmla="*/ 6 h 65"/>
                <a:gd name="T70" fmla="*/ 1036 w 1046"/>
                <a:gd name="T71" fmla="*/ 9 h 65"/>
                <a:gd name="T72" fmla="*/ 1040 w 1046"/>
                <a:gd name="T73" fmla="*/ 15 h 65"/>
                <a:gd name="T74" fmla="*/ 1043 w 1046"/>
                <a:gd name="T75" fmla="*/ 20 h 65"/>
                <a:gd name="T76" fmla="*/ 1044 w 1046"/>
                <a:gd name="T77" fmla="*/ 27 h 65"/>
                <a:gd name="T78" fmla="*/ 1046 w 1046"/>
                <a:gd name="T79" fmla="*/ 33 h 65"/>
                <a:gd name="T80" fmla="*/ 1046 w 1046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46" h="65">
                  <a:moveTo>
                    <a:pt x="1046" y="33"/>
                  </a:moveTo>
                  <a:lnTo>
                    <a:pt x="1046" y="33"/>
                  </a:lnTo>
                  <a:lnTo>
                    <a:pt x="1044" y="40"/>
                  </a:lnTo>
                  <a:lnTo>
                    <a:pt x="1043" y="45"/>
                  </a:lnTo>
                  <a:lnTo>
                    <a:pt x="1040" y="51"/>
                  </a:lnTo>
                  <a:lnTo>
                    <a:pt x="1036" y="56"/>
                  </a:lnTo>
                  <a:lnTo>
                    <a:pt x="1032" y="59"/>
                  </a:lnTo>
                  <a:lnTo>
                    <a:pt x="1026" y="63"/>
                  </a:lnTo>
                  <a:lnTo>
                    <a:pt x="1020" y="64"/>
                  </a:lnTo>
                  <a:lnTo>
                    <a:pt x="1013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3" y="0"/>
                  </a:lnTo>
                  <a:lnTo>
                    <a:pt x="1013" y="0"/>
                  </a:lnTo>
                  <a:lnTo>
                    <a:pt x="1020" y="1"/>
                  </a:lnTo>
                  <a:lnTo>
                    <a:pt x="1026" y="3"/>
                  </a:lnTo>
                  <a:lnTo>
                    <a:pt x="1032" y="6"/>
                  </a:lnTo>
                  <a:lnTo>
                    <a:pt x="1036" y="9"/>
                  </a:lnTo>
                  <a:lnTo>
                    <a:pt x="1040" y="15"/>
                  </a:lnTo>
                  <a:lnTo>
                    <a:pt x="1043" y="20"/>
                  </a:lnTo>
                  <a:lnTo>
                    <a:pt x="1044" y="27"/>
                  </a:lnTo>
                  <a:lnTo>
                    <a:pt x="1046" y="33"/>
                  </a:lnTo>
                  <a:lnTo>
                    <a:pt x="104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106"/>
            <p:cNvSpPr>
              <a:spLocks/>
            </p:cNvSpPr>
            <p:nvPr/>
          </p:nvSpPr>
          <p:spPr bwMode="auto">
            <a:xfrm>
              <a:off x="8048626" y="1848793"/>
              <a:ext cx="171450" cy="50800"/>
            </a:xfrm>
            <a:custGeom>
              <a:avLst/>
              <a:gdLst>
                <a:gd name="T0" fmla="*/ 217 w 217"/>
                <a:gd name="T1" fmla="*/ 33 h 64"/>
                <a:gd name="T2" fmla="*/ 217 w 217"/>
                <a:gd name="T3" fmla="*/ 33 h 64"/>
                <a:gd name="T4" fmla="*/ 217 w 217"/>
                <a:gd name="T5" fmla="*/ 39 h 64"/>
                <a:gd name="T6" fmla="*/ 215 w 217"/>
                <a:gd name="T7" fmla="*/ 44 h 64"/>
                <a:gd name="T8" fmla="*/ 212 w 217"/>
                <a:gd name="T9" fmla="*/ 50 h 64"/>
                <a:gd name="T10" fmla="*/ 208 w 217"/>
                <a:gd name="T11" fmla="*/ 55 h 64"/>
                <a:gd name="T12" fmla="*/ 203 w 217"/>
                <a:gd name="T13" fmla="*/ 59 h 64"/>
                <a:gd name="T14" fmla="*/ 197 w 217"/>
                <a:gd name="T15" fmla="*/ 62 h 64"/>
                <a:gd name="T16" fmla="*/ 191 w 217"/>
                <a:gd name="T17" fmla="*/ 64 h 64"/>
                <a:gd name="T18" fmla="*/ 186 w 217"/>
                <a:gd name="T19" fmla="*/ 64 h 64"/>
                <a:gd name="T20" fmla="*/ 32 w 217"/>
                <a:gd name="T21" fmla="*/ 64 h 64"/>
                <a:gd name="T22" fmla="*/ 32 w 217"/>
                <a:gd name="T23" fmla="*/ 64 h 64"/>
                <a:gd name="T24" fmla="*/ 26 w 217"/>
                <a:gd name="T25" fmla="*/ 64 h 64"/>
                <a:gd name="T26" fmla="*/ 20 w 217"/>
                <a:gd name="T27" fmla="*/ 62 h 64"/>
                <a:gd name="T28" fmla="*/ 14 w 217"/>
                <a:gd name="T29" fmla="*/ 59 h 64"/>
                <a:gd name="T30" fmla="*/ 10 w 217"/>
                <a:gd name="T31" fmla="*/ 55 h 64"/>
                <a:gd name="T32" fmla="*/ 5 w 217"/>
                <a:gd name="T33" fmla="*/ 50 h 64"/>
                <a:gd name="T34" fmla="*/ 3 w 217"/>
                <a:gd name="T35" fmla="*/ 44 h 64"/>
                <a:gd name="T36" fmla="*/ 0 w 217"/>
                <a:gd name="T37" fmla="*/ 39 h 64"/>
                <a:gd name="T38" fmla="*/ 0 w 217"/>
                <a:gd name="T39" fmla="*/ 33 h 64"/>
                <a:gd name="T40" fmla="*/ 0 w 217"/>
                <a:gd name="T41" fmla="*/ 33 h 64"/>
                <a:gd name="T42" fmla="*/ 0 w 217"/>
                <a:gd name="T43" fmla="*/ 33 h 64"/>
                <a:gd name="T44" fmla="*/ 0 w 217"/>
                <a:gd name="T45" fmla="*/ 26 h 64"/>
                <a:gd name="T46" fmla="*/ 3 w 217"/>
                <a:gd name="T47" fmla="*/ 20 h 64"/>
                <a:gd name="T48" fmla="*/ 5 w 217"/>
                <a:gd name="T49" fmla="*/ 14 h 64"/>
                <a:gd name="T50" fmla="*/ 10 w 217"/>
                <a:gd name="T51" fmla="*/ 10 h 64"/>
                <a:gd name="T52" fmla="*/ 14 w 217"/>
                <a:gd name="T53" fmla="*/ 5 h 64"/>
                <a:gd name="T54" fmla="*/ 20 w 217"/>
                <a:gd name="T55" fmla="*/ 3 h 64"/>
                <a:gd name="T56" fmla="*/ 26 w 217"/>
                <a:gd name="T57" fmla="*/ 0 h 64"/>
                <a:gd name="T58" fmla="*/ 32 w 217"/>
                <a:gd name="T59" fmla="*/ 0 h 64"/>
                <a:gd name="T60" fmla="*/ 186 w 217"/>
                <a:gd name="T61" fmla="*/ 0 h 64"/>
                <a:gd name="T62" fmla="*/ 186 w 217"/>
                <a:gd name="T63" fmla="*/ 0 h 64"/>
                <a:gd name="T64" fmla="*/ 191 w 217"/>
                <a:gd name="T65" fmla="*/ 0 h 64"/>
                <a:gd name="T66" fmla="*/ 197 w 217"/>
                <a:gd name="T67" fmla="*/ 3 h 64"/>
                <a:gd name="T68" fmla="*/ 203 w 217"/>
                <a:gd name="T69" fmla="*/ 5 h 64"/>
                <a:gd name="T70" fmla="*/ 208 w 217"/>
                <a:gd name="T71" fmla="*/ 10 h 64"/>
                <a:gd name="T72" fmla="*/ 212 w 217"/>
                <a:gd name="T73" fmla="*/ 14 h 64"/>
                <a:gd name="T74" fmla="*/ 215 w 217"/>
                <a:gd name="T75" fmla="*/ 20 h 64"/>
                <a:gd name="T76" fmla="*/ 217 w 217"/>
                <a:gd name="T77" fmla="*/ 26 h 64"/>
                <a:gd name="T78" fmla="*/ 217 w 217"/>
                <a:gd name="T79" fmla="*/ 33 h 64"/>
                <a:gd name="T80" fmla="*/ 217 w 217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3"/>
                  </a:moveTo>
                  <a:lnTo>
                    <a:pt x="217" y="33"/>
                  </a:lnTo>
                  <a:lnTo>
                    <a:pt x="217" y="39"/>
                  </a:lnTo>
                  <a:lnTo>
                    <a:pt x="215" y="44"/>
                  </a:lnTo>
                  <a:lnTo>
                    <a:pt x="212" y="50"/>
                  </a:lnTo>
                  <a:lnTo>
                    <a:pt x="208" y="55"/>
                  </a:lnTo>
                  <a:lnTo>
                    <a:pt x="203" y="59"/>
                  </a:lnTo>
                  <a:lnTo>
                    <a:pt x="197" y="62"/>
                  </a:lnTo>
                  <a:lnTo>
                    <a:pt x="191" y="64"/>
                  </a:lnTo>
                  <a:lnTo>
                    <a:pt x="18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1" y="0"/>
                  </a:lnTo>
                  <a:lnTo>
                    <a:pt x="197" y="3"/>
                  </a:lnTo>
                  <a:lnTo>
                    <a:pt x="203" y="5"/>
                  </a:lnTo>
                  <a:lnTo>
                    <a:pt x="208" y="10"/>
                  </a:lnTo>
                  <a:lnTo>
                    <a:pt x="212" y="14"/>
                  </a:lnTo>
                  <a:lnTo>
                    <a:pt x="215" y="20"/>
                  </a:lnTo>
                  <a:lnTo>
                    <a:pt x="217" y="26"/>
                  </a:lnTo>
                  <a:lnTo>
                    <a:pt x="217" y="33"/>
                  </a:lnTo>
                  <a:lnTo>
                    <a:pt x="21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107"/>
            <p:cNvSpPr>
              <a:spLocks/>
            </p:cNvSpPr>
            <p:nvPr/>
          </p:nvSpPr>
          <p:spPr bwMode="auto">
            <a:xfrm>
              <a:off x="7639051" y="2174230"/>
              <a:ext cx="1008063" cy="50800"/>
            </a:xfrm>
            <a:custGeom>
              <a:avLst/>
              <a:gdLst>
                <a:gd name="T0" fmla="*/ 1269 w 1269"/>
                <a:gd name="T1" fmla="*/ 33 h 65"/>
                <a:gd name="T2" fmla="*/ 1269 w 1269"/>
                <a:gd name="T3" fmla="*/ 33 h 65"/>
                <a:gd name="T4" fmla="*/ 1268 w 1269"/>
                <a:gd name="T5" fmla="*/ 39 h 65"/>
                <a:gd name="T6" fmla="*/ 1266 w 1269"/>
                <a:gd name="T7" fmla="*/ 46 h 65"/>
                <a:gd name="T8" fmla="*/ 1263 w 1269"/>
                <a:gd name="T9" fmla="*/ 50 h 65"/>
                <a:gd name="T10" fmla="*/ 1259 w 1269"/>
                <a:gd name="T11" fmla="*/ 55 h 65"/>
                <a:gd name="T12" fmla="*/ 1254 w 1269"/>
                <a:gd name="T13" fmla="*/ 59 h 65"/>
                <a:gd name="T14" fmla="*/ 1250 w 1269"/>
                <a:gd name="T15" fmla="*/ 62 h 65"/>
                <a:gd name="T16" fmla="*/ 1243 w 1269"/>
                <a:gd name="T17" fmla="*/ 64 h 65"/>
                <a:gd name="T18" fmla="*/ 1237 w 1269"/>
                <a:gd name="T19" fmla="*/ 65 h 65"/>
                <a:gd name="T20" fmla="*/ 32 w 1269"/>
                <a:gd name="T21" fmla="*/ 65 h 65"/>
                <a:gd name="T22" fmla="*/ 32 w 1269"/>
                <a:gd name="T23" fmla="*/ 65 h 65"/>
                <a:gd name="T24" fmla="*/ 25 w 1269"/>
                <a:gd name="T25" fmla="*/ 64 h 65"/>
                <a:gd name="T26" fmla="*/ 19 w 1269"/>
                <a:gd name="T27" fmla="*/ 62 h 65"/>
                <a:gd name="T28" fmla="*/ 14 w 1269"/>
                <a:gd name="T29" fmla="*/ 59 h 65"/>
                <a:gd name="T30" fmla="*/ 9 w 1269"/>
                <a:gd name="T31" fmla="*/ 55 h 65"/>
                <a:gd name="T32" fmla="*/ 5 w 1269"/>
                <a:gd name="T33" fmla="*/ 50 h 65"/>
                <a:gd name="T34" fmla="*/ 2 w 1269"/>
                <a:gd name="T35" fmla="*/ 46 h 65"/>
                <a:gd name="T36" fmla="*/ 1 w 1269"/>
                <a:gd name="T37" fmla="*/ 39 h 65"/>
                <a:gd name="T38" fmla="*/ 0 w 1269"/>
                <a:gd name="T39" fmla="*/ 33 h 65"/>
                <a:gd name="T40" fmla="*/ 0 w 1269"/>
                <a:gd name="T41" fmla="*/ 33 h 65"/>
                <a:gd name="T42" fmla="*/ 0 w 1269"/>
                <a:gd name="T43" fmla="*/ 33 h 65"/>
                <a:gd name="T44" fmla="*/ 1 w 1269"/>
                <a:gd name="T45" fmla="*/ 26 h 65"/>
                <a:gd name="T46" fmla="*/ 2 w 1269"/>
                <a:gd name="T47" fmla="*/ 20 h 65"/>
                <a:gd name="T48" fmla="*/ 5 w 1269"/>
                <a:gd name="T49" fmla="*/ 14 h 65"/>
                <a:gd name="T50" fmla="*/ 9 w 1269"/>
                <a:gd name="T51" fmla="*/ 10 h 65"/>
                <a:gd name="T52" fmla="*/ 14 w 1269"/>
                <a:gd name="T53" fmla="*/ 6 h 65"/>
                <a:gd name="T54" fmla="*/ 19 w 1269"/>
                <a:gd name="T55" fmla="*/ 3 h 65"/>
                <a:gd name="T56" fmla="*/ 25 w 1269"/>
                <a:gd name="T57" fmla="*/ 0 h 65"/>
                <a:gd name="T58" fmla="*/ 32 w 1269"/>
                <a:gd name="T59" fmla="*/ 0 h 65"/>
                <a:gd name="T60" fmla="*/ 1237 w 1269"/>
                <a:gd name="T61" fmla="*/ 0 h 65"/>
                <a:gd name="T62" fmla="*/ 1237 w 1269"/>
                <a:gd name="T63" fmla="*/ 0 h 65"/>
                <a:gd name="T64" fmla="*/ 1243 w 1269"/>
                <a:gd name="T65" fmla="*/ 0 h 65"/>
                <a:gd name="T66" fmla="*/ 1250 w 1269"/>
                <a:gd name="T67" fmla="*/ 3 h 65"/>
                <a:gd name="T68" fmla="*/ 1254 w 1269"/>
                <a:gd name="T69" fmla="*/ 6 h 65"/>
                <a:gd name="T70" fmla="*/ 1259 w 1269"/>
                <a:gd name="T71" fmla="*/ 10 h 65"/>
                <a:gd name="T72" fmla="*/ 1263 w 1269"/>
                <a:gd name="T73" fmla="*/ 14 h 65"/>
                <a:gd name="T74" fmla="*/ 1266 w 1269"/>
                <a:gd name="T75" fmla="*/ 20 h 65"/>
                <a:gd name="T76" fmla="*/ 1268 w 1269"/>
                <a:gd name="T77" fmla="*/ 26 h 65"/>
                <a:gd name="T78" fmla="*/ 1269 w 1269"/>
                <a:gd name="T79" fmla="*/ 33 h 65"/>
                <a:gd name="T80" fmla="*/ 1269 w 1269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9" h="65">
                  <a:moveTo>
                    <a:pt x="1269" y="33"/>
                  </a:moveTo>
                  <a:lnTo>
                    <a:pt x="1269" y="33"/>
                  </a:lnTo>
                  <a:lnTo>
                    <a:pt x="1268" y="39"/>
                  </a:lnTo>
                  <a:lnTo>
                    <a:pt x="1266" y="46"/>
                  </a:lnTo>
                  <a:lnTo>
                    <a:pt x="1263" y="50"/>
                  </a:lnTo>
                  <a:lnTo>
                    <a:pt x="1259" y="55"/>
                  </a:lnTo>
                  <a:lnTo>
                    <a:pt x="1254" y="59"/>
                  </a:lnTo>
                  <a:lnTo>
                    <a:pt x="1250" y="62"/>
                  </a:lnTo>
                  <a:lnTo>
                    <a:pt x="1243" y="64"/>
                  </a:lnTo>
                  <a:lnTo>
                    <a:pt x="123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37" y="0"/>
                  </a:lnTo>
                  <a:lnTo>
                    <a:pt x="1237" y="0"/>
                  </a:lnTo>
                  <a:lnTo>
                    <a:pt x="1243" y="0"/>
                  </a:lnTo>
                  <a:lnTo>
                    <a:pt x="1250" y="3"/>
                  </a:lnTo>
                  <a:lnTo>
                    <a:pt x="1254" y="6"/>
                  </a:lnTo>
                  <a:lnTo>
                    <a:pt x="1259" y="10"/>
                  </a:lnTo>
                  <a:lnTo>
                    <a:pt x="1263" y="14"/>
                  </a:lnTo>
                  <a:lnTo>
                    <a:pt x="1266" y="20"/>
                  </a:lnTo>
                  <a:lnTo>
                    <a:pt x="1268" y="26"/>
                  </a:lnTo>
                  <a:lnTo>
                    <a:pt x="1269" y="33"/>
                  </a:lnTo>
                  <a:lnTo>
                    <a:pt x="126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108"/>
            <p:cNvSpPr>
              <a:spLocks/>
            </p:cNvSpPr>
            <p:nvPr/>
          </p:nvSpPr>
          <p:spPr bwMode="auto">
            <a:xfrm>
              <a:off x="6653213" y="2231380"/>
              <a:ext cx="463550" cy="50800"/>
            </a:xfrm>
            <a:custGeom>
              <a:avLst/>
              <a:gdLst>
                <a:gd name="T0" fmla="*/ 585 w 585"/>
                <a:gd name="T1" fmla="*/ 33 h 65"/>
                <a:gd name="T2" fmla="*/ 585 w 585"/>
                <a:gd name="T3" fmla="*/ 33 h 65"/>
                <a:gd name="T4" fmla="*/ 585 w 585"/>
                <a:gd name="T5" fmla="*/ 38 h 65"/>
                <a:gd name="T6" fmla="*/ 583 w 585"/>
                <a:gd name="T7" fmla="*/ 45 h 65"/>
                <a:gd name="T8" fmla="*/ 579 w 585"/>
                <a:gd name="T9" fmla="*/ 50 h 65"/>
                <a:gd name="T10" fmla="*/ 576 w 585"/>
                <a:gd name="T11" fmla="*/ 55 h 65"/>
                <a:gd name="T12" fmla="*/ 571 w 585"/>
                <a:gd name="T13" fmla="*/ 59 h 65"/>
                <a:gd name="T14" fmla="*/ 565 w 585"/>
                <a:gd name="T15" fmla="*/ 62 h 65"/>
                <a:gd name="T16" fmla="*/ 559 w 585"/>
                <a:gd name="T17" fmla="*/ 64 h 65"/>
                <a:gd name="T18" fmla="*/ 552 w 585"/>
                <a:gd name="T19" fmla="*/ 65 h 65"/>
                <a:gd name="T20" fmla="*/ 32 w 585"/>
                <a:gd name="T21" fmla="*/ 65 h 65"/>
                <a:gd name="T22" fmla="*/ 32 w 585"/>
                <a:gd name="T23" fmla="*/ 65 h 65"/>
                <a:gd name="T24" fmla="*/ 27 w 585"/>
                <a:gd name="T25" fmla="*/ 64 h 65"/>
                <a:gd name="T26" fmla="*/ 20 w 585"/>
                <a:gd name="T27" fmla="*/ 62 h 65"/>
                <a:gd name="T28" fmla="*/ 15 w 585"/>
                <a:gd name="T29" fmla="*/ 59 h 65"/>
                <a:gd name="T30" fmla="*/ 10 w 585"/>
                <a:gd name="T31" fmla="*/ 55 h 65"/>
                <a:gd name="T32" fmla="*/ 6 w 585"/>
                <a:gd name="T33" fmla="*/ 50 h 65"/>
                <a:gd name="T34" fmla="*/ 3 w 585"/>
                <a:gd name="T35" fmla="*/ 45 h 65"/>
                <a:gd name="T36" fmla="*/ 1 w 585"/>
                <a:gd name="T37" fmla="*/ 38 h 65"/>
                <a:gd name="T38" fmla="*/ 0 w 585"/>
                <a:gd name="T39" fmla="*/ 33 h 65"/>
                <a:gd name="T40" fmla="*/ 0 w 585"/>
                <a:gd name="T41" fmla="*/ 33 h 65"/>
                <a:gd name="T42" fmla="*/ 0 w 585"/>
                <a:gd name="T43" fmla="*/ 33 h 65"/>
                <a:gd name="T44" fmla="*/ 1 w 585"/>
                <a:gd name="T45" fmla="*/ 26 h 65"/>
                <a:gd name="T46" fmla="*/ 3 w 585"/>
                <a:gd name="T47" fmla="*/ 20 h 65"/>
                <a:gd name="T48" fmla="*/ 6 w 585"/>
                <a:gd name="T49" fmla="*/ 14 h 65"/>
                <a:gd name="T50" fmla="*/ 10 w 585"/>
                <a:gd name="T51" fmla="*/ 9 h 65"/>
                <a:gd name="T52" fmla="*/ 15 w 585"/>
                <a:gd name="T53" fmla="*/ 6 h 65"/>
                <a:gd name="T54" fmla="*/ 20 w 585"/>
                <a:gd name="T55" fmla="*/ 2 h 65"/>
                <a:gd name="T56" fmla="*/ 27 w 585"/>
                <a:gd name="T57" fmla="*/ 0 h 65"/>
                <a:gd name="T58" fmla="*/ 32 w 585"/>
                <a:gd name="T59" fmla="*/ 0 h 65"/>
                <a:gd name="T60" fmla="*/ 552 w 585"/>
                <a:gd name="T61" fmla="*/ 0 h 65"/>
                <a:gd name="T62" fmla="*/ 552 w 585"/>
                <a:gd name="T63" fmla="*/ 0 h 65"/>
                <a:gd name="T64" fmla="*/ 559 w 585"/>
                <a:gd name="T65" fmla="*/ 0 h 65"/>
                <a:gd name="T66" fmla="*/ 565 w 585"/>
                <a:gd name="T67" fmla="*/ 2 h 65"/>
                <a:gd name="T68" fmla="*/ 571 w 585"/>
                <a:gd name="T69" fmla="*/ 6 h 65"/>
                <a:gd name="T70" fmla="*/ 576 w 585"/>
                <a:gd name="T71" fmla="*/ 9 h 65"/>
                <a:gd name="T72" fmla="*/ 579 w 585"/>
                <a:gd name="T73" fmla="*/ 14 h 65"/>
                <a:gd name="T74" fmla="*/ 583 w 585"/>
                <a:gd name="T75" fmla="*/ 20 h 65"/>
                <a:gd name="T76" fmla="*/ 585 w 585"/>
                <a:gd name="T77" fmla="*/ 26 h 65"/>
                <a:gd name="T78" fmla="*/ 585 w 585"/>
                <a:gd name="T79" fmla="*/ 33 h 65"/>
                <a:gd name="T80" fmla="*/ 585 w 585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5" h="65">
                  <a:moveTo>
                    <a:pt x="585" y="33"/>
                  </a:moveTo>
                  <a:lnTo>
                    <a:pt x="585" y="33"/>
                  </a:lnTo>
                  <a:lnTo>
                    <a:pt x="585" y="38"/>
                  </a:lnTo>
                  <a:lnTo>
                    <a:pt x="583" y="45"/>
                  </a:lnTo>
                  <a:lnTo>
                    <a:pt x="579" y="50"/>
                  </a:lnTo>
                  <a:lnTo>
                    <a:pt x="576" y="55"/>
                  </a:lnTo>
                  <a:lnTo>
                    <a:pt x="571" y="59"/>
                  </a:lnTo>
                  <a:lnTo>
                    <a:pt x="565" y="62"/>
                  </a:lnTo>
                  <a:lnTo>
                    <a:pt x="559" y="64"/>
                  </a:lnTo>
                  <a:lnTo>
                    <a:pt x="552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5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552" y="0"/>
                  </a:lnTo>
                  <a:lnTo>
                    <a:pt x="552" y="0"/>
                  </a:lnTo>
                  <a:lnTo>
                    <a:pt x="559" y="0"/>
                  </a:lnTo>
                  <a:lnTo>
                    <a:pt x="565" y="2"/>
                  </a:lnTo>
                  <a:lnTo>
                    <a:pt x="571" y="6"/>
                  </a:lnTo>
                  <a:lnTo>
                    <a:pt x="576" y="9"/>
                  </a:lnTo>
                  <a:lnTo>
                    <a:pt x="579" y="14"/>
                  </a:lnTo>
                  <a:lnTo>
                    <a:pt x="583" y="20"/>
                  </a:lnTo>
                  <a:lnTo>
                    <a:pt x="585" y="26"/>
                  </a:lnTo>
                  <a:lnTo>
                    <a:pt x="585" y="33"/>
                  </a:lnTo>
                  <a:lnTo>
                    <a:pt x="58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109"/>
            <p:cNvSpPr>
              <a:spLocks/>
            </p:cNvSpPr>
            <p:nvPr/>
          </p:nvSpPr>
          <p:spPr bwMode="auto">
            <a:xfrm>
              <a:off x="4973638" y="2423468"/>
              <a:ext cx="2066925" cy="50800"/>
            </a:xfrm>
            <a:custGeom>
              <a:avLst/>
              <a:gdLst>
                <a:gd name="T0" fmla="*/ 2605 w 2605"/>
                <a:gd name="T1" fmla="*/ 32 h 64"/>
                <a:gd name="T2" fmla="*/ 2605 w 2605"/>
                <a:gd name="T3" fmla="*/ 32 h 64"/>
                <a:gd name="T4" fmla="*/ 2604 w 2605"/>
                <a:gd name="T5" fmla="*/ 39 h 64"/>
                <a:gd name="T6" fmla="*/ 2601 w 2605"/>
                <a:gd name="T7" fmla="*/ 44 h 64"/>
                <a:gd name="T8" fmla="*/ 2599 w 2605"/>
                <a:gd name="T9" fmla="*/ 50 h 64"/>
                <a:gd name="T10" fmla="*/ 2594 w 2605"/>
                <a:gd name="T11" fmla="*/ 55 h 64"/>
                <a:gd name="T12" fmla="*/ 2590 w 2605"/>
                <a:gd name="T13" fmla="*/ 58 h 64"/>
                <a:gd name="T14" fmla="*/ 2585 w 2605"/>
                <a:gd name="T15" fmla="*/ 62 h 64"/>
                <a:gd name="T16" fmla="*/ 2578 w 2605"/>
                <a:gd name="T17" fmla="*/ 64 h 64"/>
                <a:gd name="T18" fmla="*/ 2572 w 2605"/>
                <a:gd name="T19" fmla="*/ 64 h 64"/>
                <a:gd name="T20" fmla="*/ 32 w 2605"/>
                <a:gd name="T21" fmla="*/ 64 h 64"/>
                <a:gd name="T22" fmla="*/ 32 w 2605"/>
                <a:gd name="T23" fmla="*/ 64 h 64"/>
                <a:gd name="T24" fmla="*/ 25 w 2605"/>
                <a:gd name="T25" fmla="*/ 64 h 64"/>
                <a:gd name="T26" fmla="*/ 19 w 2605"/>
                <a:gd name="T27" fmla="*/ 62 h 64"/>
                <a:gd name="T28" fmla="*/ 15 w 2605"/>
                <a:gd name="T29" fmla="*/ 58 h 64"/>
                <a:gd name="T30" fmla="*/ 9 w 2605"/>
                <a:gd name="T31" fmla="*/ 55 h 64"/>
                <a:gd name="T32" fmla="*/ 5 w 2605"/>
                <a:gd name="T33" fmla="*/ 50 h 64"/>
                <a:gd name="T34" fmla="*/ 2 w 2605"/>
                <a:gd name="T35" fmla="*/ 44 h 64"/>
                <a:gd name="T36" fmla="*/ 1 w 2605"/>
                <a:gd name="T37" fmla="*/ 39 h 64"/>
                <a:gd name="T38" fmla="*/ 0 w 2605"/>
                <a:gd name="T39" fmla="*/ 32 h 64"/>
                <a:gd name="T40" fmla="*/ 0 w 2605"/>
                <a:gd name="T41" fmla="*/ 32 h 64"/>
                <a:gd name="T42" fmla="*/ 0 w 2605"/>
                <a:gd name="T43" fmla="*/ 32 h 64"/>
                <a:gd name="T44" fmla="*/ 1 w 2605"/>
                <a:gd name="T45" fmla="*/ 26 h 64"/>
                <a:gd name="T46" fmla="*/ 2 w 2605"/>
                <a:gd name="T47" fmla="*/ 20 h 64"/>
                <a:gd name="T48" fmla="*/ 5 w 2605"/>
                <a:gd name="T49" fmla="*/ 14 h 64"/>
                <a:gd name="T50" fmla="*/ 9 w 2605"/>
                <a:gd name="T51" fmla="*/ 10 h 64"/>
                <a:gd name="T52" fmla="*/ 15 w 2605"/>
                <a:gd name="T53" fmla="*/ 5 h 64"/>
                <a:gd name="T54" fmla="*/ 19 w 2605"/>
                <a:gd name="T55" fmla="*/ 3 h 64"/>
                <a:gd name="T56" fmla="*/ 25 w 2605"/>
                <a:gd name="T57" fmla="*/ 0 h 64"/>
                <a:gd name="T58" fmla="*/ 32 w 2605"/>
                <a:gd name="T59" fmla="*/ 0 h 64"/>
                <a:gd name="T60" fmla="*/ 2572 w 2605"/>
                <a:gd name="T61" fmla="*/ 0 h 64"/>
                <a:gd name="T62" fmla="*/ 2572 w 2605"/>
                <a:gd name="T63" fmla="*/ 0 h 64"/>
                <a:gd name="T64" fmla="*/ 2578 w 2605"/>
                <a:gd name="T65" fmla="*/ 0 h 64"/>
                <a:gd name="T66" fmla="*/ 2585 w 2605"/>
                <a:gd name="T67" fmla="*/ 3 h 64"/>
                <a:gd name="T68" fmla="*/ 2590 w 2605"/>
                <a:gd name="T69" fmla="*/ 5 h 64"/>
                <a:gd name="T70" fmla="*/ 2594 w 2605"/>
                <a:gd name="T71" fmla="*/ 10 h 64"/>
                <a:gd name="T72" fmla="*/ 2599 w 2605"/>
                <a:gd name="T73" fmla="*/ 14 h 64"/>
                <a:gd name="T74" fmla="*/ 2601 w 2605"/>
                <a:gd name="T75" fmla="*/ 20 h 64"/>
                <a:gd name="T76" fmla="*/ 2604 w 2605"/>
                <a:gd name="T77" fmla="*/ 26 h 64"/>
                <a:gd name="T78" fmla="*/ 2605 w 2605"/>
                <a:gd name="T79" fmla="*/ 32 h 64"/>
                <a:gd name="T80" fmla="*/ 2605 w 260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05" h="64">
                  <a:moveTo>
                    <a:pt x="2605" y="32"/>
                  </a:moveTo>
                  <a:lnTo>
                    <a:pt x="2605" y="32"/>
                  </a:lnTo>
                  <a:lnTo>
                    <a:pt x="2604" y="39"/>
                  </a:lnTo>
                  <a:lnTo>
                    <a:pt x="2601" y="44"/>
                  </a:lnTo>
                  <a:lnTo>
                    <a:pt x="2599" y="50"/>
                  </a:lnTo>
                  <a:lnTo>
                    <a:pt x="2594" y="55"/>
                  </a:lnTo>
                  <a:lnTo>
                    <a:pt x="2590" y="58"/>
                  </a:lnTo>
                  <a:lnTo>
                    <a:pt x="2585" y="62"/>
                  </a:lnTo>
                  <a:lnTo>
                    <a:pt x="2578" y="64"/>
                  </a:lnTo>
                  <a:lnTo>
                    <a:pt x="2572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5" y="58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2572" y="0"/>
                  </a:lnTo>
                  <a:lnTo>
                    <a:pt x="2572" y="0"/>
                  </a:lnTo>
                  <a:lnTo>
                    <a:pt x="2578" y="0"/>
                  </a:lnTo>
                  <a:lnTo>
                    <a:pt x="2585" y="3"/>
                  </a:lnTo>
                  <a:lnTo>
                    <a:pt x="2590" y="5"/>
                  </a:lnTo>
                  <a:lnTo>
                    <a:pt x="2594" y="10"/>
                  </a:lnTo>
                  <a:lnTo>
                    <a:pt x="2599" y="14"/>
                  </a:lnTo>
                  <a:lnTo>
                    <a:pt x="2601" y="20"/>
                  </a:lnTo>
                  <a:lnTo>
                    <a:pt x="2604" y="26"/>
                  </a:lnTo>
                  <a:lnTo>
                    <a:pt x="2605" y="32"/>
                  </a:lnTo>
                  <a:lnTo>
                    <a:pt x="2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110"/>
            <p:cNvSpPr>
              <a:spLocks/>
            </p:cNvSpPr>
            <p:nvPr/>
          </p:nvSpPr>
          <p:spPr bwMode="auto">
            <a:xfrm>
              <a:off x="3621088" y="2109143"/>
              <a:ext cx="150813" cy="50800"/>
            </a:xfrm>
            <a:custGeom>
              <a:avLst/>
              <a:gdLst>
                <a:gd name="T0" fmla="*/ 190 w 190"/>
                <a:gd name="T1" fmla="*/ 33 h 64"/>
                <a:gd name="T2" fmla="*/ 190 w 190"/>
                <a:gd name="T3" fmla="*/ 33 h 64"/>
                <a:gd name="T4" fmla="*/ 190 w 190"/>
                <a:gd name="T5" fmla="*/ 38 h 64"/>
                <a:gd name="T6" fmla="*/ 187 w 190"/>
                <a:gd name="T7" fmla="*/ 44 h 64"/>
                <a:gd name="T8" fmla="*/ 184 w 190"/>
                <a:gd name="T9" fmla="*/ 50 h 64"/>
                <a:gd name="T10" fmla="*/ 180 w 190"/>
                <a:gd name="T11" fmla="*/ 55 h 64"/>
                <a:gd name="T12" fmla="*/ 176 w 190"/>
                <a:gd name="T13" fmla="*/ 59 h 64"/>
                <a:gd name="T14" fmla="*/ 170 w 190"/>
                <a:gd name="T15" fmla="*/ 62 h 64"/>
                <a:gd name="T16" fmla="*/ 164 w 190"/>
                <a:gd name="T17" fmla="*/ 64 h 64"/>
                <a:gd name="T18" fmla="*/ 157 w 190"/>
                <a:gd name="T19" fmla="*/ 64 h 64"/>
                <a:gd name="T20" fmla="*/ 32 w 190"/>
                <a:gd name="T21" fmla="*/ 64 h 64"/>
                <a:gd name="T22" fmla="*/ 32 w 190"/>
                <a:gd name="T23" fmla="*/ 64 h 64"/>
                <a:gd name="T24" fmla="*/ 25 w 190"/>
                <a:gd name="T25" fmla="*/ 64 h 64"/>
                <a:gd name="T26" fmla="*/ 19 w 190"/>
                <a:gd name="T27" fmla="*/ 62 h 64"/>
                <a:gd name="T28" fmla="*/ 14 w 190"/>
                <a:gd name="T29" fmla="*/ 59 h 64"/>
                <a:gd name="T30" fmla="*/ 9 w 190"/>
                <a:gd name="T31" fmla="*/ 55 h 64"/>
                <a:gd name="T32" fmla="*/ 4 w 190"/>
                <a:gd name="T33" fmla="*/ 50 h 64"/>
                <a:gd name="T34" fmla="*/ 2 w 190"/>
                <a:gd name="T35" fmla="*/ 44 h 64"/>
                <a:gd name="T36" fmla="*/ 0 w 190"/>
                <a:gd name="T37" fmla="*/ 38 h 64"/>
                <a:gd name="T38" fmla="*/ 0 w 190"/>
                <a:gd name="T39" fmla="*/ 33 h 64"/>
                <a:gd name="T40" fmla="*/ 0 w 190"/>
                <a:gd name="T41" fmla="*/ 33 h 64"/>
                <a:gd name="T42" fmla="*/ 0 w 190"/>
                <a:gd name="T43" fmla="*/ 33 h 64"/>
                <a:gd name="T44" fmla="*/ 0 w 190"/>
                <a:gd name="T45" fmla="*/ 26 h 64"/>
                <a:gd name="T46" fmla="*/ 2 w 190"/>
                <a:gd name="T47" fmla="*/ 20 h 64"/>
                <a:gd name="T48" fmla="*/ 4 w 190"/>
                <a:gd name="T49" fmla="*/ 14 h 64"/>
                <a:gd name="T50" fmla="*/ 9 w 190"/>
                <a:gd name="T51" fmla="*/ 9 h 64"/>
                <a:gd name="T52" fmla="*/ 14 w 190"/>
                <a:gd name="T53" fmla="*/ 6 h 64"/>
                <a:gd name="T54" fmla="*/ 19 w 190"/>
                <a:gd name="T55" fmla="*/ 3 h 64"/>
                <a:gd name="T56" fmla="*/ 25 w 190"/>
                <a:gd name="T57" fmla="*/ 0 h 64"/>
                <a:gd name="T58" fmla="*/ 32 w 190"/>
                <a:gd name="T59" fmla="*/ 0 h 64"/>
                <a:gd name="T60" fmla="*/ 157 w 190"/>
                <a:gd name="T61" fmla="*/ 0 h 64"/>
                <a:gd name="T62" fmla="*/ 157 w 190"/>
                <a:gd name="T63" fmla="*/ 0 h 64"/>
                <a:gd name="T64" fmla="*/ 164 w 190"/>
                <a:gd name="T65" fmla="*/ 0 h 64"/>
                <a:gd name="T66" fmla="*/ 170 w 190"/>
                <a:gd name="T67" fmla="*/ 3 h 64"/>
                <a:gd name="T68" fmla="*/ 176 w 190"/>
                <a:gd name="T69" fmla="*/ 6 h 64"/>
                <a:gd name="T70" fmla="*/ 180 w 190"/>
                <a:gd name="T71" fmla="*/ 9 h 64"/>
                <a:gd name="T72" fmla="*/ 184 w 190"/>
                <a:gd name="T73" fmla="*/ 14 h 64"/>
                <a:gd name="T74" fmla="*/ 187 w 190"/>
                <a:gd name="T75" fmla="*/ 20 h 64"/>
                <a:gd name="T76" fmla="*/ 190 w 190"/>
                <a:gd name="T77" fmla="*/ 26 h 64"/>
                <a:gd name="T78" fmla="*/ 190 w 190"/>
                <a:gd name="T79" fmla="*/ 33 h 64"/>
                <a:gd name="T80" fmla="*/ 190 w 19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" h="64">
                  <a:moveTo>
                    <a:pt x="190" y="33"/>
                  </a:moveTo>
                  <a:lnTo>
                    <a:pt x="190" y="33"/>
                  </a:lnTo>
                  <a:lnTo>
                    <a:pt x="190" y="38"/>
                  </a:lnTo>
                  <a:lnTo>
                    <a:pt x="187" y="44"/>
                  </a:lnTo>
                  <a:lnTo>
                    <a:pt x="184" y="50"/>
                  </a:lnTo>
                  <a:lnTo>
                    <a:pt x="180" y="55"/>
                  </a:lnTo>
                  <a:lnTo>
                    <a:pt x="176" y="59"/>
                  </a:lnTo>
                  <a:lnTo>
                    <a:pt x="170" y="62"/>
                  </a:lnTo>
                  <a:lnTo>
                    <a:pt x="164" y="64"/>
                  </a:lnTo>
                  <a:lnTo>
                    <a:pt x="15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0" y="3"/>
                  </a:lnTo>
                  <a:lnTo>
                    <a:pt x="176" y="6"/>
                  </a:lnTo>
                  <a:lnTo>
                    <a:pt x="180" y="9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90" y="26"/>
                  </a:lnTo>
                  <a:lnTo>
                    <a:pt x="190" y="33"/>
                  </a:lnTo>
                  <a:lnTo>
                    <a:pt x="19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111"/>
            <p:cNvSpPr>
              <a:spLocks/>
            </p:cNvSpPr>
            <p:nvPr/>
          </p:nvSpPr>
          <p:spPr bwMode="auto">
            <a:xfrm>
              <a:off x="3444876" y="2344093"/>
              <a:ext cx="377825" cy="50800"/>
            </a:xfrm>
            <a:custGeom>
              <a:avLst/>
              <a:gdLst>
                <a:gd name="T0" fmla="*/ 476 w 476"/>
                <a:gd name="T1" fmla="*/ 31 h 63"/>
                <a:gd name="T2" fmla="*/ 476 w 476"/>
                <a:gd name="T3" fmla="*/ 31 h 63"/>
                <a:gd name="T4" fmla="*/ 474 w 476"/>
                <a:gd name="T5" fmla="*/ 38 h 63"/>
                <a:gd name="T6" fmla="*/ 472 w 476"/>
                <a:gd name="T7" fmla="*/ 44 h 63"/>
                <a:gd name="T8" fmla="*/ 470 w 476"/>
                <a:gd name="T9" fmla="*/ 49 h 63"/>
                <a:gd name="T10" fmla="*/ 465 w 476"/>
                <a:gd name="T11" fmla="*/ 54 h 63"/>
                <a:gd name="T12" fmla="*/ 461 w 476"/>
                <a:gd name="T13" fmla="*/ 58 h 63"/>
                <a:gd name="T14" fmla="*/ 456 w 476"/>
                <a:gd name="T15" fmla="*/ 61 h 63"/>
                <a:gd name="T16" fmla="*/ 449 w 476"/>
                <a:gd name="T17" fmla="*/ 63 h 63"/>
                <a:gd name="T18" fmla="*/ 443 w 476"/>
                <a:gd name="T19" fmla="*/ 63 h 63"/>
                <a:gd name="T20" fmla="*/ 32 w 476"/>
                <a:gd name="T21" fmla="*/ 63 h 63"/>
                <a:gd name="T22" fmla="*/ 32 w 476"/>
                <a:gd name="T23" fmla="*/ 63 h 63"/>
                <a:gd name="T24" fmla="*/ 26 w 476"/>
                <a:gd name="T25" fmla="*/ 63 h 63"/>
                <a:gd name="T26" fmla="*/ 19 w 476"/>
                <a:gd name="T27" fmla="*/ 61 h 63"/>
                <a:gd name="T28" fmla="*/ 15 w 476"/>
                <a:gd name="T29" fmla="*/ 58 h 63"/>
                <a:gd name="T30" fmla="*/ 10 w 476"/>
                <a:gd name="T31" fmla="*/ 54 h 63"/>
                <a:gd name="T32" fmla="*/ 5 w 476"/>
                <a:gd name="T33" fmla="*/ 49 h 63"/>
                <a:gd name="T34" fmla="*/ 3 w 476"/>
                <a:gd name="T35" fmla="*/ 44 h 63"/>
                <a:gd name="T36" fmla="*/ 1 w 476"/>
                <a:gd name="T37" fmla="*/ 38 h 63"/>
                <a:gd name="T38" fmla="*/ 0 w 476"/>
                <a:gd name="T39" fmla="*/ 31 h 63"/>
                <a:gd name="T40" fmla="*/ 0 w 476"/>
                <a:gd name="T41" fmla="*/ 31 h 63"/>
                <a:gd name="T42" fmla="*/ 0 w 476"/>
                <a:gd name="T43" fmla="*/ 31 h 63"/>
                <a:gd name="T44" fmla="*/ 1 w 476"/>
                <a:gd name="T45" fmla="*/ 25 h 63"/>
                <a:gd name="T46" fmla="*/ 3 w 476"/>
                <a:gd name="T47" fmla="*/ 19 h 63"/>
                <a:gd name="T48" fmla="*/ 5 w 476"/>
                <a:gd name="T49" fmla="*/ 14 h 63"/>
                <a:gd name="T50" fmla="*/ 10 w 476"/>
                <a:gd name="T51" fmla="*/ 9 h 63"/>
                <a:gd name="T52" fmla="*/ 15 w 476"/>
                <a:gd name="T53" fmla="*/ 4 h 63"/>
                <a:gd name="T54" fmla="*/ 19 w 476"/>
                <a:gd name="T55" fmla="*/ 2 h 63"/>
                <a:gd name="T56" fmla="*/ 26 w 476"/>
                <a:gd name="T57" fmla="*/ 0 h 63"/>
                <a:gd name="T58" fmla="*/ 32 w 476"/>
                <a:gd name="T59" fmla="*/ 0 h 63"/>
                <a:gd name="T60" fmla="*/ 443 w 476"/>
                <a:gd name="T61" fmla="*/ 0 h 63"/>
                <a:gd name="T62" fmla="*/ 443 w 476"/>
                <a:gd name="T63" fmla="*/ 0 h 63"/>
                <a:gd name="T64" fmla="*/ 449 w 476"/>
                <a:gd name="T65" fmla="*/ 0 h 63"/>
                <a:gd name="T66" fmla="*/ 456 w 476"/>
                <a:gd name="T67" fmla="*/ 2 h 63"/>
                <a:gd name="T68" fmla="*/ 461 w 476"/>
                <a:gd name="T69" fmla="*/ 4 h 63"/>
                <a:gd name="T70" fmla="*/ 465 w 476"/>
                <a:gd name="T71" fmla="*/ 9 h 63"/>
                <a:gd name="T72" fmla="*/ 470 w 476"/>
                <a:gd name="T73" fmla="*/ 14 h 63"/>
                <a:gd name="T74" fmla="*/ 472 w 476"/>
                <a:gd name="T75" fmla="*/ 19 h 63"/>
                <a:gd name="T76" fmla="*/ 474 w 476"/>
                <a:gd name="T77" fmla="*/ 25 h 63"/>
                <a:gd name="T78" fmla="*/ 476 w 476"/>
                <a:gd name="T79" fmla="*/ 31 h 63"/>
                <a:gd name="T80" fmla="*/ 476 w 476"/>
                <a:gd name="T81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6" h="63">
                  <a:moveTo>
                    <a:pt x="476" y="31"/>
                  </a:moveTo>
                  <a:lnTo>
                    <a:pt x="476" y="31"/>
                  </a:lnTo>
                  <a:lnTo>
                    <a:pt x="474" y="38"/>
                  </a:lnTo>
                  <a:lnTo>
                    <a:pt x="472" y="44"/>
                  </a:lnTo>
                  <a:lnTo>
                    <a:pt x="470" y="49"/>
                  </a:lnTo>
                  <a:lnTo>
                    <a:pt x="465" y="54"/>
                  </a:lnTo>
                  <a:lnTo>
                    <a:pt x="461" y="58"/>
                  </a:lnTo>
                  <a:lnTo>
                    <a:pt x="456" y="61"/>
                  </a:lnTo>
                  <a:lnTo>
                    <a:pt x="449" y="63"/>
                  </a:lnTo>
                  <a:lnTo>
                    <a:pt x="443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8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43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6" y="2"/>
                  </a:lnTo>
                  <a:lnTo>
                    <a:pt x="461" y="4"/>
                  </a:lnTo>
                  <a:lnTo>
                    <a:pt x="465" y="9"/>
                  </a:lnTo>
                  <a:lnTo>
                    <a:pt x="470" y="14"/>
                  </a:lnTo>
                  <a:lnTo>
                    <a:pt x="472" y="19"/>
                  </a:lnTo>
                  <a:lnTo>
                    <a:pt x="474" y="25"/>
                  </a:lnTo>
                  <a:lnTo>
                    <a:pt x="476" y="31"/>
                  </a:lnTo>
                  <a:lnTo>
                    <a:pt x="47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Freeform 112"/>
            <p:cNvSpPr>
              <a:spLocks/>
            </p:cNvSpPr>
            <p:nvPr/>
          </p:nvSpPr>
          <p:spPr bwMode="auto">
            <a:xfrm>
              <a:off x="3802063" y="2907655"/>
              <a:ext cx="130175" cy="50800"/>
            </a:xfrm>
            <a:custGeom>
              <a:avLst/>
              <a:gdLst>
                <a:gd name="T0" fmla="*/ 163 w 163"/>
                <a:gd name="T1" fmla="*/ 32 h 64"/>
                <a:gd name="T2" fmla="*/ 163 w 163"/>
                <a:gd name="T3" fmla="*/ 32 h 64"/>
                <a:gd name="T4" fmla="*/ 162 w 163"/>
                <a:gd name="T5" fmla="*/ 38 h 64"/>
                <a:gd name="T6" fmla="*/ 161 w 163"/>
                <a:gd name="T7" fmla="*/ 44 h 64"/>
                <a:gd name="T8" fmla="*/ 157 w 163"/>
                <a:gd name="T9" fmla="*/ 50 h 64"/>
                <a:gd name="T10" fmla="*/ 154 w 163"/>
                <a:gd name="T11" fmla="*/ 54 h 64"/>
                <a:gd name="T12" fmla="*/ 149 w 163"/>
                <a:gd name="T13" fmla="*/ 59 h 64"/>
                <a:gd name="T14" fmla="*/ 144 w 163"/>
                <a:gd name="T15" fmla="*/ 61 h 64"/>
                <a:gd name="T16" fmla="*/ 138 w 163"/>
                <a:gd name="T17" fmla="*/ 64 h 64"/>
                <a:gd name="T18" fmla="*/ 131 w 163"/>
                <a:gd name="T19" fmla="*/ 64 h 64"/>
                <a:gd name="T20" fmla="*/ 32 w 163"/>
                <a:gd name="T21" fmla="*/ 64 h 64"/>
                <a:gd name="T22" fmla="*/ 32 w 163"/>
                <a:gd name="T23" fmla="*/ 64 h 64"/>
                <a:gd name="T24" fmla="*/ 25 w 163"/>
                <a:gd name="T25" fmla="*/ 64 h 64"/>
                <a:gd name="T26" fmla="*/ 20 w 163"/>
                <a:gd name="T27" fmla="*/ 61 h 64"/>
                <a:gd name="T28" fmla="*/ 14 w 163"/>
                <a:gd name="T29" fmla="*/ 59 h 64"/>
                <a:gd name="T30" fmla="*/ 9 w 163"/>
                <a:gd name="T31" fmla="*/ 54 h 64"/>
                <a:gd name="T32" fmla="*/ 6 w 163"/>
                <a:gd name="T33" fmla="*/ 50 h 64"/>
                <a:gd name="T34" fmla="*/ 2 w 163"/>
                <a:gd name="T35" fmla="*/ 44 h 64"/>
                <a:gd name="T36" fmla="*/ 1 w 163"/>
                <a:gd name="T37" fmla="*/ 38 h 64"/>
                <a:gd name="T38" fmla="*/ 0 w 163"/>
                <a:gd name="T39" fmla="*/ 32 h 64"/>
                <a:gd name="T40" fmla="*/ 0 w 163"/>
                <a:gd name="T41" fmla="*/ 32 h 64"/>
                <a:gd name="T42" fmla="*/ 0 w 163"/>
                <a:gd name="T43" fmla="*/ 32 h 64"/>
                <a:gd name="T44" fmla="*/ 1 w 163"/>
                <a:gd name="T45" fmla="*/ 25 h 64"/>
                <a:gd name="T46" fmla="*/ 2 w 163"/>
                <a:gd name="T47" fmla="*/ 20 h 64"/>
                <a:gd name="T48" fmla="*/ 6 w 163"/>
                <a:gd name="T49" fmla="*/ 14 h 64"/>
                <a:gd name="T50" fmla="*/ 9 w 163"/>
                <a:gd name="T51" fmla="*/ 9 h 64"/>
                <a:gd name="T52" fmla="*/ 14 w 163"/>
                <a:gd name="T53" fmla="*/ 5 h 64"/>
                <a:gd name="T54" fmla="*/ 20 w 163"/>
                <a:gd name="T55" fmla="*/ 2 h 64"/>
                <a:gd name="T56" fmla="*/ 25 w 163"/>
                <a:gd name="T57" fmla="*/ 0 h 64"/>
                <a:gd name="T58" fmla="*/ 32 w 163"/>
                <a:gd name="T59" fmla="*/ 0 h 64"/>
                <a:gd name="T60" fmla="*/ 131 w 163"/>
                <a:gd name="T61" fmla="*/ 0 h 64"/>
                <a:gd name="T62" fmla="*/ 131 w 163"/>
                <a:gd name="T63" fmla="*/ 0 h 64"/>
                <a:gd name="T64" fmla="*/ 138 w 163"/>
                <a:gd name="T65" fmla="*/ 0 h 64"/>
                <a:gd name="T66" fmla="*/ 144 w 163"/>
                <a:gd name="T67" fmla="*/ 2 h 64"/>
                <a:gd name="T68" fmla="*/ 149 w 163"/>
                <a:gd name="T69" fmla="*/ 5 h 64"/>
                <a:gd name="T70" fmla="*/ 154 w 163"/>
                <a:gd name="T71" fmla="*/ 9 h 64"/>
                <a:gd name="T72" fmla="*/ 157 w 163"/>
                <a:gd name="T73" fmla="*/ 14 h 64"/>
                <a:gd name="T74" fmla="*/ 161 w 163"/>
                <a:gd name="T75" fmla="*/ 20 h 64"/>
                <a:gd name="T76" fmla="*/ 162 w 163"/>
                <a:gd name="T77" fmla="*/ 25 h 64"/>
                <a:gd name="T78" fmla="*/ 163 w 163"/>
                <a:gd name="T79" fmla="*/ 32 h 64"/>
                <a:gd name="T80" fmla="*/ 163 w 16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3" h="64">
                  <a:moveTo>
                    <a:pt x="163" y="32"/>
                  </a:moveTo>
                  <a:lnTo>
                    <a:pt x="163" y="32"/>
                  </a:lnTo>
                  <a:lnTo>
                    <a:pt x="162" y="38"/>
                  </a:lnTo>
                  <a:lnTo>
                    <a:pt x="161" y="44"/>
                  </a:lnTo>
                  <a:lnTo>
                    <a:pt x="157" y="50"/>
                  </a:lnTo>
                  <a:lnTo>
                    <a:pt x="154" y="54"/>
                  </a:lnTo>
                  <a:lnTo>
                    <a:pt x="149" y="59"/>
                  </a:lnTo>
                  <a:lnTo>
                    <a:pt x="144" y="61"/>
                  </a:lnTo>
                  <a:lnTo>
                    <a:pt x="138" y="64"/>
                  </a:lnTo>
                  <a:lnTo>
                    <a:pt x="13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8" y="0"/>
                  </a:lnTo>
                  <a:lnTo>
                    <a:pt x="144" y="2"/>
                  </a:lnTo>
                  <a:lnTo>
                    <a:pt x="149" y="5"/>
                  </a:lnTo>
                  <a:lnTo>
                    <a:pt x="154" y="9"/>
                  </a:lnTo>
                  <a:lnTo>
                    <a:pt x="157" y="14"/>
                  </a:lnTo>
                  <a:lnTo>
                    <a:pt x="161" y="20"/>
                  </a:lnTo>
                  <a:lnTo>
                    <a:pt x="162" y="25"/>
                  </a:lnTo>
                  <a:lnTo>
                    <a:pt x="163" y="32"/>
                  </a:lnTo>
                  <a:lnTo>
                    <a:pt x="16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113"/>
            <p:cNvSpPr>
              <a:spLocks/>
            </p:cNvSpPr>
            <p:nvPr/>
          </p:nvSpPr>
          <p:spPr bwMode="auto">
            <a:xfrm>
              <a:off x="3262313" y="3074343"/>
              <a:ext cx="1677988" cy="50800"/>
            </a:xfrm>
            <a:custGeom>
              <a:avLst/>
              <a:gdLst>
                <a:gd name="T0" fmla="*/ 2114 w 2114"/>
                <a:gd name="T1" fmla="*/ 32 h 65"/>
                <a:gd name="T2" fmla="*/ 2114 w 2114"/>
                <a:gd name="T3" fmla="*/ 32 h 65"/>
                <a:gd name="T4" fmla="*/ 2114 w 2114"/>
                <a:gd name="T5" fmla="*/ 39 h 65"/>
                <a:gd name="T6" fmla="*/ 2112 w 2114"/>
                <a:gd name="T7" fmla="*/ 45 h 65"/>
                <a:gd name="T8" fmla="*/ 2108 w 2114"/>
                <a:gd name="T9" fmla="*/ 51 h 65"/>
                <a:gd name="T10" fmla="*/ 2105 w 2114"/>
                <a:gd name="T11" fmla="*/ 55 h 65"/>
                <a:gd name="T12" fmla="*/ 2100 w 2114"/>
                <a:gd name="T13" fmla="*/ 59 h 65"/>
                <a:gd name="T14" fmla="*/ 2094 w 2114"/>
                <a:gd name="T15" fmla="*/ 62 h 65"/>
                <a:gd name="T16" fmla="*/ 2088 w 2114"/>
                <a:gd name="T17" fmla="*/ 63 h 65"/>
                <a:gd name="T18" fmla="*/ 2082 w 2114"/>
                <a:gd name="T19" fmla="*/ 65 h 65"/>
                <a:gd name="T20" fmla="*/ 31 w 2114"/>
                <a:gd name="T21" fmla="*/ 65 h 65"/>
                <a:gd name="T22" fmla="*/ 31 w 2114"/>
                <a:gd name="T23" fmla="*/ 65 h 65"/>
                <a:gd name="T24" fmla="*/ 25 w 2114"/>
                <a:gd name="T25" fmla="*/ 63 h 65"/>
                <a:gd name="T26" fmla="*/ 20 w 2114"/>
                <a:gd name="T27" fmla="*/ 62 h 65"/>
                <a:gd name="T28" fmla="*/ 14 w 2114"/>
                <a:gd name="T29" fmla="*/ 59 h 65"/>
                <a:gd name="T30" fmla="*/ 9 w 2114"/>
                <a:gd name="T31" fmla="*/ 55 h 65"/>
                <a:gd name="T32" fmla="*/ 5 w 2114"/>
                <a:gd name="T33" fmla="*/ 51 h 65"/>
                <a:gd name="T34" fmla="*/ 2 w 2114"/>
                <a:gd name="T35" fmla="*/ 45 h 65"/>
                <a:gd name="T36" fmla="*/ 0 w 2114"/>
                <a:gd name="T37" fmla="*/ 39 h 65"/>
                <a:gd name="T38" fmla="*/ 0 w 2114"/>
                <a:gd name="T39" fmla="*/ 32 h 65"/>
                <a:gd name="T40" fmla="*/ 0 w 2114"/>
                <a:gd name="T41" fmla="*/ 32 h 65"/>
                <a:gd name="T42" fmla="*/ 0 w 2114"/>
                <a:gd name="T43" fmla="*/ 32 h 65"/>
                <a:gd name="T44" fmla="*/ 0 w 2114"/>
                <a:gd name="T45" fmla="*/ 25 h 65"/>
                <a:gd name="T46" fmla="*/ 2 w 2114"/>
                <a:gd name="T47" fmla="*/ 19 h 65"/>
                <a:gd name="T48" fmla="*/ 5 w 2114"/>
                <a:gd name="T49" fmla="*/ 14 h 65"/>
                <a:gd name="T50" fmla="*/ 9 w 2114"/>
                <a:gd name="T51" fmla="*/ 9 h 65"/>
                <a:gd name="T52" fmla="*/ 14 w 2114"/>
                <a:gd name="T53" fmla="*/ 5 h 65"/>
                <a:gd name="T54" fmla="*/ 20 w 2114"/>
                <a:gd name="T55" fmla="*/ 2 h 65"/>
                <a:gd name="T56" fmla="*/ 25 w 2114"/>
                <a:gd name="T57" fmla="*/ 1 h 65"/>
                <a:gd name="T58" fmla="*/ 31 w 2114"/>
                <a:gd name="T59" fmla="*/ 0 h 65"/>
                <a:gd name="T60" fmla="*/ 2082 w 2114"/>
                <a:gd name="T61" fmla="*/ 0 h 65"/>
                <a:gd name="T62" fmla="*/ 2082 w 2114"/>
                <a:gd name="T63" fmla="*/ 0 h 65"/>
                <a:gd name="T64" fmla="*/ 2088 w 2114"/>
                <a:gd name="T65" fmla="*/ 1 h 65"/>
                <a:gd name="T66" fmla="*/ 2094 w 2114"/>
                <a:gd name="T67" fmla="*/ 2 h 65"/>
                <a:gd name="T68" fmla="*/ 2100 w 2114"/>
                <a:gd name="T69" fmla="*/ 5 h 65"/>
                <a:gd name="T70" fmla="*/ 2105 w 2114"/>
                <a:gd name="T71" fmla="*/ 9 h 65"/>
                <a:gd name="T72" fmla="*/ 2108 w 2114"/>
                <a:gd name="T73" fmla="*/ 14 h 65"/>
                <a:gd name="T74" fmla="*/ 2112 w 2114"/>
                <a:gd name="T75" fmla="*/ 19 h 65"/>
                <a:gd name="T76" fmla="*/ 2114 w 2114"/>
                <a:gd name="T77" fmla="*/ 25 h 65"/>
                <a:gd name="T78" fmla="*/ 2114 w 2114"/>
                <a:gd name="T79" fmla="*/ 32 h 65"/>
                <a:gd name="T80" fmla="*/ 2114 w 211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14" h="65">
                  <a:moveTo>
                    <a:pt x="2114" y="32"/>
                  </a:moveTo>
                  <a:lnTo>
                    <a:pt x="2114" y="32"/>
                  </a:lnTo>
                  <a:lnTo>
                    <a:pt x="2114" y="39"/>
                  </a:lnTo>
                  <a:lnTo>
                    <a:pt x="2112" y="45"/>
                  </a:lnTo>
                  <a:lnTo>
                    <a:pt x="2108" y="51"/>
                  </a:lnTo>
                  <a:lnTo>
                    <a:pt x="2105" y="55"/>
                  </a:lnTo>
                  <a:lnTo>
                    <a:pt x="2100" y="59"/>
                  </a:lnTo>
                  <a:lnTo>
                    <a:pt x="2094" y="62"/>
                  </a:lnTo>
                  <a:lnTo>
                    <a:pt x="2088" y="63"/>
                  </a:lnTo>
                  <a:lnTo>
                    <a:pt x="2082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2082" y="0"/>
                  </a:lnTo>
                  <a:lnTo>
                    <a:pt x="2082" y="0"/>
                  </a:lnTo>
                  <a:lnTo>
                    <a:pt x="2088" y="1"/>
                  </a:lnTo>
                  <a:lnTo>
                    <a:pt x="2094" y="2"/>
                  </a:lnTo>
                  <a:lnTo>
                    <a:pt x="2100" y="5"/>
                  </a:lnTo>
                  <a:lnTo>
                    <a:pt x="2105" y="9"/>
                  </a:lnTo>
                  <a:lnTo>
                    <a:pt x="2108" y="14"/>
                  </a:lnTo>
                  <a:lnTo>
                    <a:pt x="2112" y="19"/>
                  </a:lnTo>
                  <a:lnTo>
                    <a:pt x="2114" y="25"/>
                  </a:lnTo>
                  <a:lnTo>
                    <a:pt x="2114" y="32"/>
                  </a:lnTo>
                  <a:lnTo>
                    <a:pt x="211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Freeform 114"/>
            <p:cNvSpPr>
              <a:spLocks/>
            </p:cNvSpPr>
            <p:nvPr/>
          </p:nvSpPr>
          <p:spPr bwMode="auto">
            <a:xfrm>
              <a:off x="4833938" y="3256905"/>
              <a:ext cx="106363" cy="52388"/>
            </a:xfrm>
            <a:custGeom>
              <a:avLst/>
              <a:gdLst>
                <a:gd name="T0" fmla="*/ 133 w 133"/>
                <a:gd name="T1" fmla="*/ 33 h 65"/>
                <a:gd name="T2" fmla="*/ 133 w 133"/>
                <a:gd name="T3" fmla="*/ 33 h 65"/>
                <a:gd name="T4" fmla="*/ 133 w 133"/>
                <a:gd name="T5" fmla="*/ 40 h 65"/>
                <a:gd name="T6" fmla="*/ 131 w 133"/>
                <a:gd name="T7" fmla="*/ 45 h 65"/>
                <a:gd name="T8" fmla="*/ 127 w 133"/>
                <a:gd name="T9" fmla="*/ 51 h 65"/>
                <a:gd name="T10" fmla="*/ 124 w 133"/>
                <a:gd name="T11" fmla="*/ 56 h 65"/>
                <a:gd name="T12" fmla="*/ 119 w 133"/>
                <a:gd name="T13" fmla="*/ 59 h 65"/>
                <a:gd name="T14" fmla="*/ 113 w 133"/>
                <a:gd name="T15" fmla="*/ 63 h 65"/>
                <a:gd name="T16" fmla="*/ 107 w 133"/>
                <a:gd name="T17" fmla="*/ 64 h 65"/>
                <a:gd name="T18" fmla="*/ 101 w 133"/>
                <a:gd name="T19" fmla="*/ 65 h 65"/>
                <a:gd name="T20" fmla="*/ 32 w 133"/>
                <a:gd name="T21" fmla="*/ 65 h 65"/>
                <a:gd name="T22" fmla="*/ 32 w 133"/>
                <a:gd name="T23" fmla="*/ 65 h 65"/>
                <a:gd name="T24" fmla="*/ 26 w 133"/>
                <a:gd name="T25" fmla="*/ 64 h 65"/>
                <a:gd name="T26" fmla="*/ 19 w 133"/>
                <a:gd name="T27" fmla="*/ 63 h 65"/>
                <a:gd name="T28" fmla="*/ 15 w 133"/>
                <a:gd name="T29" fmla="*/ 59 h 65"/>
                <a:gd name="T30" fmla="*/ 10 w 133"/>
                <a:gd name="T31" fmla="*/ 56 h 65"/>
                <a:gd name="T32" fmla="*/ 6 w 133"/>
                <a:gd name="T33" fmla="*/ 51 h 65"/>
                <a:gd name="T34" fmla="*/ 3 w 133"/>
                <a:gd name="T35" fmla="*/ 45 h 65"/>
                <a:gd name="T36" fmla="*/ 1 w 133"/>
                <a:gd name="T37" fmla="*/ 40 h 65"/>
                <a:gd name="T38" fmla="*/ 0 w 133"/>
                <a:gd name="T39" fmla="*/ 33 h 65"/>
                <a:gd name="T40" fmla="*/ 0 w 133"/>
                <a:gd name="T41" fmla="*/ 33 h 65"/>
                <a:gd name="T42" fmla="*/ 0 w 133"/>
                <a:gd name="T43" fmla="*/ 33 h 65"/>
                <a:gd name="T44" fmla="*/ 1 w 133"/>
                <a:gd name="T45" fmla="*/ 27 h 65"/>
                <a:gd name="T46" fmla="*/ 3 w 133"/>
                <a:gd name="T47" fmla="*/ 20 h 65"/>
                <a:gd name="T48" fmla="*/ 6 w 133"/>
                <a:gd name="T49" fmla="*/ 15 h 65"/>
                <a:gd name="T50" fmla="*/ 10 w 133"/>
                <a:gd name="T51" fmla="*/ 9 h 65"/>
                <a:gd name="T52" fmla="*/ 15 w 133"/>
                <a:gd name="T53" fmla="*/ 6 h 65"/>
                <a:gd name="T54" fmla="*/ 19 w 133"/>
                <a:gd name="T55" fmla="*/ 3 h 65"/>
                <a:gd name="T56" fmla="*/ 26 w 133"/>
                <a:gd name="T57" fmla="*/ 1 h 65"/>
                <a:gd name="T58" fmla="*/ 32 w 133"/>
                <a:gd name="T59" fmla="*/ 0 h 65"/>
                <a:gd name="T60" fmla="*/ 101 w 133"/>
                <a:gd name="T61" fmla="*/ 0 h 65"/>
                <a:gd name="T62" fmla="*/ 101 w 133"/>
                <a:gd name="T63" fmla="*/ 0 h 65"/>
                <a:gd name="T64" fmla="*/ 107 w 133"/>
                <a:gd name="T65" fmla="*/ 1 h 65"/>
                <a:gd name="T66" fmla="*/ 113 w 133"/>
                <a:gd name="T67" fmla="*/ 3 h 65"/>
                <a:gd name="T68" fmla="*/ 119 w 133"/>
                <a:gd name="T69" fmla="*/ 6 h 65"/>
                <a:gd name="T70" fmla="*/ 124 w 133"/>
                <a:gd name="T71" fmla="*/ 9 h 65"/>
                <a:gd name="T72" fmla="*/ 127 w 133"/>
                <a:gd name="T73" fmla="*/ 15 h 65"/>
                <a:gd name="T74" fmla="*/ 131 w 133"/>
                <a:gd name="T75" fmla="*/ 20 h 65"/>
                <a:gd name="T76" fmla="*/ 133 w 133"/>
                <a:gd name="T77" fmla="*/ 27 h 65"/>
                <a:gd name="T78" fmla="*/ 133 w 133"/>
                <a:gd name="T79" fmla="*/ 33 h 65"/>
                <a:gd name="T80" fmla="*/ 133 w 13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65">
                  <a:moveTo>
                    <a:pt x="133" y="33"/>
                  </a:moveTo>
                  <a:lnTo>
                    <a:pt x="133" y="33"/>
                  </a:lnTo>
                  <a:lnTo>
                    <a:pt x="133" y="40"/>
                  </a:lnTo>
                  <a:lnTo>
                    <a:pt x="131" y="45"/>
                  </a:lnTo>
                  <a:lnTo>
                    <a:pt x="127" y="51"/>
                  </a:lnTo>
                  <a:lnTo>
                    <a:pt x="124" y="56"/>
                  </a:lnTo>
                  <a:lnTo>
                    <a:pt x="119" y="59"/>
                  </a:lnTo>
                  <a:lnTo>
                    <a:pt x="113" y="63"/>
                  </a:lnTo>
                  <a:lnTo>
                    <a:pt x="107" y="64"/>
                  </a:lnTo>
                  <a:lnTo>
                    <a:pt x="10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7" y="1"/>
                  </a:lnTo>
                  <a:lnTo>
                    <a:pt x="113" y="3"/>
                  </a:lnTo>
                  <a:lnTo>
                    <a:pt x="119" y="6"/>
                  </a:lnTo>
                  <a:lnTo>
                    <a:pt x="124" y="9"/>
                  </a:lnTo>
                  <a:lnTo>
                    <a:pt x="127" y="15"/>
                  </a:lnTo>
                  <a:lnTo>
                    <a:pt x="131" y="20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Freeform 115"/>
            <p:cNvSpPr>
              <a:spLocks/>
            </p:cNvSpPr>
            <p:nvPr/>
          </p:nvSpPr>
          <p:spPr bwMode="auto">
            <a:xfrm>
              <a:off x="3527426" y="3256905"/>
              <a:ext cx="550863" cy="52388"/>
            </a:xfrm>
            <a:custGeom>
              <a:avLst/>
              <a:gdLst>
                <a:gd name="T0" fmla="*/ 693 w 693"/>
                <a:gd name="T1" fmla="*/ 33 h 65"/>
                <a:gd name="T2" fmla="*/ 693 w 693"/>
                <a:gd name="T3" fmla="*/ 33 h 65"/>
                <a:gd name="T4" fmla="*/ 693 w 693"/>
                <a:gd name="T5" fmla="*/ 40 h 65"/>
                <a:gd name="T6" fmla="*/ 691 w 693"/>
                <a:gd name="T7" fmla="*/ 45 h 65"/>
                <a:gd name="T8" fmla="*/ 688 w 693"/>
                <a:gd name="T9" fmla="*/ 51 h 65"/>
                <a:gd name="T10" fmla="*/ 684 w 693"/>
                <a:gd name="T11" fmla="*/ 56 h 65"/>
                <a:gd name="T12" fmla="*/ 680 w 693"/>
                <a:gd name="T13" fmla="*/ 59 h 65"/>
                <a:gd name="T14" fmla="*/ 674 w 693"/>
                <a:gd name="T15" fmla="*/ 63 h 65"/>
                <a:gd name="T16" fmla="*/ 668 w 693"/>
                <a:gd name="T17" fmla="*/ 64 h 65"/>
                <a:gd name="T18" fmla="*/ 661 w 693"/>
                <a:gd name="T19" fmla="*/ 65 h 65"/>
                <a:gd name="T20" fmla="*/ 32 w 693"/>
                <a:gd name="T21" fmla="*/ 65 h 65"/>
                <a:gd name="T22" fmla="*/ 32 w 693"/>
                <a:gd name="T23" fmla="*/ 65 h 65"/>
                <a:gd name="T24" fmla="*/ 25 w 693"/>
                <a:gd name="T25" fmla="*/ 64 h 65"/>
                <a:gd name="T26" fmla="*/ 19 w 693"/>
                <a:gd name="T27" fmla="*/ 63 h 65"/>
                <a:gd name="T28" fmla="*/ 14 w 693"/>
                <a:gd name="T29" fmla="*/ 59 h 65"/>
                <a:gd name="T30" fmla="*/ 9 w 693"/>
                <a:gd name="T31" fmla="*/ 56 h 65"/>
                <a:gd name="T32" fmla="*/ 5 w 693"/>
                <a:gd name="T33" fmla="*/ 51 h 65"/>
                <a:gd name="T34" fmla="*/ 2 w 693"/>
                <a:gd name="T35" fmla="*/ 45 h 65"/>
                <a:gd name="T36" fmla="*/ 1 w 693"/>
                <a:gd name="T37" fmla="*/ 40 h 65"/>
                <a:gd name="T38" fmla="*/ 0 w 693"/>
                <a:gd name="T39" fmla="*/ 33 h 65"/>
                <a:gd name="T40" fmla="*/ 0 w 693"/>
                <a:gd name="T41" fmla="*/ 33 h 65"/>
                <a:gd name="T42" fmla="*/ 0 w 693"/>
                <a:gd name="T43" fmla="*/ 33 h 65"/>
                <a:gd name="T44" fmla="*/ 1 w 693"/>
                <a:gd name="T45" fmla="*/ 27 h 65"/>
                <a:gd name="T46" fmla="*/ 2 w 693"/>
                <a:gd name="T47" fmla="*/ 20 h 65"/>
                <a:gd name="T48" fmla="*/ 5 w 693"/>
                <a:gd name="T49" fmla="*/ 15 h 65"/>
                <a:gd name="T50" fmla="*/ 9 w 693"/>
                <a:gd name="T51" fmla="*/ 9 h 65"/>
                <a:gd name="T52" fmla="*/ 14 w 693"/>
                <a:gd name="T53" fmla="*/ 6 h 65"/>
                <a:gd name="T54" fmla="*/ 19 w 693"/>
                <a:gd name="T55" fmla="*/ 3 h 65"/>
                <a:gd name="T56" fmla="*/ 25 w 693"/>
                <a:gd name="T57" fmla="*/ 1 h 65"/>
                <a:gd name="T58" fmla="*/ 32 w 693"/>
                <a:gd name="T59" fmla="*/ 0 h 65"/>
                <a:gd name="T60" fmla="*/ 661 w 693"/>
                <a:gd name="T61" fmla="*/ 0 h 65"/>
                <a:gd name="T62" fmla="*/ 661 w 693"/>
                <a:gd name="T63" fmla="*/ 0 h 65"/>
                <a:gd name="T64" fmla="*/ 668 w 693"/>
                <a:gd name="T65" fmla="*/ 1 h 65"/>
                <a:gd name="T66" fmla="*/ 674 w 693"/>
                <a:gd name="T67" fmla="*/ 3 h 65"/>
                <a:gd name="T68" fmla="*/ 680 w 693"/>
                <a:gd name="T69" fmla="*/ 6 h 65"/>
                <a:gd name="T70" fmla="*/ 684 w 693"/>
                <a:gd name="T71" fmla="*/ 9 h 65"/>
                <a:gd name="T72" fmla="*/ 688 w 693"/>
                <a:gd name="T73" fmla="*/ 15 h 65"/>
                <a:gd name="T74" fmla="*/ 691 w 693"/>
                <a:gd name="T75" fmla="*/ 20 h 65"/>
                <a:gd name="T76" fmla="*/ 693 w 693"/>
                <a:gd name="T77" fmla="*/ 27 h 65"/>
                <a:gd name="T78" fmla="*/ 693 w 693"/>
                <a:gd name="T79" fmla="*/ 33 h 65"/>
                <a:gd name="T80" fmla="*/ 693 w 69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3" h="65">
                  <a:moveTo>
                    <a:pt x="693" y="33"/>
                  </a:moveTo>
                  <a:lnTo>
                    <a:pt x="693" y="33"/>
                  </a:lnTo>
                  <a:lnTo>
                    <a:pt x="693" y="40"/>
                  </a:lnTo>
                  <a:lnTo>
                    <a:pt x="691" y="45"/>
                  </a:lnTo>
                  <a:lnTo>
                    <a:pt x="688" y="51"/>
                  </a:lnTo>
                  <a:lnTo>
                    <a:pt x="684" y="56"/>
                  </a:lnTo>
                  <a:lnTo>
                    <a:pt x="680" y="59"/>
                  </a:lnTo>
                  <a:lnTo>
                    <a:pt x="674" y="63"/>
                  </a:lnTo>
                  <a:lnTo>
                    <a:pt x="668" y="64"/>
                  </a:lnTo>
                  <a:lnTo>
                    <a:pt x="66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8" y="1"/>
                  </a:lnTo>
                  <a:lnTo>
                    <a:pt x="674" y="3"/>
                  </a:lnTo>
                  <a:lnTo>
                    <a:pt x="680" y="6"/>
                  </a:lnTo>
                  <a:lnTo>
                    <a:pt x="684" y="9"/>
                  </a:lnTo>
                  <a:lnTo>
                    <a:pt x="688" y="15"/>
                  </a:lnTo>
                  <a:lnTo>
                    <a:pt x="691" y="20"/>
                  </a:lnTo>
                  <a:lnTo>
                    <a:pt x="693" y="27"/>
                  </a:lnTo>
                  <a:lnTo>
                    <a:pt x="693" y="33"/>
                  </a:lnTo>
                  <a:lnTo>
                    <a:pt x="69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4" name="Freeform 116"/>
            <p:cNvSpPr>
              <a:spLocks/>
            </p:cNvSpPr>
            <p:nvPr/>
          </p:nvSpPr>
          <p:spPr bwMode="auto">
            <a:xfrm>
              <a:off x="3441701" y="3947468"/>
              <a:ext cx="636588" cy="50800"/>
            </a:xfrm>
            <a:custGeom>
              <a:avLst/>
              <a:gdLst>
                <a:gd name="T0" fmla="*/ 801 w 801"/>
                <a:gd name="T1" fmla="*/ 33 h 65"/>
                <a:gd name="T2" fmla="*/ 801 w 801"/>
                <a:gd name="T3" fmla="*/ 33 h 65"/>
                <a:gd name="T4" fmla="*/ 801 w 801"/>
                <a:gd name="T5" fmla="*/ 40 h 65"/>
                <a:gd name="T6" fmla="*/ 799 w 801"/>
                <a:gd name="T7" fmla="*/ 45 h 65"/>
                <a:gd name="T8" fmla="*/ 796 w 801"/>
                <a:gd name="T9" fmla="*/ 51 h 65"/>
                <a:gd name="T10" fmla="*/ 792 w 801"/>
                <a:gd name="T11" fmla="*/ 56 h 65"/>
                <a:gd name="T12" fmla="*/ 788 w 801"/>
                <a:gd name="T13" fmla="*/ 59 h 65"/>
                <a:gd name="T14" fmla="*/ 782 w 801"/>
                <a:gd name="T15" fmla="*/ 63 h 65"/>
                <a:gd name="T16" fmla="*/ 776 w 801"/>
                <a:gd name="T17" fmla="*/ 64 h 65"/>
                <a:gd name="T18" fmla="*/ 769 w 801"/>
                <a:gd name="T19" fmla="*/ 65 h 65"/>
                <a:gd name="T20" fmla="*/ 31 w 801"/>
                <a:gd name="T21" fmla="*/ 65 h 65"/>
                <a:gd name="T22" fmla="*/ 31 w 801"/>
                <a:gd name="T23" fmla="*/ 65 h 65"/>
                <a:gd name="T24" fmla="*/ 25 w 801"/>
                <a:gd name="T25" fmla="*/ 64 h 65"/>
                <a:gd name="T26" fmla="*/ 20 w 801"/>
                <a:gd name="T27" fmla="*/ 63 h 65"/>
                <a:gd name="T28" fmla="*/ 14 w 801"/>
                <a:gd name="T29" fmla="*/ 59 h 65"/>
                <a:gd name="T30" fmla="*/ 9 w 801"/>
                <a:gd name="T31" fmla="*/ 56 h 65"/>
                <a:gd name="T32" fmla="*/ 5 w 801"/>
                <a:gd name="T33" fmla="*/ 51 h 65"/>
                <a:gd name="T34" fmla="*/ 2 w 801"/>
                <a:gd name="T35" fmla="*/ 45 h 65"/>
                <a:gd name="T36" fmla="*/ 0 w 801"/>
                <a:gd name="T37" fmla="*/ 40 h 65"/>
                <a:gd name="T38" fmla="*/ 0 w 801"/>
                <a:gd name="T39" fmla="*/ 33 h 65"/>
                <a:gd name="T40" fmla="*/ 0 w 801"/>
                <a:gd name="T41" fmla="*/ 33 h 65"/>
                <a:gd name="T42" fmla="*/ 0 w 801"/>
                <a:gd name="T43" fmla="*/ 33 h 65"/>
                <a:gd name="T44" fmla="*/ 0 w 801"/>
                <a:gd name="T45" fmla="*/ 26 h 65"/>
                <a:gd name="T46" fmla="*/ 2 w 801"/>
                <a:gd name="T47" fmla="*/ 20 h 65"/>
                <a:gd name="T48" fmla="*/ 5 w 801"/>
                <a:gd name="T49" fmla="*/ 14 h 65"/>
                <a:gd name="T50" fmla="*/ 9 w 801"/>
                <a:gd name="T51" fmla="*/ 9 h 65"/>
                <a:gd name="T52" fmla="*/ 14 w 801"/>
                <a:gd name="T53" fmla="*/ 6 h 65"/>
                <a:gd name="T54" fmla="*/ 20 w 801"/>
                <a:gd name="T55" fmla="*/ 2 h 65"/>
                <a:gd name="T56" fmla="*/ 25 w 801"/>
                <a:gd name="T57" fmla="*/ 1 h 65"/>
                <a:gd name="T58" fmla="*/ 31 w 801"/>
                <a:gd name="T59" fmla="*/ 0 h 65"/>
                <a:gd name="T60" fmla="*/ 769 w 801"/>
                <a:gd name="T61" fmla="*/ 0 h 65"/>
                <a:gd name="T62" fmla="*/ 769 w 801"/>
                <a:gd name="T63" fmla="*/ 0 h 65"/>
                <a:gd name="T64" fmla="*/ 776 w 801"/>
                <a:gd name="T65" fmla="*/ 1 h 65"/>
                <a:gd name="T66" fmla="*/ 782 w 801"/>
                <a:gd name="T67" fmla="*/ 2 h 65"/>
                <a:gd name="T68" fmla="*/ 788 w 801"/>
                <a:gd name="T69" fmla="*/ 6 h 65"/>
                <a:gd name="T70" fmla="*/ 792 w 801"/>
                <a:gd name="T71" fmla="*/ 9 h 65"/>
                <a:gd name="T72" fmla="*/ 796 w 801"/>
                <a:gd name="T73" fmla="*/ 14 h 65"/>
                <a:gd name="T74" fmla="*/ 799 w 801"/>
                <a:gd name="T75" fmla="*/ 20 h 65"/>
                <a:gd name="T76" fmla="*/ 801 w 801"/>
                <a:gd name="T77" fmla="*/ 26 h 65"/>
                <a:gd name="T78" fmla="*/ 801 w 801"/>
                <a:gd name="T79" fmla="*/ 33 h 65"/>
                <a:gd name="T80" fmla="*/ 801 w 801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1" h="65">
                  <a:moveTo>
                    <a:pt x="801" y="33"/>
                  </a:moveTo>
                  <a:lnTo>
                    <a:pt x="801" y="33"/>
                  </a:lnTo>
                  <a:lnTo>
                    <a:pt x="801" y="40"/>
                  </a:lnTo>
                  <a:lnTo>
                    <a:pt x="799" y="45"/>
                  </a:lnTo>
                  <a:lnTo>
                    <a:pt x="796" y="51"/>
                  </a:lnTo>
                  <a:lnTo>
                    <a:pt x="792" y="56"/>
                  </a:lnTo>
                  <a:lnTo>
                    <a:pt x="788" y="59"/>
                  </a:lnTo>
                  <a:lnTo>
                    <a:pt x="782" y="63"/>
                  </a:lnTo>
                  <a:lnTo>
                    <a:pt x="776" y="64"/>
                  </a:lnTo>
                  <a:lnTo>
                    <a:pt x="769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76" y="1"/>
                  </a:lnTo>
                  <a:lnTo>
                    <a:pt x="782" y="2"/>
                  </a:lnTo>
                  <a:lnTo>
                    <a:pt x="788" y="6"/>
                  </a:lnTo>
                  <a:lnTo>
                    <a:pt x="792" y="9"/>
                  </a:lnTo>
                  <a:lnTo>
                    <a:pt x="796" y="14"/>
                  </a:lnTo>
                  <a:lnTo>
                    <a:pt x="799" y="20"/>
                  </a:lnTo>
                  <a:lnTo>
                    <a:pt x="801" y="26"/>
                  </a:lnTo>
                  <a:lnTo>
                    <a:pt x="801" y="33"/>
                  </a:lnTo>
                  <a:lnTo>
                    <a:pt x="80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5" name="Freeform 117"/>
            <p:cNvSpPr>
              <a:spLocks/>
            </p:cNvSpPr>
            <p:nvPr/>
          </p:nvSpPr>
          <p:spPr bwMode="auto">
            <a:xfrm>
              <a:off x="4833938" y="3983980"/>
              <a:ext cx="107950" cy="50800"/>
            </a:xfrm>
            <a:custGeom>
              <a:avLst/>
              <a:gdLst>
                <a:gd name="T0" fmla="*/ 135 w 135"/>
                <a:gd name="T1" fmla="*/ 32 h 64"/>
                <a:gd name="T2" fmla="*/ 135 w 135"/>
                <a:gd name="T3" fmla="*/ 32 h 64"/>
                <a:gd name="T4" fmla="*/ 135 w 135"/>
                <a:gd name="T5" fmla="*/ 39 h 64"/>
                <a:gd name="T6" fmla="*/ 133 w 135"/>
                <a:gd name="T7" fmla="*/ 45 h 64"/>
                <a:gd name="T8" fmla="*/ 131 w 135"/>
                <a:gd name="T9" fmla="*/ 51 h 64"/>
                <a:gd name="T10" fmla="*/ 126 w 135"/>
                <a:gd name="T11" fmla="*/ 55 h 64"/>
                <a:gd name="T12" fmla="*/ 121 w 135"/>
                <a:gd name="T13" fmla="*/ 59 h 64"/>
                <a:gd name="T14" fmla="*/ 116 w 135"/>
                <a:gd name="T15" fmla="*/ 62 h 64"/>
                <a:gd name="T16" fmla="*/ 110 w 135"/>
                <a:gd name="T17" fmla="*/ 64 h 64"/>
                <a:gd name="T18" fmla="*/ 104 w 135"/>
                <a:gd name="T19" fmla="*/ 64 h 64"/>
                <a:gd name="T20" fmla="*/ 32 w 135"/>
                <a:gd name="T21" fmla="*/ 64 h 64"/>
                <a:gd name="T22" fmla="*/ 32 w 135"/>
                <a:gd name="T23" fmla="*/ 64 h 64"/>
                <a:gd name="T24" fmla="*/ 26 w 135"/>
                <a:gd name="T25" fmla="*/ 64 h 64"/>
                <a:gd name="T26" fmla="*/ 19 w 135"/>
                <a:gd name="T27" fmla="*/ 62 h 64"/>
                <a:gd name="T28" fmla="*/ 15 w 135"/>
                <a:gd name="T29" fmla="*/ 59 h 64"/>
                <a:gd name="T30" fmla="*/ 10 w 135"/>
                <a:gd name="T31" fmla="*/ 55 h 64"/>
                <a:gd name="T32" fmla="*/ 6 w 135"/>
                <a:gd name="T33" fmla="*/ 51 h 64"/>
                <a:gd name="T34" fmla="*/ 3 w 135"/>
                <a:gd name="T35" fmla="*/ 45 h 64"/>
                <a:gd name="T36" fmla="*/ 1 w 135"/>
                <a:gd name="T37" fmla="*/ 39 h 64"/>
                <a:gd name="T38" fmla="*/ 0 w 135"/>
                <a:gd name="T39" fmla="*/ 32 h 64"/>
                <a:gd name="T40" fmla="*/ 0 w 135"/>
                <a:gd name="T41" fmla="*/ 32 h 64"/>
                <a:gd name="T42" fmla="*/ 0 w 135"/>
                <a:gd name="T43" fmla="*/ 32 h 64"/>
                <a:gd name="T44" fmla="*/ 1 w 135"/>
                <a:gd name="T45" fmla="*/ 26 h 64"/>
                <a:gd name="T46" fmla="*/ 3 w 135"/>
                <a:gd name="T47" fmla="*/ 19 h 64"/>
                <a:gd name="T48" fmla="*/ 6 w 135"/>
                <a:gd name="T49" fmla="*/ 15 h 64"/>
                <a:gd name="T50" fmla="*/ 10 w 135"/>
                <a:gd name="T51" fmla="*/ 10 h 64"/>
                <a:gd name="T52" fmla="*/ 15 w 135"/>
                <a:gd name="T53" fmla="*/ 5 h 64"/>
                <a:gd name="T54" fmla="*/ 19 w 135"/>
                <a:gd name="T55" fmla="*/ 3 h 64"/>
                <a:gd name="T56" fmla="*/ 26 w 135"/>
                <a:gd name="T57" fmla="*/ 1 h 64"/>
                <a:gd name="T58" fmla="*/ 32 w 135"/>
                <a:gd name="T59" fmla="*/ 0 h 64"/>
                <a:gd name="T60" fmla="*/ 104 w 135"/>
                <a:gd name="T61" fmla="*/ 0 h 64"/>
                <a:gd name="T62" fmla="*/ 104 w 135"/>
                <a:gd name="T63" fmla="*/ 0 h 64"/>
                <a:gd name="T64" fmla="*/ 110 w 135"/>
                <a:gd name="T65" fmla="*/ 1 h 64"/>
                <a:gd name="T66" fmla="*/ 116 w 135"/>
                <a:gd name="T67" fmla="*/ 3 h 64"/>
                <a:gd name="T68" fmla="*/ 121 w 135"/>
                <a:gd name="T69" fmla="*/ 5 h 64"/>
                <a:gd name="T70" fmla="*/ 126 w 135"/>
                <a:gd name="T71" fmla="*/ 10 h 64"/>
                <a:gd name="T72" fmla="*/ 131 w 135"/>
                <a:gd name="T73" fmla="*/ 15 h 64"/>
                <a:gd name="T74" fmla="*/ 133 w 135"/>
                <a:gd name="T75" fmla="*/ 19 h 64"/>
                <a:gd name="T76" fmla="*/ 135 w 135"/>
                <a:gd name="T77" fmla="*/ 26 h 64"/>
                <a:gd name="T78" fmla="*/ 135 w 135"/>
                <a:gd name="T79" fmla="*/ 32 h 64"/>
                <a:gd name="T80" fmla="*/ 135 w 13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64">
                  <a:moveTo>
                    <a:pt x="135" y="32"/>
                  </a:moveTo>
                  <a:lnTo>
                    <a:pt x="135" y="32"/>
                  </a:lnTo>
                  <a:lnTo>
                    <a:pt x="135" y="39"/>
                  </a:lnTo>
                  <a:lnTo>
                    <a:pt x="133" y="45"/>
                  </a:lnTo>
                  <a:lnTo>
                    <a:pt x="131" y="51"/>
                  </a:lnTo>
                  <a:lnTo>
                    <a:pt x="126" y="55"/>
                  </a:lnTo>
                  <a:lnTo>
                    <a:pt x="121" y="59"/>
                  </a:lnTo>
                  <a:lnTo>
                    <a:pt x="116" y="62"/>
                  </a:lnTo>
                  <a:lnTo>
                    <a:pt x="110" y="64"/>
                  </a:lnTo>
                  <a:lnTo>
                    <a:pt x="10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0" y="1"/>
                  </a:lnTo>
                  <a:lnTo>
                    <a:pt x="116" y="3"/>
                  </a:lnTo>
                  <a:lnTo>
                    <a:pt x="121" y="5"/>
                  </a:lnTo>
                  <a:lnTo>
                    <a:pt x="126" y="10"/>
                  </a:lnTo>
                  <a:lnTo>
                    <a:pt x="131" y="15"/>
                  </a:lnTo>
                  <a:lnTo>
                    <a:pt x="133" y="19"/>
                  </a:lnTo>
                  <a:lnTo>
                    <a:pt x="135" y="26"/>
                  </a:lnTo>
                  <a:lnTo>
                    <a:pt x="135" y="32"/>
                  </a:lnTo>
                  <a:lnTo>
                    <a:pt x="13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6" name="Freeform 118"/>
            <p:cNvSpPr>
              <a:spLocks/>
            </p:cNvSpPr>
            <p:nvPr/>
          </p:nvSpPr>
          <p:spPr bwMode="auto">
            <a:xfrm>
              <a:off x="3635376" y="4123680"/>
              <a:ext cx="2701925" cy="52388"/>
            </a:xfrm>
            <a:custGeom>
              <a:avLst/>
              <a:gdLst>
                <a:gd name="T0" fmla="*/ 3404 w 3404"/>
                <a:gd name="T1" fmla="*/ 32 h 65"/>
                <a:gd name="T2" fmla="*/ 3404 w 3404"/>
                <a:gd name="T3" fmla="*/ 32 h 65"/>
                <a:gd name="T4" fmla="*/ 3403 w 3404"/>
                <a:gd name="T5" fmla="*/ 39 h 65"/>
                <a:gd name="T6" fmla="*/ 3402 w 3404"/>
                <a:gd name="T7" fmla="*/ 45 h 65"/>
                <a:gd name="T8" fmla="*/ 3399 w 3404"/>
                <a:gd name="T9" fmla="*/ 51 h 65"/>
                <a:gd name="T10" fmla="*/ 3395 w 3404"/>
                <a:gd name="T11" fmla="*/ 55 h 65"/>
                <a:gd name="T12" fmla="*/ 3389 w 3404"/>
                <a:gd name="T13" fmla="*/ 59 h 65"/>
                <a:gd name="T14" fmla="*/ 3385 w 3404"/>
                <a:gd name="T15" fmla="*/ 62 h 65"/>
                <a:gd name="T16" fmla="*/ 3378 w 3404"/>
                <a:gd name="T17" fmla="*/ 65 h 65"/>
                <a:gd name="T18" fmla="*/ 3372 w 3404"/>
                <a:gd name="T19" fmla="*/ 65 h 65"/>
                <a:gd name="T20" fmla="*/ 33 w 3404"/>
                <a:gd name="T21" fmla="*/ 65 h 65"/>
                <a:gd name="T22" fmla="*/ 33 w 3404"/>
                <a:gd name="T23" fmla="*/ 65 h 65"/>
                <a:gd name="T24" fmla="*/ 26 w 3404"/>
                <a:gd name="T25" fmla="*/ 65 h 65"/>
                <a:gd name="T26" fmla="*/ 20 w 3404"/>
                <a:gd name="T27" fmla="*/ 62 h 65"/>
                <a:gd name="T28" fmla="*/ 14 w 3404"/>
                <a:gd name="T29" fmla="*/ 59 h 65"/>
                <a:gd name="T30" fmla="*/ 9 w 3404"/>
                <a:gd name="T31" fmla="*/ 55 h 65"/>
                <a:gd name="T32" fmla="*/ 5 w 3404"/>
                <a:gd name="T33" fmla="*/ 51 h 65"/>
                <a:gd name="T34" fmla="*/ 2 w 3404"/>
                <a:gd name="T35" fmla="*/ 45 h 65"/>
                <a:gd name="T36" fmla="*/ 0 w 3404"/>
                <a:gd name="T37" fmla="*/ 39 h 65"/>
                <a:gd name="T38" fmla="*/ 0 w 3404"/>
                <a:gd name="T39" fmla="*/ 32 h 65"/>
                <a:gd name="T40" fmla="*/ 0 w 3404"/>
                <a:gd name="T41" fmla="*/ 32 h 65"/>
                <a:gd name="T42" fmla="*/ 0 w 3404"/>
                <a:gd name="T43" fmla="*/ 32 h 65"/>
                <a:gd name="T44" fmla="*/ 0 w 3404"/>
                <a:gd name="T45" fmla="*/ 26 h 65"/>
                <a:gd name="T46" fmla="*/ 2 w 3404"/>
                <a:gd name="T47" fmla="*/ 19 h 65"/>
                <a:gd name="T48" fmla="*/ 5 w 3404"/>
                <a:gd name="T49" fmla="*/ 15 h 65"/>
                <a:gd name="T50" fmla="*/ 9 w 3404"/>
                <a:gd name="T51" fmla="*/ 10 h 65"/>
                <a:gd name="T52" fmla="*/ 14 w 3404"/>
                <a:gd name="T53" fmla="*/ 6 h 65"/>
                <a:gd name="T54" fmla="*/ 20 w 3404"/>
                <a:gd name="T55" fmla="*/ 3 h 65"/>
                <a:gd name="T56" fmla="*/ 26 w 3404"/>
                <a:gd name="T57" fmla="*/ 1 h 65"/>
                <a:gd name="T58" fmla="*/ 33 w 3404"/>
                <a:gd name="T59" fmla="*/ 0 h 65"/>
                <a:gd name="T60" fmla="*/ 3372 w 3404"/>
                <a:gd name="T61" fmla="*/ 0 h 65"/>
                <a:gd name="T62" fmla="*/ 3372 w 3404"/>
                <a:gd name="T63" fmla="*/ 0 h 65"/>
                <a:gd name="T64" fmla="*/ 3378 w 3404"/>
                <a:gd name="T65" fmla="*/ 1 h 65"/>
                <a:gd name="T66" fmla="*/ 3385 w 3404"/>
                <a:gd name="T67" fmla="*/ 3 h 65"/>
                <a:gd name="T68" fmla="*/ 3389 w 3404"/>
                <a:gd name="T69" fmla="*/ 6 h 65"/>
                <a:gd name="T70" fmla="*/ 3395 w 3404"/>
                <a:gd name="T71" fmla="*/ 10 h 65"/>
                <a:gd name="T72" fmla="*/ 3399 w 3404"/>
                <a:gd name="T73" fmla="*/ 15 h 65"/>
                <a:gd name="T74" fmla="*/ 3402 w 3404"/>
                <a:gd name="T75" fmla="*/ 19 h 65"/>
                <a:gd name="T76" fmla="*/ 3403 w 3404"/>
                <a:gd name="T77" fmla="*/ 26 h 65"/>
                <a:gd name="T78" fmla="*/ 3404 w 3404"/>
                <a:gd name="T79" fmla="*/ 32 h 65"/>
                <a:gd name="T80" fmla="*/ 3404 w 340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4" h="65">
                  <a:moveTo>
                    <a:pt x="3404" y="32"/>
                  </a:moveTo>
                  <a:lnTo>
                    <a:pt x="3404" y="32"/>
                  </a:lnTo>
                  <a:lnTo>
                    <a:pt x="3403" y="39"/>
                  </a:lnTo>
                  <a:lnTo>
                    <a:pt x="3402" y="45"/>
                  </a:lnTo>
                  <a:lnTo>
                    <a:pt x="3399" y="51"/>
                  </a:lnTo>
                  <a:lnTo>
                    <a:pt x="3395" y="55"/>
                  </a:lnTo>
                  <a:lnTo>
                    <a:pt x="3389" y="59"/>
                  </a:lnTo>
                  <a:lnTo>
                    <a:pt x="3385" y="62"/>
                  </a:lnTo>
                  <a:lnTo>
                    <a:pt x="3378" y="65"/>
                  </a:lnTo>
                  <a:lnTo>
                    <a:pt x="3372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3372" y="0"/>
                  </a:lnTo>
                  <a:lnTo>
                    <a:pt x="3372" y="0"/>
                  </a:lnTo>
                  <a:lnTo>
                    <a:pt x="3378" y="1"/>
                  </a:lnTo>
                  <a:lnTo>
                    <a:pt x="3385" y="3"/>
                  </a:lnTo>
                  <a:lnTo>
                    <a:pt x="3389" y="6"/>
                  </a:lnTo>
                  <a:lnTo>
                    <a:pt x="3395" y="10"/>
                  </a:lnTo>
                  <a:lnTo>
                    <a:pt x="3399" y="15"/>
                  </a:lnTo>
                  <a:lnTo>
                    <a:pt x="3402" y="19"/>
                  </a:lnTo>
                  <a:lnTo>
                    <a:pt x="3403" y="26"/>
                  </a:lnTo>
                  <a:lnTo>
                    <a:pt x="3404" y="32"/>
                  </a:lnTo>
                  <a:lnTo>
                    <a:pt x="340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7" name="Freeform 119"/>
            <p:cNvSpPr>
              <a:spLocks/>
            </p:cNvSpPr>
            <p:nvPr/>
          </p:nvSpPr>
          <p:spPr bwMode="auto">
            <a:xfrm>
              <a:off x="7339013" y="2820343"/>
              <a:ext cx="171450" cy="50800"/>
            </a:xfrm>
            <a:custGeom>
              <a:avLst/>
              <a:gdLst>
                <a:gd name="T0" fmla="*/ 217 w 217"/>
                <a:gd name="T1" fmla="*/ 32 h 64"/>
                <a:gd name="T2" fmla="*/ 217 w 217"/>
                <a:gd name="T3" fmla="*/ 32 h 64"/>
                <a:gd name="T4" fmla="*/ 217 w 217"/>
                <a:gd name="T5" fmla="*/ 38 h 64"/>
                <a:gd name="T6" fmla="*/ 214 w 217"/>
                <a:gd name="T7" fmla="*/ 44 h 64"/>
                <a:gd name="T8" fmla="*/ 211 w 217"/>
                <a:gd name="T9" fmla="*/ 50 h 64"/>
                <a:gd name="T10" fmla="*/ 207 w 217"/>
                <a:gd name="T11" fmla="*/ 54 h 64"/>
                <a:gd name="T12" fmla="*/ 203 w 217"/>
                <a:gd name="T13" fmla="*/ 59 h 64"/>
                <a:gd name="T14" fmla="*/ 197 w 217"/>
                <a:gd name="T15" fmla="*/ 61 h 64"/>
                <a:gd name="T16" fmla="*/ 191 w 217"/>
                <a:gd name="T17" fmla="*/ 64 h 64"/>
                <a:gd name="T18" fmla="*/ 184 w 217"/>
                <a:gd name="T19" fmla="*/ 64 h 64"/>
                <a:gd name="T20" fmla="*/ 33 w 217"/>
                <a:gd name="T21" fmla="*/ 64 h 64"/>
                <a:gd name="T22" fmla="*/ 33 w 217"/>
                <a:gd name="T23" fmla="*/ 64 h 64"/>
                <a:gd name="T24" fmla="*/ 26 w 217"/>
                <a:gd name="T25" fmla="*/ 64 h 64"/>
                <a:gd name="T26" fmla="*/ 20 w 217"/>
                <a:gd name="T27" fmla="*/ 61 h 64"/>
                <a:gd name="T28" fmla="*/ 14 w 217"/>
                <a:gd name="T29" fmla="*/ 59 h 64"/>
                <a:gd name="T30" fmla="*/ 9 w 217"/>
                <a:gd name="T31" fmla="*/ 54 h 64"/>
                <a:gd name="T32" fmla="*/ 6 w 217"/>
                <a:gd name="T33" fmla="*/ 50 h 64"/>
                <a:gd name="T34" fmla="*/ 2 w 217"/>
                <a:gd name="T35" fmla="*/ 44 h 64"/>
                <a:gd name="T36" fmla="*/ 1 w 217"/>
                <a:gd name="T37" fmla="*/ 38 h 64"/>
                <a:gd name="T38" fmla="*/ 0 w 217"/>
                <a:gd name="T39" fmla="*/ 32 h 64"/>
                <a:gd name="T40" fmla="*/ 0 w 217"/>
                <a:gd name="T41" fmla="*/ 32 h 64"/>
                <a:gd name="T42" fmla="*/ 0 w 217"/>
                <a:gd name="T43" fmla="*/ 32 h 64"/>
                <a:gd name="T44" fmla="*/ 1 w 217"/>
                <a:gd name="T45" fmla="*/ 25 h 64"/>
                <a:gd name="T46" fmla="*/ 2 w 217"/>
                <a:gd name="T47" fmla="*/ 20 h 64"/>
                <a:gd name="T48" fmla="*/ 6 w 217"/>
                <a:gd name="T49" fmla="*/ 14 h 64"/>
                <a:gd name="T50" fmla="*/ 9 w 217"/>
                <a:gd name="T51" fmla="*/ 9 h 64"/>
                <a:gd name="T52" fmla="*/ 14 w 217"/>
                <a:gd name="T53" fmla="*/ 6 h 64"/>
                <a:gd name="T54" fmla="*/ 20 w 217"/>
                <a:gd name="T55" fmla="*/ 2 h 64"/>
                <a:gd name="T56" fmla="*/ 26 w 217"/>
                <a:gd name="T57" fmla="*/ 0 h 64"/>
                <a:gd name="T58" fmla="*/ 33 w 217"/>
                <a:gd name="T59" fmla="*/ 0 h 64"/>
                <a:gd name="T60" fmla="*/ 184 w 217"/>
                <a:gd name="T61" fmla="*/ 0 h 64"/>
                <a:gd name="T62" fmla="*/ 184 w 217"/>
                <a:gd name="T63" fmla="*/ 0 h 64"/>
                <a:gd name="T64" fmla="*/ 191 w 217"/>
                <a:gd name="T65" fmla="*/ 0 h 64"/>
                <a:gd name="T66" fmla="*/ 197 w 217"/>
                <a:gd name="T67" fmla="*/ 2 h 64"/>
                <a:gd name="T68" fmla="*/ 203 w 217"/>
                <a:gd name="T69" fmla="*/ 6 h 64"/>
                <a:gd name="T70" fmla="*/ 207 w 217"/>
                <a:gd name="T71" fmla="*/ 9 h 64"/>
                <a:gd name="T72" fmla="*/ 211 w 217"/>
                <a:gd name="T73" fmla="*/ 14 h 64"/>
                <a:gd name="T74" fmla="*/ 214 w 217"/>
                <a:gd name="T75" fmla="*/ 20 h 64"/>
                <a:gd name="T76" fmla="*/ 217 w 217"/>
                <a:gd name="T77" fmla="*/ 25 h 64"/>
                <a:gd name="T78" fmla="*/ 217 w 217"/>
                <a:gd name="T79" fmla="*/ 32 h 64"/>
                <a:gd name="T80" fmla="*/ 217 w 217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2"/>
                  </a:moveTo>
                  <a:lnTo>
                    <a:pt x="217" y="32"/>
                  </a:lnTo>
                  <a:lnTo>
                    <a:pt x="217" y="38"/>
                  </a:lnTo>
                  <a:lnTo>
                    <a:pt x="214" y="44"/>
                  </a:lnTo>
                  <a:lnTo>
                    <a:pt x="211" y="50"/>
                  </a:lnTo>
                  <a:lnTo>
                    <a:pt x="207" y="54"/>
                  </a:lnTo>
                  <a:lnTo>
                    <a:pt x="203" y="59"/>
                  </a:lnTo>
                  <a:lnTo>
                    <a:pt x="197" y="61"/>
                  </a:lnTo>
                  <a:lnTo>
                    <a:pt x="191" y="64"/>
                  </a:lnTo>
                  <a:lnTo>
                    <a:pt x="184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91" y="0"/>
                  </a:lnTo>
                  <a:lnTo>
                    <a:pt x="197" y="2"/>
                  </a:lnTo>
                  <a:lnTo>
                    <a:pt x="203" y="6"/>
                  </a:lnTo>
                  <a:lnTo>
                    <a:pt x="207" y="9"/>
                  </a:lnTo>
                  <a:lnTo>
                    <a:pt x="211" y="14"/>
                  </a:lnTo>
                  <a:lnTo>
                    <a:pt x="214" y="20"/>
                  </a:lnTo>
                  <a:lnTo>
                    <a:pt x="217" y="25"/>
                  </a:lnTo>
                  <a:lnTo>
                    <a:pt x="217" y="32"/>
                  </a:lnTo>
                  <a:lnTo>
                    <a:pt x="21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8" name="Freeform 120"/>
            <p:cNvSpPr>
              <a:spLocks/>
            </p:cNvSpPr>
            <p:nvPr/>
          </p:nvSpPr>
          <p:spPr bwMode="auto">
            <a:xfrm>
              <a:off x="8489951" y="2945755"/>
              <a:ext cx="258763" cy="52388"/>
            </a:xfrm>
            <a:custGeom>
              <a:avLst/>
              <a:gdLst>
                <a:gd name="T0" fmla="*/ 328 w 328"/>
                <a:gd name="T1" fmla="*/ 32 h 64"/>
                <a:gd name="T2" fmla="*/ 328 w 328"/>
                <a:gd name="T3" fmla="*/ 32 h 64"/>
                <a:gd name="T4" fmla="*/ 327 w 328"/>
                <a:gd name="T5" fmla="*/ 38 h 64"/>
                <a:gd name="T6" fmla="*/ 326 w 328"/>
                <a:gd name="T7" fmla="*/ 45 h 64"/>
                <a:gd name="T8" fmla="*/ 322 w 328"/>
                <a:gd name="T9" fmla="*/ 49 h 64"/>
                <a:gd name="T10" fmla="*/ 319 w 328"/>
                <a:gd name="T11" fmla="*/ 54 h 64"/>
                <a:gd name="T12" fmla="*/ 313 w 328"/>
                <a:gd name="T13" fmla="*/ 59 h 64"/>
                <a:gd name="T14" fmla="*/ 308 w 328"/>
                <a:gd name="T15" fmla="*/ 61 h 64"/>
                <a:gd name="T16" fmla="*/ 302 w 328"/>
                <a:gd name="T17" fmla="*/ 63 h 64"/>
                <a:gd name="T18" fmla="*/ 296 w 328"/>
                <a:gd name="T19" fmla="*/ 64 h 64"/>
                <a:gd name="T20" fmla="*/ 33 w 328"/>
                <a:gd name="T21" fmla="*/ 64 h 64"/>
                <a:gd name="T22" fmla="*/ 33 w 328"/>
                <a:gd name="T23" fmla="*/ 64 h 64"/>
                <a:gd name="T24" fmla="*/ 26 w 328"/>
                <a:gd name="T25" fmla="*/ 63 h 64"/>
                <a:gd name="T26" fmla="*/ 20 w 328"/>
                <a:gd name="T27" fmla="*/ 61 h 64"/>
                <a:gd name="T28" fmla="*/ 14 w 328"/>
                <a:gd name="T29" fmla="*/ 59 h 64"/>
                <a:gd name="T30" fmla="*/ 9 w 328"/>
                <a:gd name="T31" fmla="*/ 54 h 64"/>
                <a:gd name="T32" fmla="*/ 6 w 328"/>
                <a:gd name="T33" fmla="*/ 49 h 64"/>
                <a:gd name="T34" fmla="*/ 2 w 328"/>
                <a:gd name="T35" fmla="*/ 45 h 64"/>
                <a:gd name="T36" fmla="*/ 1 w 328"/>
                <a:gd name="T37" fmla="*/ 38 h 64"/>
                <a:gd name="T38" fmla="*/ 0 w 328"/>
                <a:gd name="T39" fmla="*/ 32 h 64"/>
                <a:gd name="T40" fmla="*/ 0 w 328"/>
                <a:gd name="T41" fmla="*/ 32 h 64"/>
                <a:gd name="T42" fmla="*/ 0 w 328"/>
                <a:gd name="T43" fmla="*/ 32 h 64"/>
                <a:gd name="T44" fmla="*/ 1 w 328"/>
                <a:gd name="T45" fmla="*/ 25 h 64"/>
                <a:gd name="T46" fmla="*/ 2 w 328"/>
                <a:gd name="T47" fmla="*/ 19 h 64"/>
                <a:gd name="T48" fmla="*/ 6 w 328"/>
                <a:gd name="T49" fmla="*/ 13 h 64"/>
                <a:gd name="T50" fmla="*/ 9 w 328"/>
                <a:gd name="T51" fmla="*/ 9 h 64"/>
                <a:gd name="T52" fmla="*/ 14 w 328"/>
                <a:gd name="T53" fmla="*/ 5 h 64"/>
                <a:gd name="T54" fmla="*/ 20 w 328"/>
                <a:gd name="T55" fmla="*/ 2 h 64"/>
                <a:gd name="T56" fmla="*/ 26 w 328"/>
                <a:gd name="T57" fmla="*/ 0 h 64"/>
                <a:gd name="T58" fmla="*/ 33 w 328"/>
                <a:gd name="T59" fmla="*/ 0 h 64"/>
                <a:gd name="T60" fmla="*/ 296 w 328"/>
                <a:gd name="T61" fmla="*/ 0 h 64"/>
                <a:gd name="T62" fmla="*/ 296 w 328"/>
                <a:gd name="T63" fmla="*/ 0 h 64"/>
                <a:gd name="T64" fmla="*/ 302 w 328"/>
                <a:gd name="T65" fmla="*/ 0 h 64"/>
                <a:gd name="T66" fmla="*/ 308 w 328"/>
                <a:gd name="T67" fmla="*/ 2 h 64"/>
                <a:gd name="T68" fmla="*/ 313 w 328"/>
                <a:gd name="T69" fmla="*/ 5 h 64"/>
                <a:gd name="T70" fmla="*/ 319 w 328"/>
                <a:gd name="T71" fmla="*/ 9 h 64"/>
                <a:gd name="T72" fmla="*/ 322 w 328"/>
                <a:gd name="T73" fmla="*/ 13 h 64"/>
                <a:gd name="T74" fmla="*/ 326 w 328"/>
                <a:gd name="T75" fmla="*/ 19 h 64"/>
                <a:gd name="T76" fmla="*/ 327 w 328"/>
                <a:gd name="T77" fmla="*/ 25 h 64"/>
                <a:gd name="T78" fmla="*/ 328 w 328"/>
                <a:gd name="T79" fmla="*/ 32 h 64"/>
                <a:gd name="T80" fmla="*/ 328 w 328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8" h="64">
                  <a:moveTo>
                    <a:pt x="328" y="32"/>
                  </a:moveTo>
                  <a:lnTo>
                    <a:pt x="328" y="32"/>
                  </a:lnTo>
                  <a:lnTo>
                    <a:pt x="327" y="38"/>
                  </a:lnTo>
                  <a:lnTo>
                    <a:pt x="326" y="45"/>
                  </a:lnTo>
                  <a:lnTo>
                    <a:pt x="322" y="49"/>
                  </a:lnTo>
                  <a:lnTo>
                    <a:pt x="319" y="54"/>
                  </a:lnTo>
                  <a:lnTo>
                    <a:pt x="313" y="59"/>
                  </a:lnTo>
                  <a:lnTo>
                    <a:pt x="308" y="61"/>
                  </a:lnTo>
                  <a:lnTo>
                    <a:pt x="302" y="63"/>
                  </a:lnTo>
                  <a:lnTo>
                    <a:pt x="296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302" y="0"/>
                  </a:lnTo>
                  <a:lnTo>
                    <a:pt x="308" y="2"/>
                  </a:lnTo>
                  <a:lnTo>
                    <a:pt x="313" y="5"/>
                  </a:lnTo>
                  <a:lnTo>
                    <a:pt x="319" y="9"/>
                  </a:lnTo>
                  <a:lnTo>
                    <a:pt x="322" y="13"/>
                  </a:lnTo>
                  <a:lnTo>
                    <a:pt x="326" y="19"/>
                  </a:lnTo>
                  <a:lnTo>
                    <a:pt x="327" y="25"/>
                  </a:lnTo>
                  <a:lnTo>
                    <a:pt x="328" y="32"/>
                  </a:lnTo>
                  <a:lnTo>
                    <a:pt x="32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9" name="Freeform 121"/>
            <p:cNvSpPr>
              <a:spLocks/>
            </p:cNvSpPr>
            <p:nvPr/>
          </p:nvSpPr>
          <p:spPr bwMode="auto">
            <a:xfrm>
              <a:off x="7339013" y="3094980"/>
              <a:ext cx="1590675" cy="52388"/>
            </a:xfrm>
            <a:custGeom>
              <a:avLst/>
              <a:gdLst>
                <a:gd name="T0" fmla="*/ 2004 w 2004"/>
                <a:gd name="T1" fmla="*/ 33 h 65"/>
                <a:gd name="T2" fmla="*/ 2004 w 2004"/>
                <a:gd name="T3" fmla="*/ 33 h 65"/>
                <a:gd name="T4" fmla="*/ 2004 w 2004"/>
                <a:gd name="T5" fmla="*/ 40 h 65"/>
                <a:gd name="T6" fmla="*/ 2002 w 2004"/>
                <a:gd name="T7" fmla="*/ 45 h 65"/>
                <a:gd name="T8" fmla="*/ 1999 w 2004"/>
                <a:gd name="T9" fmla="*/ 51 h 65"/>
                <a:gd name="T10" fmla="*/ 1995 w 2004"/>
                <a:gd name="T11" fmla="*/ 56 h 65"/>
                <a:gd name="T12" fmla="*/ 1990 w 2004"/>
                <a:gd name="T13" fmla="*/ 59 h 65"/>
                <a:gd name="T14" fmla="*/ 1984 w 2004"/>
                <a:gd name="T15" fmla="*/ 63 h 65"/>
                <a:gd name="T16" fmla="*/ 1979 w 2004"/>
                <a:gd name="T17" fmla="*/ 65 h 65"/>
                <a:gd name="T18" fmla="*/ 1973 w 2004"/>
                <a:gd name="T19" fmla="*/ 65 h 65"/>
                <a:gd name="T20" fmla="*/ 33 w 2004"/>
                <a:gd name="T21" fmla="*/ 65 h 65"/>
                <a:gd name="T22" fmla="*/ 33 w 2004"/>
                <a:gd name="T23" fmla="*/ 65 h 65"/>
                <a:gd name="T24" fmla="*/ 26 w 2004"/>
                <a:gd name="T25" fmla="*/ 65 h 65"/>
                <a:gd name="T26" fmla="*/ 20 w 2004"/>
                <a:gd name="T27" fmla="*/ 63 h 65"/>
                <a:gd name="T28" fmla="*/ 14 w 2004"/>
                <a:gd name="T29" fmla="*/ 59 h 65"/>
                <a:gd name="T30" fmla="*/ 9 w 2004"/>
                <a:gd name="T31" fmla="*/ 56 h 65"/>
                <a:gd name="T32" fmla="*/ 6 w 2004"/>
                <a:gd name="T33" fmla="*/ 51 h 65"/>
                <a:gd name="T34" fmla="*/ 2 w 2004"/>
                <a:gd name="T35" fmla="*/ 45 h 65"/>
                <a:gd name="T36" fmla="*/ 1 w 2004"/>
                <a:gd name="T37" fmla="*/ 40 h 65"/>
                <a:gd name="T38" fmla="*/ 0 w 2004"/>
                <a:gd name="T39" fmla="*/ 33 h 65"/>
                <a:gd name="T40" fmla="*/ 0 w 2004"/>
                <a:gd name="T41" fmla="*/ 33 h 65"/>
                <a:gd name="T42" fmla="*/ 0 w 2004"/>
                <a:gd name="T43" fmla="*/ 33 h 65"/>
                <a:gd name="T44" fmla="*/ 1 w 2004"/>
                <a:gd name="T45" fmla="*/ 27 h 65"/>
                <a:gd name="T46" fmla="*/ 2 w 2004"/>
                <a:gd name="T47" fmla="*/ 20 h 65"/>
                <a:gd name="T48" fmla="*/ 6 w 2004"/>
                <a:gd name="T49" fmla="*/ 15 h 65"/>
                <a:gd name="T50" fmla="*/ 9 w 2004"/>
                <a:gd name="T51" fmla="*/ 11 h 65"/>
                <a:gd name="T52" fmla="*/ 14 w 2004"/>
                <a:gd name="T53" fmla="*/ 6 h 65"/>
                <a:gd name="T54" fmla="*/ 20 w 2004"/>
                <a:gd name="T55" fmla="*/ 4 h 65"/>
                <a:gd name="T56" fmla="*/ 26 w 2004"/>
                <a:gd name="T57" fmla="*/ 1 h 65"/>
                <a:gd name="T58" fmla="*/ 33 w 2004"/>
                <a:gd name="T59" fmla="*/ 0 h 65"/>
                <a:gd name="T60" fmla="*/ 1973 w 2004"/>
                <a:gd name="T61" fmla="*/ 0 h 65"/>
                <a:gd name="T62" fmla="*/ 1973 w 2004"/>
                <a:gd name="T63" fmla="*/ 0 h 65"/>
                <a:gd name="T64" fmla="*/ 1979 w 2004"/>
                <a:gd name="T65" fmla="*/ 1 h 65"/>
                <a:gd name="T66" fmla="*/ 1984 w 2004"/>
                <a:gd name="T67" fmla="*/ 4 h 65"/>
                <a:gd name="T68" fmla="*/ 1990 w 2004"/>
                <a:gd name="T69" fmla="*/ 6 h 65"/>
                <a:gd name="T70" fmla="*/ 1995 w 2004"/>
                <a:gd name="T71" fmla="*/ 11 h 65"/>
                <a:gd name="T72" fmla="*/ 1999 w 2004"/>
                <a:gd name="T73" fmla="*/ 15 h 65"/>
                <a:gd name="T74" fmla="*/ 2002 w 2004"/>
                <a:gd name="T75" fmla="*/ 20 h 65"/>
                <a:gd name="T76" fmla="*/ 2004 w 2004"/>
                <a:gd name="T77" fmla="*/ 27 h 65"/>
                <a:gd name="T78" fmla="*/ 2004 w 2004"/>
                <a:gd name="T79" fmla="*/ 33 h 65"/>
                <a:gd name="T80" fmla="*/ 2004 w 2004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4" h="65">
                  <a:moveTo>
                    <a:pt x="2004" y="33"/>
                  </a:moveTo>
                  <a:lnTo>
                    <a:pt x="2004" y="33"/>
                  </a:lnTo>
                  <a:lnTo>
                    <a:pt x="2004" y="40"/>
                  </a:lnTo>
                  <a:lnTo>
                    <a:pt x="2002" y="45"/>
                  </a:lnTo>
                  <a:lnTo>
                    <a:pt x="1999" y="51"/>
                  </a:lnTo>
                  <a:lnTo>
                    <a:pt x="1995" y="56"/>
                  </a:lnTo>
                  <a:lnTo>
                    <a:pt x="1990" y="59"/>
                  </a:lnTo>
                  <a:lnTo>
                    <a:pt x="1984" y="63"/>
                  </a:lnTo>
                  <a:lnTo>
                    <a:pt x="1979" y="65"/>
                  </a:lnTo>
                  <a:lnTo>
                    <a:pt x="19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973" y="0"/>
                  </a:lnTo>
                  <a:lnTo>
                    <a:pt x="1973" y="0"/>
                  </a:lnTo>
                  <a:lnTo>
                    <a:pt x="1979" y="1"/>
                  </a:lnTo>
                  <a:lnTo>
                    <a:pt x="1984" y="4"/>
                  </a:lnTo>
                  <a:lnTo>
                    <a:pt x="1990" y="6"/>
                  </a:lnTo>
                  <a:lnTo>
                    <a:pt x="1995" y="11"/>
                  </a:lnTo>
                  <a:lnTo>
                    <a:pt x="1999" y="15"/>
                  </a:lnTo>
                  <a:lnTo>
                    <a:pt x="2002" y="20"/>
                  </a:lnTo>
                  <a:lnTo>
                    <a:pt x="2004" y="27"/>
                  </a:lnTo>
                  <a:lnTo>
                    <a:pt x="2004" y="33"/>
                  </a:lnTo>
                  <a:lnTo>
                    <a:pt x="2004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0" name="Freeform 122"/>
            <p:cNvSpPr>
              <a:spLocks/>
            </p:cNvSpPr>
            <p:nvPr/>
          </p:nvSpPr>
          <p:spPr bwMode="auto">
            <a:xfrm>
              <a:off x="8580438" y="3709343"/>
              <a:ext cx="200025" cy="50800"/>
            </a:xfrm>
            <a:custGeom>
              <a:avLst/>
              <a:gdLst>
                <a:gd name="T0" fmla="*/ 252 w 252"/>
                <a:gd name="T1" fmla="*/ 33 h 65"/>
                <a:gd name="T2" fmla="*/ 252 w 252"/>
                <a:gd name="T3" fmla="*/ 33 h 65"/>
                <a:gd name="T4" fmla="*/ 251 w 252"/>
                <a:gd name="T5" fmla="*/ 39 h 65"/>
                <a:gd name="T6" fmla="*/ 249 w 252"/>
                <a:gd name="T7" fmla="*/ 45 h 65"/>
                <a:gd name="T8" fmla="*/ 247 w 252"/>
                <a:gd name="T9" fmla="*/ 51 h 65"/>
                <a:gd name="T10" fmla="*/ 243 w 252"/>
                <a:gd name="T11" fmla="*/ 56 h 65"/>
                <a:gd name="T12" fmla="*/ 237 w 252"/>
                <a:gd name="T13" fmla="*/ 59 h 65"/>
                <a:gd name="T14" fmla="*/ 233 w 252"/>
                <a:gd name="T15" fmla="*/ 63 h 65"/>
                <a:gd name="T16" fmla="*/ 226 w 252"/>
                <a:gd name="T17" fmla="*/ 65 h 65"/>
                <a:gd name="T18" fmla="*/ 220 w 252"/>
                <a:gd name="T19" fmla="*/ 65 h 65"/>
                <a:gd name="T20" fmla="*/ 32 w 252"/>
                <a:gd name="T21" fmla="*/ 65 h 65"/>
                <a:gd name="T22" fmla="*/ 32 w 252"/>
                <a:gd name="T23" fmla="*/ 65 h 65"/>
                <a:gd name="T24" fmla="*/ 25 w 252"/>
                <a:gd name="T25" fmla="*/ 65 h 65"/>
                <a:gd name="T26" fmla="*/ 20 w 252"/>
                <a:gd name="T27" fmla="*/ 63 h 65"/>
                <a:gd name="T28" fmla="*/ 14 w 252"/>
                <a:gd name="T29" fmla="*/ 59 h 65"/>
                <a:gd name="T30" fmla="*/ 9 w 252"/>
                <a:gd name="T31" fmla="*/ 56 h 65"/>
                <a:gd name="T32" fmla="*/ 6 w 252"/>
                <a:gd name="T33" fmla="*/ 51 h 65"/>
                <a:gd name="T34" fmla="*/ 2 w 252"/>
                <a:gd name="T35" fmla="*/ 45 h 65"/>
                <a:gd name="T36" fmla="*/ 0 w 252"/>
                <a:gd name="T37" fmla="*/ 39 h 65"/>
                <a:gd name="T38" fmla="*/ 0 w 252"/>
                <a:gd name="T39" fmla="*/ 33 h 65"/>
                <a:gd name="T40" fmla="*/ 0 w 252"/>
                <a:gd name="T41" fmla="*/ 33 h 65"/>
                <a:gd name="T42" fmla="*/ 0 w 252"/>
                <a:gd name="T43" fmla="*/ 33 h 65"/>
                <a:gd name="T44" fmla="*/ 0 w 252"/>
                <a:gd name="T45" fmla="*/ 27 h 65"/>
                <a:gd name="T46" fmla="*/ 2 w 252"/>
                <a:gd name="T47" fmla="*/ 21 h 65"/>
                <a:gd name="T48" fmla="*/ 6 w 252"/>
                <a:gd name="T49" fmla="*/ 15 h 65"/>
                <a:gd name="T50" fmla="*/ 9 w 252"/>
                <a:gd name="T51" fmla="*/ 11 h 65"/>
                <a:gd name="T52" fmla="*/ 14 w 252"/>
                <a:gd name="T53" fmla="*/ 6 h 65"/>
                <a:gd name="T54" fmla="*/ 20 w 252"/>
                <a:gd name="T55" fmla="*/ 4 h 65"/>
                <a:gd name="T56" fmla="*/ 25 w 252"/>
                <a:gd name="T57" fmla="*/ 1 h 65"/>
                <a:gd name="T58" fmla="*/ 32 w 252"/>
                <a:gd name="T59" fmla="*/ 0 h 65"/>
                <a:gd name="T60" fmla="*/ 220 w 252"/>
                <a:gd name="T61" fmla="*/ 0 h 65"/>
                <a:gd name="T62" fmla="*/ 220 w 252"/>
                <a:gd name="T63" fmla="*/ 0 h 65"/>
                <a:gd name="T64" fmla="*/ 226 w 252"/>
                <a:gd name="T65" fmla="*/ 1 h 65"/>
                <a:gd name="T66" fmla="*/ 233 w 252"/>
                <a:gd name="T67" fmla="*/ 4 h 65"/>
                <a:gd name="T68" fmla="*/ 237 w 252"/>
                <a:gd name="T69" fmla="*/ 6 h 65"/>
                <a:gd name="T70" fmla="*/ 243 w 252"/>
                <a:gd name="T71" fmla="*/ 11 h 65"/>
                <a:gd name="T72" fmla="*/ 247 w 252"/>
                <a:gd name="T73" fmla="*/ 15 h 65"/>
                <a:gd name="T74" fmla="*/ 249 w 252"/>
                <a:gd name="T75" fmla="*/ 21 h 65"/>
                <a:gd name="T76" fmla="*/ 251 w 252"/>
                <a:gd name="T77" fmla="*/ 27 h 65"/>
                <a:gd name="T78" fmla="*/ 252 w 252"/>
                <a:gd name="T79" fmla="*/ 33 h 65"/>
                <a:gd name="T80" fmla="*/ 252 w 25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2" h="65">
                  <a:moveTo>
                    <a:pt x="252" y="33"/>
                  </a:moveTo>
                  <a:lnTo>
                    <a:pt x="252" y="33"/>
                  </a:lnTo>
                  <a:lnTo>
                    <a:pt x="251" y="39"/>
                  </a:lnTo>
                  <a:lnTo>
                    <a:pt x="249" y="45"/>
                  </a:lnTo>
                  <a:lnTo>
                    <a:pt x="247" y="51"/>
                  </a:lnTo>
                  <a:lnTo>
                    <a:pt x="243" y="56"/>
                  </a:lnTo>
                  <a:lnTo>
                    <a:pt x="237" y="59"/>
                  </a:lnTo>
                  <a:lnTo>
                    <a:pt x="233" y="63"/>
                  </a:lnTo>
                  <a:lnTo>
                    <a:pt x="226" y="65"/>
                  </a:lnTo>
                  <a:lnTo>
                    <a:pt x="220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6" y="1"/>
                  </a:lnTo>
                  <a:lnTo>
                    <a:pt x="233" y="4"/>
                  </a:lnTo>
                  <a:lnTo>
                    <a:pt x="237" y="6"/>
                  </a:lnTo>
                  <a:lnTo>
                    <a:pt x="243" y="11"/>
                  </a:lnTo>
                  <a:lnTo>
                    <a:pt x="247" y="15"/>
                  </a:lnTo>
                  <a:lnTo>
                    <a:pt x="249" y="21"/>
                  </a:lnTo>
                  <a:lnTo>
                    <a:pt x="251" y="27"/>
                  </a:lnTo>
                  <a:lnTo>
                    <a:pt x="252" y="33"/>
                  </a:lnTo>
                  <a:lnTo>
                    <a:pt x="25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1" name="Freeform 123"/>
            <p:cNvSpPr>
              <a:spLocks/>
            </p:cNvSpPr>
            <p:nvPr/>
          </p:nvSpPr>
          <p:spPr bwMode="auto">
            <a:xfrm>
              <a:off x="6940551" y="4123680"/>
              <a:ext cx="541338" cy="52388"/>
            </a:xfrm>
            <a:custGeom>
              <a:avLst/>
              <a:gdLst>
                <a:gd name="T0" fmla="*/ 683 w 683"/>
                <a:gd name="T1" fmla="*/ 32 h 65"/>
                <a:gd name="T2" fmla="*/ 683 w 683"/>
                <a:gd name="T3" fmla="*/ 32 h 65"/>
                <a:gd name="T4" fmla="*/ 681 w 683"/>
                <a:gd name="T5" fmla="*/ 39 h 65"/>
                <a:gd name="T6" fmla="*/ 679 w 683"/>
                <a:gd name="T7" fmla="*/ 45 h 65"/>
                <a:gd name="T8" fmla="*/ 677 w 683"/>
                <a:gd name="T9" fmla="*/ 51 h 65"/>
                <a:gd name="T10" fmla="*/ 672 w 683"/>
                <a:gd name="T11" fmla="*/ 55 h 65"/>
                <a:gd name="T12" fmla="*/ 668 w 683"/>
                <a:gd name="T13" fmla="*/ 59 h 65"/>
                <a:gd name="T14" fmla="*/ 663 w 683"/>
                <a:gd name="T15" fmla="*/ 62 h 65"/>
                <a:gd name="T16" fmla="*/ 656 w 683"/>
                <a:gd name="T17" fmla="*/ 65 h 65"/>
                <a:gd name="T18" fmla="*/ 650 w 683"/>
                <a:gd name="T19" fmla="*/ 65 h 65"/>
                <a:gd name="T20" fmla="*/ 33 w 683"/>
                <a:gd name="T21" fmla="*/ 65 h 65"/>
                <a:gd name="T22" fmla="*/ 33 w 683"/>
                <a:gd name="T23" fmla="*/ 65 h 65"/>
                <a:gd name="T24" fmla="*/ 26 w 683"/>
                <a:gd name="T25" fmla="*/ 65 h 65"/>
                <a:gd name="T26" fmla="*/ 20 w 683"/>
                <a:gd name="T27" fmla="*/ 62 h 65"/>
                <a:gd name="T28" fmla="*/ 14 w 683"/>
                <a:gd name="T29" fmla="*/ 59 h 65"/>
                <a:gd name="T30" fmla="*/ 10 w 683"/>
                <a:gd name="T31" fmla="*/ 55 h 65"/>
                <a:gd name="T32" fmla="*/ 6 w 683"/>
                <a:gd name="T33" fmla="*/ 51 h 65"/>
                <a:gd name="T34" fmla="*/ 3 w 683"/>
                <a:gd name="T35" fmla="*/ 45 h 65"/>
                <a:gd name="T36" fmla="*/ 2 w 683"/>
                <a:gd name="T37" fmla="*/ 39 h 65"/>
                <a:gd name="T38" fmla="*/ 0 w 683"/>
                <a:gd name="T39" fmla="*/ 32 h 65"/>
                <a:gd name="T40" fmla="*/ 0 w 683"/>
                <a:gd name="T41" fmla="*/ 32 h 65"/>
                <a:gd name="T42" fmla="*/ 0 w 683"/>
                <a:gd name="T43" fmla="*/ 32 h 65"/>
                <a:gd name="T44" fmla="*/ 2 w 683"/>
                <a:gd name="T45" fmla="*/ 26 h 65"/>
                <a:gd name="T46" fmla="*/ 3 w 683"/>
                <a:gd name="T47" fmla="*/ 19 h 65"/>
                <a:gd name="T48" fmla="*/ 6 w 683"/>
                <a:gd name="T49" fmla="*/ 15 h 65"/>
                <a:gd name="T50" fmla="*/ 10 w 683"/>
                <a:gd name="T51" fmla="*/ 10 h 65"/>
                <a:gd name="T52" fmla="*/ 14 w 683"/>
                <a:gd name="T53" fmla="*/ 6 h 65"/>
                <a:gd name="T54" fmla="*/ 20 w 683"/>
                <a:gd name="T55" fmla="*/ 3 h 65"/>
                <a:gd name="T56" fmla="*/ 26 w 683"/>
                <a:gd name="T57" fmla="*/ 1 h 65"/>
                <a:gd name="T58" fmla="*/ 33 w 683"/>
                <a:gd name="T59" fmla="*/ 0 h 65"/>
                <a:gd name="T60" fmla="*/ 650 w 683"/>
                <a:gd name="T61" fmla="*/ 0 h 65"/>
                <a:gd name="T62" fmla="*/ 650 w 683"/>
                <a:gd name="T63" fmla="*/ 0 h 65"/>
                <a:gd name="T64" fmla="*/ 656 w 683"/>
                <a:gd name="T65" fmla="*/ 1 h 65"/>
                <a:gd name="T66" fmla="*/ 663 w 683"/>
                <a:gd name="T67" fmla="*/ 3 h 65"/>
                <a:gd name="T68" fmla="*/ 668 w 683"/>
                <a:gd name="T69" fmla="*/ 6 h 65"/>
                <a:gd name="T70" fmla="*/ 672 w 683"/>
                <a:gd name="T71" fmla="*/ 10 h 65"/>
                <a:gd name="T72" fmla="*/ 677 w 683"/>
                <a:gd name="T73" fmla="*/ 15 h 65"/>
                <a:gd name="T74" fmla="*/ 679 w 683"/>
                <a:gd name="T75" fmla="*/ 19 h 65"/>
                <a:gd name="T76" fmla="*/ 681 w 683"/>
                <a:gd name="T77" fmla="*/ 26 h 65"/>
                <a:gd name="T78" fmla="*/ 683 w 683"/>
                <a:gd name="T79" fmla="*/ 32 h 65"/>
                <a:gd name="T80" fmla="*/ 683 w 683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3" h="65">
                  <a:moveTo>
                    <a:pt x="683" y="32"/>
                  </a:moveTo>
                  <a:lnTo>
                    <a:pt x="683" y="32"/>
                  </a:lnTo>
                  <a:lnTo>
                    <a:pt x="681" y="39"/>
                  </a:lnTo>
                  <a:lnTo>
                    <a:pt x="679" y="45"/>
                  </a:lnTo>
                  <a:lnTo>
                    <a:pt x="677" y="51"/>
                  </a:lnTo>
                  <a:lnTo>
                    <a:pt x="672" y="55"/>
                  </a:lnTo>
                  <a:lnTo>
                    <a:pt x="668" y="59"/>
                  </a:lnTo>
                  <a:lnTo>
                    <a:pt x="663" y="62"/>
                  </a:lnTo>
                  <a:lnTo>
                    <a:pt x="656" y="65"/>
                  </a:lnTo>
                  <a:lnTo>
                    <a:pt x="65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650" y="0"/>
                  </a:lnTo>
                  <a:lnTo>
                    <a:pt x="650" y="0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8" y="6"/>
                  </a:lnTo>
                  <a:lnTo>
                    <a:pt x="672" y="10"/>
                  </a:lnTo>
                  <a:lnTo>
                    <a:pt x="677" y="15"/>
                  </a:lnTo>
                  <a:lnTo>
                    <a:pt x="679" y="19"/>
                  </a:lnTo>
                  <a:lnTo>
                    <a:pt x="681" y="26"/>
                  </a:lnTo>
                  <a:lnTo>
                    <a:pt x="683" y="32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2" name="Freeform 124"/>
            <p:cNvSpPr>
              <a:spLocks noEditPoints="1"/>
            </p:cNvSpPr>
            <p:nvPr/>
          </p:nvSpPr>
          <p:spPr bwMode="auto">
            <a:xfrm>
              <a:off x="6511926" y="3845868"/>
              <a:ext cx="231775" cy="260350"/>
            </a:xfrm>
            <a:custGeom>
              <a:avLst/>
              <a:gdLst>
                <a:gd name="T0" fmla="*/ 259 w 290"/>
                <a:gd name="T1" fmla="*/ 0 h 327"/>
                <a:gd name="T2" fmla="*/ 31 w 290"/>
                <a:gd name="T3" fmla="*/ 0 h 327"/>
                <a:gd name="T4" fmla="*/ 0 w 290"/>
                <a:gd name="T5" fmla="*/ 0 h 327"/>
                <a:gd name="T6" fmla="*/ 0 w 290"/>
                <a:gd name="T7" fmla="*/ 31 h 327"/>
                <a:gd name="T8" fmla="*/ 0 w 290"/>
                <a:gd name="T9" fmla="*/ 62 h 327"/>
                <a:gd name="T10" fmla="*/ 0 w 290"/>
                <a:gd name="T11" fmla="*/ 295 h 327"/>
                <a:gd name="T12" fmla="*/ 0 w 290"/>
                <a:gd name="T13" fmla="*/ 295 h 327"/>
                <a:gd name="T14" fmla="*/ 1 w 290"/>
                <a:gd name="T15" fmla="*/ 302 h 327"/>
                <a:gd name="T16" fmla="*/ 3 w 290"/>
                <a:gd name="T17" fmla="*/ 309 h 327"/>
                <a:gd name="T18" fmla="*/ 8 w 290"/>
                <a:gd name="T19" fmla="*/ 315 h 327"/>
                <a:gd name="T20" fmla="*/ 12 w 290"/>
                <a:gd name="T21" fmla="*/ 321 h 327"/>
                <a:gd name="T22" fmla="*/ 12 w 290"/>
                <a:gd name="T23" fmla="*/ 321 h 327"/>
                <a:gd name="T24" fmla="*/ 19 w 290"/>
                <a:gd name="T25" fmla="*/ 324 h 327"/>
                <a:gd name="T26" fmla="*/ 26 w 290"/>
                <a:gd name="T27" fmla="*/ 327 h 327"/>
                <a:gd name="T28" fmla="*/ 33 w 290"/>
                <a:gd name="T29" fmla="*/ 327 h 327"/>
                <a:gd name="T30" fmla="*/ 40 w 290"/>
                <a:gd name="T31" fmla="*/ 325 h 327"/>
                <a:gd name="T32" fmla="*/ 145 w 290"/>
                <a:gd name="T33" fmla="*/ 295 h 327"/>
                <a:gd name="T34" fmla="*/ 250 w 290"/>
                <a:gd name="T35" fmla="*/ 325 h 327"/>
                <a:gd name="T36" fmla="*/ 250 w 290"/>
                <a:gd name="T37" fmla="*/ 325 h 327"/>
                <a:gd name="T38" fmla="*/ 259 w 290"/>
                <a:gd name="T39" fmla="*/ 327 h 327"/>
                <a:gd name="T40" fmla="*/ 259 w 290"/>
                <a:gd name="T41" fmla="*/ 327 h 327"/>
                <a:gd name="T42" fmla="*/ 264 w 290"/>
                <a:gd name="T43" fmla="*/ 327 h 327"/>
                <a:gd name="T44" fmla="*/ 268 w 290"/>
                <a:gd name="T45" fmla="*/ 325 h 327"/>
                <a:gd name="T46" fmla="*/ 273 w 290"/>
                <a:gd name="T47" fmla="*/ 323 h 327"/>
                <a:gd name="T48" fmla="*/ 278 w 290"/>
                <a:gd name="T49" fmla="*/ 321 h 327"/>
                <a:gd name="T50" fmla="*/ 278 w 290"/>
                <a:gd name="T51" fmla="*/ 321 h 327"/>
                <a:gd name="T52" fmla="*/ 282 w 290"/>
                <a:gd name="T53" fmla="*/ 315 h 327"/>
                <a:gd name="T54" fmla="*/ 287 w 290"/>
                <a:gd name="T55" fmla="*/ 309 h 327"/>
                <a:gd name="T56" fmla="*/ 289 w 290"/>
                <a:gd name="T57" fmla="*/ 302 h 327"/>
                <a:gd name="T58" fmla="*/ 290 w 290"/>
                <a:gd name="T59" fmla="*/ 295 h 327"/>
                <a:gd name="T60" fmla="*/ 290 w 290"/>
                <a:gd name="T61" fmla="*/ 62 h 327"/>
                <a:gd name="T62" fmla="*/ 290 w 290"/>
                <a:gd name="T63" fmla="*/ 31 h 327"/>
                <a:gd name="T64" fmla="*/ 290 w 290"/>
                <a:gd name="T65" fmla="*/ 0 h 327"/>
                <a:gd name="T66" fmla="*/ 259 w 290"/>
                <a:gd name="T67" fmla="*/ 0 h 327"/>
                <a:gd name="T68" fmla="*/ 228 w 290"/>
                <a:gd name="T69" fmla="*/ 254 h 327"/>
                <a:gd name="T70" fmla="*/ 154 w 290"/>
                <a:gd name="T71" fmla="*/ 232 h 327"/>
                <a:gd name="T72" fmla="*/ 154 w 290"/>
                <a:gd name="T73" fmla="*/ 232 h 327"/>
                <a:gd name="T74" fmla="*/ 145 w 290"/>
                <a:gd name="T75" fmla="*/ 230 h 327"/>
                <a:gd name="T76" fmla="*/ 145 w 290"/>
                <a:gd name="T77" fmla="*/ 230 h 327"/>
                <a:gd name="T78" fmla="*/ 136 w 290"/>
                <a:gd name="T79" fmla="*/ 232 h 327"/>
                <a:gd name="T80" fmla="*/ 62 w 290"/>
                <a:gd name="T81" fmla="*/ 254 h 327"/>
                <a:gd name="T82" fmla="*/ 62 w 290"/>
                <a:gd name="T83" fmla="*/ 62 h 327"/>
                <a:gd name="T84" fmla="*/ 228 w 290"/>
                <a:gd name="T85" fmla="*/ 62 h 327"/>
                <a:gd name="T86" fmla="*/ 228 w 290"/>
                <a:gd name="T87" fmla="*/ 25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0" h="327">
                  <a:moveTo>
                    <a:pt x="259" y="0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62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1" y="302"/>
                  </a:lnTo>
                  <a:lnTo>
                    <a:pt x="3" y="309"/>
                  </a:lnTo>
                  <a:lnTo>
                    <a:pt x="8" y="315"/>
                  </a:lnTo>
                  <a:lnTo>
                    <a:pt x="12" y="321"/>
                  </a:lnTo>
                  <a:lnTo>
                    <a:pt x="12" y="321"/>
                  </a:lnTo>
                  <a:lnTo>
                    <a:pt x="19" y="324"/>
                  </a:lnTo>
                  <a:lnTo>
                    <a:pt x="26" y="327"/>
                  </a:lnTo>
                  <a:lnTo>
                    <a:pt x="33" y="327"/>
                  </a:lnTo>
                  <a:lnTo>
                    <a:pt x="40" y="325"/>
                  </a:lnTo>
                  <a:lnTo>
                    <a:pt x="145" y="295"/>
                  </a:lnTo>
                  <a:lnTo>
                    <a:pt x="250" y="325"/>
                  </a:lnTo>
                  <a:lnTo>
                    <a:pt x="250" y="325"/>
                  </a:lnTo>
                  <a:lnTo>
                    <a:pt x="259" y="327"/>
                  </a:lnTo>
                  <a:lnTo>
                    <a:pt x="259" y="327"/>
                  </a:lnTo>
                  <a:lnTo>
                    <a:pt x="264" y="327"/>
                  </a:lnTo>
                  <a:lnTo>
                    <a:pt x="268" y="325"/>
                  </a:lnTo>
                  <a:lnTo>
                    <a:pt x="273" y="323"/>
                  </a:lnTo>
                  <a:lnTo>
                    <a:pt x="278" y="321"/>
                  </a:lnTo>
                  <a:lnTo>
                    <a:pt x="278" y="321"/>
                  </a:lnTo>
                  <a:lnTo>
                    <a:pt x="282" y="315"/>
                  </a:lnTo>
                  <a:lnTo>
                    <a:pt x="287" y="309"/>
                  </a:lnTo>
                  <a:lnTo>
                    <a:pt x="289" y="302"/>
                  </a:lnTo>
                  <a:lnTo>
                    <a:pt x="290" y="295"/>
                  </a:lnTo>
                  <a:lnTo>
                    <a:pt x="290" y="62"/>
                  </a:lnTo>
                  <a:lnTo>
                    <a:pt x="290" y="31"/>
                  </a:lnTo>
                  <a:lnTo>
                    <a:pt x="290" y="0"/>
                  </a:lnTo>
                  <a:lnTo>
                    <a:pt x="259" y="0"/>
                  </a:lnTo>
                  <a:close/>
                  <a:moveTo>
                    <a:pt x="228" y="254"/>
                  </a:moveTo>
                  <a:lnTo>
                    <a:pt x="154" y="232"/>
                  </a:lnTo>
                  <a:lnTo>
                    <a:pt x="154" y="232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36" y="232"/>
                  </a:lnTo>
                  <a:lnTo>
                    <a:pt x="62" y="254"/>
                  </a:lnTo>
                  <a:lnTo>
                    <a:pt x="62" y="62"/>
                  </a:lnTo>
                  <a:lnTo>
                    <a:pt x="228" y="62"/>
                  </a:lnTo>
                  <a:lnTo>
                    <a:pt x="228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3" name="Freeform 125"/>
            <p:cNvSpPr>
              <a:spLocks/>
            </p:cNvSpPr>
            <p:nvPr/>
          </p:nvSpPr>
          <p:spPr bwMode="auto">
            <a:xfrm>
              <a:off x="8023226" y="3891905"/>
              <a:ext cx="588963" cy="285750"/>
            </a:xfrm>
            <a:custGeom>
              <a:avLst/>
              <a:gdLst>
                <a:gd name="T0" fmla="*/ 145 w 741"/>
                <a:gd name="T1" fmla="*/ 0 h 359"/>
                <a:gd name="T2" fmla="*/ 123 w 741"/>
                <a:gd name="T3" fmla="*/ 10 h 359"/>
                <a:gd name="T4" fmla="*/ 112 w 741"/>
                <a:gd name="T5" fmla="*/ 32 h 359"/>
                <a:gd name="T6" fmla="*/ 118 w 741"/>
                <a:gd name="T7" fmla="*/ 51 h 359"/>
                <a:gd name="T8" fmla="*/ 139 w 741"/>
                <a:gd name="T9" fmla="*/ 65 h 359"/>
                <a:gd name="T10" fmla="*/ 563 w 741"/>
                <a:gd name="T11" fmla="*/ 65 h 359"/>
                <a:gd name="T12" fmla="*/ 607 w 741"/>
                <a:gd name="T13" fmla="*/ 74 h 359"/>
                <a:gd name="T14" fmla="*/ 643 w 741"/>
                <a:gd name="T15" fmla="*/ 98 h 359"/>
                <a:gd name="T16" fmla="*/ 668 w 741"/>
                <a:gd name="T17" fmla="*/ 135 h 359"/>
                <a:gd name="T18" fmla="*/ 678 w 741"/>
                <a:gd name="T19" fmla="*/ 179 h 359"/>
                <a:gd name="T20" fmla="*/ 672 w 741"/>
                <a:gd name="T21" fmla="*/ 213 h 359"/>
                <a:gd name="T22" fmla="*/ 651 w 741"/>
                <a:gd name="T23" fmla="*/ 252 h 359"/>
                <a:gd name="T24" fmla="*/ 617 w 741"/>
                <a:gd name="T25" fmla="*/ 280 h 359"/>
                <a:gd name="T26" fmla="*/ 574 w 741"/>
                <a:gd name="T27" fmla="*/ 294 h 359"/>
                <a:gd name="T28" fmla="*/ 126 w 741"/>
                <a:gd name="T29" fmla="*/ 294 h 359"/>
                <a:gd name="T30" fmla="*/ 84 w 741"/>
                <a:gd name="T31" fmla="*/ 274 h 359"/>
                <a:gd name="T32" fmla="*/ 65 w 741"/>
                <a:gd name="T33" fmla="*/ 233 h 359"/>
                <a:gd name="T34" fmla="*/ 66 w 741"/>
                <a:gd name="T35" fmla="*/ 212 h 359"/>
                <a:gd name="T36" fmla="*/ 95 w 741"/>
                <a:gd name="T37" fmla="*/ 168 h 359"/>
                <a:gd name="T38" fmla="*/ 133 w 741"/>
                <a:gd name="T39" fmla="*/ 156 h 359"/>
                <a:gd name="T40" fmla="*/ 571 w 741"/>
                <a:gd name="T41" fmla="*/ 159 h 359"/>
                <a:gd name="T42" fmla="*/ 584 w 741"/>
                <a:gd name="T43" fmla="*/ 170 h 359"/>
                <a:gd name="T44" fmla="*/ 585 w 741"/>
                <a:gd name="T45" fmla="*/ 184 h 359"/>
                <a:gd name="T46" fmla="*/ 576 w 741"/>
                <a:gd name="T47" fmla="*/ 199 h 359"/>
                <a:gd name="T48" fmla="*/ 204 w 741"/>
                <a:gd name="T49" fmla="*/ 203 h 359"/>
                <a:gd name="T50" fmla="*/ 145 w 741"/>
                <a:gd name="T51" fmla="*/ 203 h 359"/>
                <a:gd name="T52" fmla="*/ 123 w 741"/>
                <a:gd name="T53" fmla="*/ 212 h 359"/>
                <a:gd name="T54" fmla="*/ 112 w 741"/>
                <a:gd name="T55" fmla="*/ 235 h 359"/>
                <a:gd name="T56" fmla="*/ 118 w 741"/>
                <a:gd name="T57" fmla="*/ 254 h 359"/>
                <a:gd name="T58" fmla="*/ 139 w 741"/>
                <a:gd name="T59" fmla="*/ 266 h 359"/>
                <a:gd name="T60" fmla="*/ 563 w 741"/>
                <a:gd name="T61" fmla="*/ 267 h 359"/>
                <a:gd name="T62" fmla="*/ 596 w 741"/>
                <a:gd name="T63" fmla="*/ 261 h 359"/>
                <a:gd name="T64" fmla="*/ 624 w 741"/>
                <a:gd name="T65" fmla="*/ 242 h 359"/>
                <a:gd name="T66" fmla="*/ 643 w 741"/>
                <a:gd name="T67" fmla="*/ 214 h 359"/>
                <a:gd name="T68" fmla="*/ 650 w 741"/>
                <a:gd name="T69" fmla="*/ 179 h 359"/>
                <a:gd name="T70" fmla="*/ 646 w 741"/>
                <a:gd name="T71" fmla="*/ 154 h 359"/>
                <a:gd name="T72" fmla="*/ 630 w 741"/>
                <a:gd name="T73" fmla="*/ 124 h 359"/>
                <a:gd name="T74" fmla="*/ 605 w 741"/>
                <a:gd name="T75" fmla="*/ 103 h 359"/>
                <a:gd name="T76" fmla="*/ 571 w 741"/>
                <a:gd name="T77" fmla="*/ 93 h 359"/>
                <a:gd name="T78" fmla="*/ 120 w 741"/>
                <a:gd name="T79" fmla="*/ 93 h 359"/>
                <a:gd name="T80" fmla="*/ 69 w 741"/>
                <a:gd name="T81" fmla="*/ 108 h 359"/>
                <a:gd name="T82" fmla="*/ 30 w 741"/>
                <a:gd name="T83" fmla="*/ 140 h 359"/>
                <a:gd name="T84" fmla="*/ 6 w 741"/>
                <a:gd name="T85" fmla="*/ 185 h 359"/>
                <a:gd name="T86" fmla="*/ 0 w 741"/>
                <a:gd name="T87" fmla="*/ 226 h 359"/>
                <a:gd name="T88" fmla="*/ 10 w 741"/>
                <a:gd name="T89" fmla="*/ 277 h 359"/>
                <a:gd name="T90" fmla="*/ 39 w 741"/>
                <a:gd name="T91" fmla="*/ 320 h 359"/>
                <a:gd name="T92" fmla="*/ 82 w 741"/>
                <a:gd name="T93" fmla="*/ 349 h 359"/>
                <a:gd name="T94" fmla="*/ 133 w 741"/>
                <a:gd name="T95" fmla="*/ 359 h 359"/>
                <a:gd name="T96" fmla="*/ 599 w 741"/>
                <a:gd name="T97" fmla="*/ 356 h 359"/>
                <a:gd name="T98" fmla="*/ 662 w 741"/>
                <a:gd name="T99" fmla="*/ 328 h 359"/>
                <a:gd name="T100" fmla="*/ 711 w 741"/>
                <a:gd name="T101" fmla="*/ 280 h 359"/>
                <a:gd name="T102" fmla="*/ 738 w 741"/>
                <a:gd name="T103" fmla="*/ 215 h 359"/>
                <a:gd name="T104" fmla="*/ 740 w 741"/>
                <a:gd name="T105" fmla="*/ 161 h 359"/>
                <a:gd name="T106" fmla="*/ 720 w 741"/>
                <a:gd name="T107" fmla="*/ 94 h 359"/>
                <a:gd name="T108" fmla="*/ 676 w 741"/>
                <a:gd name="T109" fmla="*/ 42 h 359"/>
                <a:gd name="T110" fmla="*/ 616 w 741"/>
                <a:gd name="T111" fmla="*/ 8 h 359"/>
                <a:gd name="T112" fmla="*/ 563 w 741"/>
                <a:gd name="T11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359">
                  <a:moveTo>
                    <a:pt x="563" y="0"/>
                  </a:moveTo>
                  <a:lnTo>
                    <a:pt x="20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2" y="3"/>
                  </a:lnTo>
                  <a:lnTo>
                    <a:pt x="127" y="6"/>
                  </a:lnTo>
                  <a:lnTo>
                    <a:pt x="123" y="10"/>
                  </a:lnTo>
                  <a:lnTo>
                    <a:pt x="118" y="15"/>
                  </a:lnTo>
                  <a:lnTo>
                    <a:pt x="116" y="20"/>
                  </a:lnTo>
                  <a:lnTo>
                    <a:pt x="113" y="2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13" y="39"/>
                  </a:lnTo>
                  <a:lnTo>
                    <a:pt x="116" y="45"/>
                  </a:lnTo>
                  <a:lnTo>
                    <a:pt x="118" y="51"/>
                  </a:lnTo>
                  <a:lnTo>
                    <a:pt x="123" y="55"/>
                  </a:lnTo>
                  <a:lnTo>
                    <a:pt x="127" y="59"/>
                  </a:lnTo>
                  <a:lnTo>
                    <a:pt x="132" y="62"/>
                  </a:lnTo>
                  <a:lnTo>
                    <a:pt x="139" y="65"/>
                  </a:lnTo>
                  <a:lnTo>
                    <a:pt x="145" y="65"/>
                  </a:lnTo>
                  <a:lnTo>
                    <a:pt x="204" y="65"/>
                  </a:lnTo>
                  <a:lnTo>
                    <a:pt x="563" y="65"/>
                  </a:lnTo>
                  <a:lnTo>
                    <a:pt x="563" y="65"/>
                  </a:lnTo>
                  <a:lnTo>
                    <a:pt x="574" y="66"/>
                  </a:lnTo>
                  <a:lnTo>
                    <a:pt x="585" y="67"/>
                  </a:lnTo>
                  <a:lnTo>
                    <a:pt x="596" y="70"/>
                  </a:lnTo>
                  <a:lnTo>
                    <a:pt x="607" y="74"/>
                  </a:lnTo>
                  <a:lnTo>
                    <a:pt x="617" y="79"/>
                  </a:lnTo>
                  <a:lnTo>
                    <a:pt x="627" y="84"/>
                  </a:lnTo>
                  <a:lnTo>
                    <a:pt x="635" y="91"/>
                  </a:lnTo>
                  <a:lnTo>
                    <a:pt x="643" y="98"/>
                  </a:lnTo>
                  <a:lnTo>
                    <a:pt x="651" y="106"/>
                  </a:lnTo>
                  <a:lnTo>
                    <a:pt x="658" y="116"/>
                  </a:lnTo>
                  <a:lnTo>
                    <a:pt x="664" y="125"/>
                  </a:lnTo>
                  <a:lnTo>
                    <a:pt x="668" y="135"/>
                  </a:lnTo>
                  <a:lnTo>
                    <a:pt x="672" y="146"/>
                  </a:lnTo>
                  <a:lnTo>
                    <a:pt x="674" y="156"/>
                  </a:lnTo>
                  <a:lnTo>
                    <a:pt x="676" y="168"/>
                  </a:lnTo>
                  <a:lnTo>
                    <a:pt x="678" y="179"/>
                  </a:lnTo>
                  <a:lnTo>
                    <a:pt x="678" y="179"/>
                  </a:lnTo>
                  <a:lnTo>
                    <a:pt x="676" y="191"/>
                  </a:lnTo>
                  <a:lnTo>
                    <a:pt x="674" y="203"/>
                  </a:lnTo>
                  <a:lnTo>
                    <a:pt x="672" y="213"/>
                  </a:lnTo>
                  <a:lnTo>
                    <a:pt x="668" y="225"/>
                  </a:lnTo>
                  <a:lnTo>
                    <a:pt x="664" y="234"/>
                  </a:lnTo>
                  <a:lnTo>
                    <a:pt x="658" y="243"/>
                  </a:lnTo>
                  <a:lnTo>
                    <a:pt x="651" y="252"/>
                  </a:lnTo>
                  <a:lnTo>
                    <a:pt x="643" y="261"/>
                  </a:lnTo>
                  <a:lnTo>
                    <a:pt x="635" y="267"/>
                  </a:lnTo>
                  <a:lnTo>
                    <a:pt x="627" y="274"/>
                  </a:lnTo>
                  <a:lnTo>
                    <a:pt x="617" y="280"/>
                  </a:lnTo>
                  <a:lnTo>
                    <a:pt x="607" y="285"/>
                  </a:lnTo>
                  <a:lnTo>
                    <a:pt x="596" y="289"/>
                  </a:lnTo>
                  <a:lnTo>
                    <a:pt x="585" y="292"/>
                  </a:lnTo>
                  <a:lnTo>
                    <a:pt x="574" y="294"/>
                  </a:lnTo>
                  <a:lnTo>
                    <a:pt x="563" y="294"/>
                  </a:lnTo>
                  <a:lnTo>
                    <a:pt x="133" y="294"/>
                  </a:lnTo>
                  <a:lnTo>
                    <a:pt x="133" y="294"/>
                  </a:lnTo>
                  <a:lnTo>
                    <a:pt x="126" y="294"/>
                  </a:lnTo>
                  <a:lnTo>
                    <a:pt x="119" y="293"/>
                  </a:lnTo>
                  <a:lnTo>
                    <a:pt x="106" y="288"/>
                  </a:lnTo>
                  <a:lnTo>
                    <a:pt x="95" y="283"/>
                  </a:lnTo>
                  <a:lnTo>
                    <a:pt x="84" y="274"/>
                  </a:lnTo>
                  <a:lnTo>
                    <a:pt x="76" y="264"/>
                  </a:lnTo>
                  <a:lnTo>
                    <a:pt x="71" y="252"/>
                  </a:lnTo>
                  <a:lnTo>
                    <a:pt x="66" y="240"/>
                  </a:lnTo>
                  <a:lnTo>
                    <a:pt x="65" y="233"/>
                  </a:lnTo>
                  <a:lnTo>
                    <a:pt x="65" y="226"/>
                  </a:lnTo>
                  <a:lnTo>
                    <a:pt x="65" y="226"/>
                  </a:lnTo>
                  <a:lnTo>
                    <a:pt x="65" y="219"/>
                  </a:lnTo>
                  <a:lnTo>
                    <a:pt x="66" y="212"/>
                  </a:lnTo>
                  <a:lnTo>
                    <a:pt x="71" y="198"/>
                  </a:lnTo>
                  <a:lnTo>
                    <a:pt x="76" y="186"/>
                  </a:lnTo>
                  <a:lnTo>
                    <a:pt x="84" y="177"/>
                  </a:lnTo>
                  <a:lnTo>
                    <a:pt x="95" y="168"/>
                  </a:lnTo>
                  <a:lnTo>
                    <a:pt x="106" y="162"/>
                  </a:lnTo>
                  <a:lnTo>
                    <a:pt x="119" y="157"/>
                  </a:lnTo>
                  <a:lnTo>
                    <a:pt x="126" y="156"/>
                  </a:lnTo>
                  <a:lnTo>
                    <a:pt x="133" y="156"/>
                  </a:lnTo>
                  <a:lnTo>
                    <a:pt x="563" y="156"/>
                  </a:lnTo>
                  <a:lnTo>
                    <a:pt x="563" y="156"/>
                  </a:lnTo>
                  <a:lnTo>
                    <a:pt x="567" y="156"/>
                  </a:lnTo>
                  <a:lnTo>
                    <a:pt x="571" y="159"/>
                  </a:lnTo>
                  <a:lnTo>
                    <a:pt x="576" y="161"/>
                  </a:lnTo>
                  <a:lnTo>
                    <a:pt x="579" y="163"/>
                  </a:lnTo>
                  <a:lnTo>
                    <a:pt x="581" y="167"/>
                  </a:lnTo>
                  <a:lnTo>
                    <a:pt x="584" y="170"/>
                  </a:lnTo>
                  <a:lnTo>
                    <a:pt x="585" y="175"/>
                  </a:lnTo>
                  <a:lnTo>
                    <a:pt x="586" y="179"/>
                  </a:lnTo>
                  <a:lnTo>
                    <a:pt x="586" y="179"/>
                  </a:lnTo>
                  <a:lnTo>
                    <a:pt x="585" y="184"/>
                  </a:lnTo>
                  <a:lnTo>
                    <a:pt x="584" y="189"/>
                  </a:lnTo>
                  <a:lnTo>
                    <a:pt x="581" y="192"/>
                  </a:lnTo>
                  <a:lnTo>
                    <a:pt x="579" y="196"/>
                  </a:lnTo>
                  <a:lnTo>
                    <a:pt x="576" y="199"/>
                  </a:lnTo>
                  <a:lnTo>
                    <a:pt x="571" y="201"/>
                  </a:lnTo>
                  <a:lnTo>
                    <a:pt x="567" y="203"/>
                  </a:lnTo>
                  <a:lnTo>
                    <a:pt x="563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39" y="204"/>
                  </a:lnTo>
                  <a:lnTo>
                    <a:pt x="132" y="206"/>
                  </a:lnTo>
                  <a:lnTo>
                    <a:pt x="127" y="208"/>
                  </a:lnTo>
                  <a:lnTo>
                    <a:pt x="123" y="212"/>
                  </a:lnTo>
                  <a:lnTo>
                    <a:pt x="118" y="218"/>
                  </a:lnTo>
                  <a:lnTo>
                    <a:pt x="116" y="222"/>
                  </a:lnTo>
                  <a:lnTo>
                    <a:pt x="113" y="229"/>
                  </a:lnTo>
                  <a:lnTo>
                    <a:pt x="112" y="235"/>
                  </a:lnTo>
                  <a:lnTo>
                    <a:pt x="112" y="235"/>
                  </a:lnTo>
                  <a:lnTo>
                    <a:pt x="113" y="242"/>
                  </a:lnTo>
                  <a:lnTo>
                    <a:pt x="116" y="248"/>
                  </a:lnTo>
                  <a:lnTo>
                    <a:pt x="118" y="254"/>
                  </a:lnTo>
                  <a:lnTo>
                    <a:pt x="123" y="258"/>
                  </a:lnTo>
                  <a:lnTo>
                    <a:pt x="127" y="262"/>
                  </a:lnTo>
                  <a:lnTo>
                    <a:pt x="132" y="265"/>
                  </a:lnTo>
                  <a:lnTo>
                    <a:pt x="139" y="266"/>
                  </a:lnTo>
                  <a:lnTo>
                    <a:pt x="145" y="267"/>
                  </a:lnTo>
                  <a:lnTo>
                    <a:pt x="145" y="267"/>
                  </a:lnTo>
                  <a:lnTo>
                    <a:pt x="563" y="267"/>
                  </a:lnTo>
                  <a:lnTo>
                    <a:pt x="563" y="267"/>
                  </a:lnTo>
                  <a:lnTo>
                    <a:pt x="571" y="267"/>
                  </a:lnTo>
                  <a:lnTo>
                    <a:pt x="580" y="266"/>
                  </a:lnTo>
                  <a:lnTo>
                    <a:pt x="588" y="264"/>
                  </a:lnTo>
                  <a:lnTo>
                    <a:pt x="596" y="261"/>
                  </a:lnTo>
                  <a:lnTo>
                    <a:pt x="605" y="257"/>
                  </a:lnTo>
                  <a:lnTo>
                    <a:pt x="611" y="252"/>
                  </a:lnTo>
                  <a:lnTo>
                    <a:pt x="618" y="248"/>
                  </a:lnTo>
                  <a:lnTo>
                    <a:pt x="624" y="242"/>
                  </a:lnTo>
                  <a:lnTo>
                    <a:pt x="630" y="235"/>
                  </a:lnTo>
                  <a:lnTo>
                    <a:pt x="635" y="229"/>
                  </a:lnTo>
                  <a:lnTo>
                    <a:pt x="639" y="221"/>
                  </a:lnTo>
                  <a:lnTo>
                    <a:pt x="643" y="214"/>
                  </a:lnTo>
                  <a:lnTo>
                    <a:pt x="646" y="206"/>
                  </a:lnTo>
                  <a:lnTo>
                    <a:pt x="649" y="197"/>
                  </a:lnTo>
                  <a:lnTo>
                    <a:pt x="650" y="189"/>
                  </a:lnTo>
                  <a:lnTo>
                    <a:pt x="650" y="179"/>
                  </a:lnTo>
                  <a:lnTo>
                    <a:pt x="650" y="179"/>
                  </a:lnTo>
                  <a:lnTo>
                    <a:pt x="650" y="170"/>
                  </a:lnTo>
                  <a:lnTo>
                    <a:pt x="649" y="162"/>
                  </a:lnTo>
                  <a:lnTo>
                    <a:pt x="646" y="154"/>
                  </a:lnTo>
                  <a:lnTo>
                    <a:pt x="643" y="146"/>
                  </a:lnTo>
                  <a:lnTo>
                    <a:pt x="639" y="138"/>
                  </a:lnTo>
                  <a:lnTo>
                    <a:pt x="635" y="131"/>
                  </a:lnTo>
                  <a:lnTo>
                    <a:pt x="630" y="124"/>
                  </a:lnTo>
                  <a:lnTo>
                    <a:pt x="624" y="118"/>
                  </a:lnTo>
                  <a:lnTo>
                    <a:pt x="618" y="112"/>
                  </a:lnTo>
                  <a:lnTo>
                    <a:pt x="611" y="106"/>
                  </a:lnTo>
                  <a:lnTo>
                    <a:pt x="605" y="103"/>
                  </a:lnTo>
                  <a:lnTo>
                    <a:pt x="596" y="98"/>
                  </a:lnTo>
                  <a:lnTo>
                    <a:pt x="588" y="96"/>
                  </a:lnTo>
                  <a:lnTo>
                    <a:pt x="580" y="94"/>
                  </a:lnTo>
                  <a:lnTo>
                    <a:pt x="571" y="93"/>
                  </a:lnTo>
                  <a:lnTo>
                    <a:pt x="563" y="91"/>
                  </a:lnTo>
                  <a:lnTo>
                    <a:pt x="133" y="91"/>
                  </a:lnTo>
                  <a:lnTo>
                    <a:pt x="133" y="91"/>
                  </a:lnTo>
                  <a:lnTo>
                    <a:pt x="120" y="93"/>
                  </a:lnTo>
                  <a:lnTo>
                    <a:pt x="106" y="95"/>
                  </a:lnTo>
                  <a:lnTo>
                    <a:pt x="94" y="98"/>
                  </a:lnTo>
                  <a:lnTo>
                    <a:pt x="82" y="102"/>
                  </a:lnTo>
                  <a:lnTo>
                    <a:pt x="69" y="108"/>
                  </a:lnTo>
                  <a:lnTo>
                    <a:pt x="59" y="115"/>
                  </a:lnTo>
                  <a:lnTo>
                    <a:pt x="49" y="123"/>
                  </a:lnTo>
                  <a:lnTo>
                    <a:pt x="39" y="131"/>
                  </a:lnTo>
                  <a:lnTo>
                    <a:pt x="30" y="140"/>
                  </a:lnTo>
                  <a:lnTo>
                    <a:pt x="23" y="150"/>
                  </a:lnTo>
                  <a:lnTo>
                    <a:pt x="16" y="162"/>
                  </a:lnTo>
                  <a:lnTo>
                    <a:pt x="10" y="174"/>
                  </a:lnTo>
                  <a:lnTo>
                    <a:pt x="6" y="185"/>
                  </a:lnTo>
                  <a:lnTo>
                    <a:pt x="2" y="198"/>
                  </a:lnTo>
                  <a:lnTo>
                    <a:pt x="1" y="212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39"/>
                  </a:lnTo>
                  <a:lnTo>
                    <a:pt x="2" y="252"/>
                  </a:lnTo>
                  <a:lnTo>
                    <a:pt x="6" y="265"/>
                  </a:lnTo>
                  <a:lnTo>
                    <a:pt x="10" y="277"/>
                  </a:lnTo>
                  <a:lnTo>
                    <a:pt x="16" y="288"/>
                  </a:lnTo>
                  <a:lnTo>
                    <a:pt x="23" y="300"/>
                  </a:lnTo>
                  <a:lnTo>
                    <a:pt x="30" y="310"/>
                  </a:lnTo>
                  <a:lnTo>
                    <a:pt x="39" y="320"/>
                  </a:lnTo>
                  <a:lnTo>
                    <a:pt x="49" y="328"/>
                  </a:lnTo>
                  <a:lnTo>
                    <a:pt x="59" y="336"/>
                  </a:lnTo>
                  <a:lnTo>
                    <a:pt x="69" y="343"/>
                  </a:lnTo>
                  <a:lnTo>
                    <a:pt x="82" y="349"/>
                  </a:lnTo>
                  <a:lnTo>
                    <a:pt x="94" y="353"/>
                  </a:lnTo>
                  <a:lnTo>
                    <a:pt x="106" y="356"/>
                  </a:lnTo>
                  <a:lnTo>
                    <a:pt x="120" y="358"/>
                  </a:lnTo>
                  <a:lnTo>
                    <a:pt x="133" y="359"/>
                  </a:lnTo>
                  <a:lnTo>
                    <a:pt x="563" y="359"/>
                  </a:lnTo>
                  <a:lnTo>
                    <a:pt x="563" y="359"/>
                  </a:lnTo>
                  <a:lnTo>
                    <a:pt x="580" y="358"/>
                  </a:lnTo>
                  <a:lnTo>
                    <a:pt x="599" y="356"/>
                  </a:lnTo>
                  <a:lnTo>
                    <a:pt x="616" y="351"/>
                  </a:lnTo>
                  <a:lnTo>
                    <a:pt x="632" y="345"/>
                  </a:lnTo>
                  <a:lnTo>
                    <a:pt x="647" y="337"/>
                  </a:lnTo>
                  <a:lnTo>
                    <a:pt x="662" y="328"/>
                  </a:lnTo>
                  <a:lnTo>
                    <a:pt x="676" y="317"/>
                  </a:lnTo>
                  <a:lnTo>
                    <a:pt x="689" y="306"/>
                  </a:lnTo>
                  <a:lnTo>
                    <a:pt x="701" y="293"/>
                  </a:lnTo>
                  <a:lnTo>
                    <a:pt x="711" y="280"/>
                  </a:lnTo>
                  <a:lnTo>
                    <a:pt x="720" y="265"/>
                  </a:lnTo>
                  <a:lnTo>
                    <a:pt x="727" y="249"/>
                  </a:lnTo>
                  <a:lnTo>
                    <a:pt x="733" y="233"/>
                  </a:lnTo>
                  <a:lnTo>
                    <a:pt x="738" y="215"/>
                  </a:lnTo>
                  <a:lnTo>
                    <a:pt x="740" y="198"/>
                  </a:lnTo>
                  <a:lnTo>
                    <a:pt x="741" y="179"/>
                  </a:lnTo>
                  <a:lnTo>
                    <a:pt x="741" y="179"/>
                  </a:lnTo>
                  <a:lnTo>
                    <a:pt x="740" y="161"/>
                  </a:lnTo>
                  <a:lnTo>
                    <a:pt x="738" y="143"/>
                  </a:lnTo>
                  <a:lnTo>
                    <a:pt x="733" y="126"/>
                  </a:lnTo>
                  <a:lnTo>
                    <a:pt x="727" y="110"/>
                  </a:lnTo>
                  <a:lnTo>
                    <a:pt x="720" y="94"/>
                  </a:lnTo>
                  <a:lnTo>
                    <a:pt x="711" y="80"/>
                  </a:lnTo>
                  <a:lnTo>
                    <a:pt x="701" y="66"/>
                  </a:lnTo>
                  <a:lnTo>
                    <a:pt x="689" y="53"/>
                  </a:lnTo>
                  <a:lnTo>
                    <a:pt x="676" y="42"/>
                  </a:lnTo>
                  <a:lnTo>
                    <a:pt x="662" y="31"/>
                  </a:lnTo>
                  <a:lnTo>
                    <a:pt x="647" y="22"/>
                  </a:lnTo>
                  <a:lnTo>
                    <a:pt x="632" y="15"/>
                  </a:lnTo>
                  <a:lnTo>
                    <a:pt x="616" y="8"/>
                  </a:lnTo>
                  <a:lnTo>
                    <a:pt x="599" y="4"/>
                  </a:lnTo>
                  <a:lnTo>
                    <a:pt x="580" y="1"/>
                  </a:lnTo>
                  <a:lnTo>
                    <a:pt x="563" y="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4" name="Freeform 126"/>
            <p:cNvSpPr>
              <a:spLocks/>
            </p:cNvSpPr>
            <p:nvPr/>
          </p:nvSpPr>
          <p:spPr bwMode="auto">
            <a:xfrm>
              <a:off x="7554913" y="3971280"/>
              <a:ext cx="269875" cy="174625"/>
            </a:xfrm>
            <a:custGeom>
              <a:avLst/>
              <a:gdLst>
                <a:gd name="T0" fmla="*/ 0 w 341"/>
                <a:gd name="T1" fmla="*/ 0 h 222"/>
                <a:gd name="T2" fmla="*/ 0 w 341"/>
                <a:gd name="T3" fmla="*/ 47 h 222"/>
                <a:gd name="T4" fmla="*/ 0 w 341"/>
                <a:gd name="T5" fmla="*/ 47 h 222"/>
                <a:gd name="T6" fmla="*/ 0 w 341"/>
                <a:gd name="T7" fmla="*/ 59 h 222"/>
                <a:gd name="T8" fmla="*/ 1 w 341"/>
                <a:gd name="T9" fmla="*/ 72 h 222"/>
                <a:gd name="T10" fmla="*/ 5 w 341"/>
                <a:gd name="T11" fmla="*/ 85 h 222"/>
                <a:gd name="T12" fmla="*/ 7 w 341"/>
                <a:gd name="T13" fmla="*/ 98 h 222"/>
                <a:gd name="T14" fmla="*/ 12 w 341"/>
                <a:gd name="T15" fmla="*/ 109 h 222"/>
                <a:gd name="T16" fmla="*/ 16 w 341"/>
                <a:gd name="T17" fmla="*/ 121 h 222"/>
                <a:gd name="T18" fmla="*/ 22 w 341"/>
                <a:gd name="T19" fmla="*/ 131 h 222"/>
                <a:gd name="T20" fmla="*/ 29 w 341"/>
                <a:gd name="T21" fmla="*/ 142 h 222"/>
                <a:gd name="T22" fmla="*/ 36 w 341"/>
                <a:gd name="T23" fmla="*/ 152 h 222"/>
                <a:gd name="T24" fmla="*/ 44 w 341"/>
                <a:gd name="T25" fmla="*/ 161 h 222"/>
                <a:gd name="T26" fmla="*/ 52 w 341"/>
                <a:gd name="T27" fmla="*/ 169 h 222"/>
                <a:gd name="T28" fmla="*/ 62 w 341"/>
                <a:gd name="T29" fmla="*/ 178 h 222"/>
                <a:gd name="T30" fmla="*/ 72 w 341"/>
                <a:gd name="T31" fmla="*/ 186 h 222"/>
                <a:gd name="T32" fmla="*/ 81 w 341"/>
                <a:gd name="T33" fmla="*/ 193 h 222"/>
                <a:gd name="T34" fmla="*/ 93 w 341"/>
                <a:gd name="T35" fmla="*/ 198 h 222"/>
                <a:gd name="T36" fmla="*/ 103 w 341"/>
                <a:gd name="T37" fmla="*/ 203 h 222"/>
                <a:gd name="T38" fmla="*/ 103 w 341"/>
                <a:gd name="T39" fmla="*/ 203 h 222"/>
                <a:gd name="T40" fmla="*/ 118 w 341"/>
                <a:gd name="T41" fmla="*/ 211 h 222"/>
                <a:gd name="T42" fmla="*/ 134 w 341"/>
                <a:gd name="T43" fmla="*/ 217 h 222"/>
                <a:gd name="T44" fmla="*/ 152 w 341"/>
                <a:gd name="T45" fmla="*/ 220 h 222"/>
                <a:gd name="T46" fmla="*/ 170 w 341"/>
                <a:gd name="T47" fmla="*/ 222 h 222"/>
                <a:gd name="T48" fmla="*/ 170 w 341"/>
                <a:gd name="T49" fmla="*/ 222 h 222"/>
                <a:gd name="T50" fmla="*/ 189 w 341"/>
                <a:gd name="T51" fmla="*/ 220 h 222"/>
                <a:gd name="T52" fmla="*/ 206 w 341"/>
                <a:gd name="T53" fmla="*/ 217 h 222"/>
                <a:gd name="T54" fmla="*/ 223 w 341"/>
                <a:gd name="T55" fmla="*/ 211 h 222"/>
                <a:gd name="T56" fmla="*/ 236 w 341"/>
                <a:gd name="T57" fmla="*/ 203 h 222"/>
                <a:gd name="T58" fmla="*/ 236 w 341"/>
                <a:gd name="T59" fmla="*/ 203 h 222"/>
                <a:gd name="T60" fmla="*/ 248 w 341"/>
                <a:gd name="T61" fmla="*/ 198 h 222"/>
                <a:gd name="T62" fmla="*/ 258 w 341"/>
                <a:gd name="T63" fmla="*/ 193 h 222"/>
                <a:gd name="T64" fmla="*/ 269 w 341"/>
                <a:gd name="T65" fmla="*/ 186 h 222"/>
                <a:gd name="T66" fmla="*/ 279 w 341"/>
                <a:gd name="T67" fmla="*/ 178 h 222"/>
                <a:gd name="T68" fmla="*/ 289 w 341"/>
                <a:gd name="T69" fmla="*/ 169 h 222"/>
                <a:gd name="T70" fmla="*/ 297 w 341"/>
                <a:gd name="T71" fmla="*/ 161 h 222"/>
                <a:gd name="T72" fmla="*/ 305 w 341"/>
                <a:gd name="T73" fmla="*/ 152 h 222"/>
                <a:gd name="T74" fmla="*/ 312 w 341"/>
                <a:gd name="T75" fmla="*/ 142 h 222"/>
                <a:gd name="T76" fmla="*/ 319 w 341"/>
                <a:gd name="T77" fmla="*/ 131 h 222"/>
                <a:gd name="T78" fmla="*/ 324 w 341"/>
                <a:gd name="T79" fmla="*/ 121 h 222"/>
                <a:gd name="T80" fmla="*/ 329 w 341"/>
                <a:gd name="T81" fmla="*/ 109 h 222"/>
                <a:gd name="T82" fmla="*/ 333 w 341"/>
                <a:gd name="T83" fmla="*/ 98 h 222"/>
                <a:gd name="T84" fmla="*/ 336 w 341"/>
                <a:gd name="T85" fmla="*/ 85 h 222"/>
                <a:gd name="T86" fmla="*/ 338 w 341"/>
                <a:gd name="T87" fmla="*/ 72 h 222"/>
                <a:gd name="T88" fmla="*/ 341 w 341"/>
                <a:gd name="T89" fmla="*/ 59 h 222"/>
                <a:gd name="T90" fmla="*/ 341 w 341"/>
                <a:gd name="T91" fmla="*/ 47 h 222"/>
                <a:gd name="T92" fmla="*/ 341 w 341"/>
                <a:gd name="T93" fmla="*/ 0 h 222"/>
                <a:gd name="T94" fmla="*/ 0 w 341"/>
                <a:gd name="T9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1" h="222">
                  <a:moveTo>
                    <a:pt x="0" y="0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1" y="72"/>
                  </a:lnTo>
                  <a:lnTo>
                    <a:pt x="5" y="85"/>
                  </a:lnTo>
                  <a:lnTo>
                    <a:pt x="7" y="98"/>
                  </a:lnTo>
                  <a:lnTo>
                    <a:pt x="12" y="109"/>
                  </a:lnTo>
                  <a:lnTo>
                    <a:pt x="16" y="121"/>
                  </a:lnTo>
                  <a:lnTo>
                    <a:pt x="22" y="131"/>
                  </a:lnTo>
                  <a:lnTo>
                    <a:pt x="29" y="142"/>
                  </a:lnTo>
                  <a:lnTo>
                    <a:pt x="36" y="152"/>
                  </a:lnTo>
                  <a:lnTo>
                    <a:pt x="44" y="161"/>
                  </a:lnTo>
                  <a:lnTo>
                    <a:pt x="52" y="169"/>
                  </a:lnTo>
                  <a:lnTo>
                    <a:pt x="62" y="178"/>
                  </a:lnTo>
                  <a:lnTo>
                    <a:pt x="72" y="186"/>
                  </a:lnTo>
                  <a:lnTo>
                    <a:pt x="81" y="193"/>
                  </a:lnTo>
                  <a:lnTo>
                    <a:pt x="93" y="198"/>
                  </a:lnTo>
                  <a:lnTo>
                    <a:pt x="103" y="203"/>
                  </a:lnTo>
                  <a:lnTo>
                    <a:pt x="103" y="203"/>
                  </a:lnTo>
                  <a:lnTo>
                    <a:pt x="118" y="211"/>
                  </a:lnTo>
                  <a:lnTo>
                    <a:pt x="134" y="217"/>
                  </a:lnTo>
                  <a:lnTo>
                    <a:pt x="152" y="220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89" y="220"/>
                  </a:lnTo>
                  <a:lnTo>
                    <a:pt x="206" y="217"/>
                  </a:lnTo>
                  <a:lnTo>
                    <a:pt x="223" y="211"/>
                  </a:lnTo>
                  <a:lnTo>
                    <a:pt x="236" y="203"/>
                  </a:lnTo>
                  <a:lnTo>
                    <a:pt x="236" y="203"/>
                  </a:lnTo>
                  <a:lnTo>
                    <a:pt x="248" y="198"/>
                  </a:lnTo>
                  <a:lnTo>
                    <a:pt x="258" y="193"/>
                  </a:lnTo>
                  <a:lnTo>
                    <a:pt x="269" y="186"/>
                  </a:lnTo>
                  <a:lnTo>
                    <a:pt x="279" y="178"/>
                  </a:lnTo>
                  <a:lnTo>
                    <a:pt x="289" y="169"/>
                  </a:lnTo>
                  <a:lnTo>
                    <a:pt x="297" y="161"/>
                  </a:lnTo>
                  <a:lnTo>
                    <a:pt x="305" y="152"/>
                  </a:lnTo>
                  <a:lnTo>
                    <a:pt x="312" y="142"/>
                  </a:lnTo>
                  <a:lnTo>
                    <a:pt x="319" y="131"/>
                  </a:lnTo>
                  <a:lnTo>
                    <a:pt x="324" y="121"/>
                  </a:lnTo>
                  <a:lnTo>
                    <a:pt x="329" y="109"/>
                  </a:lnTo>
                  <a:lnTo>
                    <a:pt x="333" y="98"/>
                  </a:lnTo>
                  <a:lnTo>
                    <a:pt x="336" y="85"/>
                  </a:lnTo>
                  <a:lnTo>
                    <a:pt x="338" y="72"/>
                  </a:lnTo>
                  <a:lnTo>
                    <a:pt x="341" y="59"/>
                  </a:lnTo>
                  <a:lnTo>
                    <a:pt x="341" y="47"/>
                  </a:lnTo>
                  <a:lnTo>
                    <a:pt x="3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5" name="Freeform 127"/>
            <p:cNvSpPr>
              <a:spLocks noEditPoints="1"/>
            </p:cNvSpPr>
            <p:nvPr/>
          </p:nvSpPr>
          <p:spPr bwMode="auto">
            <a:xfrm>
              <a:off x="7527926" y="3945880"/>
              <a:ext cx="322263" cy="227013"/>
            </a:xfrm>
            <a:custGeom>
              <a:avLst/>
              <a:gdLst>
                <a:gd name="T0" fmla="*/ 202 w 405"/>
                <a:gd name="T1" fmla="*/ 285 h 285"/>
                <a:gd name="T2" fmla="*/ 179 w 405"/>
                <a:gd name="T3" fmla="*/ 284 h 285"/>
                <a:gd name="T4" fmla="*/ 158 w 405"/>
                <a:gd name="T5" fmla="*/ 279 h 285"/>
                <a:gd name="T6" fmla="*/ 139 w 405"/>
                <a:gd name="T7" fmla="*/ 272 h 285"/>
                <a:gd name="T8" fmla="*/ 120 w 405"/>
                <a:gd name="T9" fmla="*/ 263 h 285"/>
                <a:gd name="T10" fmla="*/ 107 w 405"/>
                <a:gd name="T11" fmla="*/ 256 h 285"/>
                <a:gd name="T12" fmla="*/ 82 w 405"/>
                <a:gd name="T13" fmla="*/ 240 h 285"/>
                <a:gd name="T14" fmla="*/ 60 w 405"/>
                <a:gd name="T15" fmla="*/ 221 h 285"/>
                <a:gd name="T16" fmla="*/ 41 w 405"/>
                <a:gd name="T17" fmla="*/ 199 h 285"/>
                <a:gd name="T18" fmla="*/ 25 w 405"/>
                <a:gd name="T19" fmla="*/ 176 h 285"/>
                <a:gd name="T20" fmla="*/ 14 w 405"/>
                <a:gd name="T21" fmla="*/ 149 h 285"/>
                <a:gd name="T22" fmla="*/ 4 w 405"/>
                <a:gd name="T23" fmla="*/ 122 h 285"/>
                <a:gd name="T24" fmla="*/ 1 w 405"/>
                <a:gd name="T25" fmla="*/ 93 h 285"/>
                <a:gd name="T26" fmla="*/ 0 w 405"/>
                <a:gd name="T27" fmla="*/ 0 h 285"/>
                <a:gd name="T28" fmla="*/ 405 w 405"/>
                <a:gd name="T29" fmla="*/ 78 h 285"/>
                <a:gd name="T30" fmla="*/ 404 w 405"/>
                <a:gd name="T31" fmla="*/ 93 h 285"/>
                <a:gd name="T32" fmla="*/ 399 w 405"/>
                <a:gd name="T33" fmla="*/ 122 h 285"/>
                <a:gd name="T34" fmla="*/ 391 w 405"/>
                <a:gd name="T35" fmla="*/ 149 h 285"/>
                <a:gd name="T36" fmla="*/ 380 w 405"/>
                <a:gd name="T37" fmla="*/ 176 h 285"/>
                <a:gd name="T38" fmla="*/ 363 w 405"/>
                <a:gd name="T39" fmla="*/ 199 h 285"/>
                <a:gd name="T40" fmla="*/ 345 w 405"/>
                <a:gd name="T41" fmla="*/ 221 h 285"/>
                <a:gd name="T42" fmla="*/ 323 w 405"/>
                <a:gd name="T43" fmla="*/ 240 h 285"/>
                <a:gd name="T44" fmla="*/ 297 w 405"/>
                <a:gd name="T45" fmla="*/ 256 h 285"/>
                <a:gd name="T46" fmla="*/ 283 w 405"/>
                <a:gd name="T47" fmla="*/ 263 h 285"/>
                <a:gd name="T48" fmla="*/ 266 w 405"/>
                <a:gd name="T49" fmla="*/ 272 h 285"/>
                <a:gd name="T50" fmla="*/ 246 w 405"/>
                <a:gd name="T51" fmla="*/ 279 h 285"/>
                <a:gd name="T52" fmla="*/ 224 w 405"/>
                <a:gd name="T53" fmla="*/ 284 h 285"/>
                <a:gd name="T54" fmla="*/ 202 w 405"/>
                <a:gd name="T55" fmla="*/ 285 h 285"/>
                <a:gd name="T56" fmla="*/ 63 w 405"/>
                <a:gd name="T57" fmla="*/ 64 h 285"/>
                <a:gd name="T58" fmla="*/ 63 w 405"/>
                <a:gd name="T59" fmla="*/ 78 h 285"/>
                <a:gd name="T60" fmla="*/ 66 w 405"/>
                <a:gd name="T61" fmla="*/ 99 h 285"/>
                <a:gd name="T62" fmla="*/ 69 w 405"/>
                <a:gd name="T63" fmla="*/ 118 h 285"/>
                <a:gd name="T64" fmla="*/ 77 w 405"/>
                <a:gd name="T65" fmla="*/ 137 h 285"/>
                <a:gd name="T66" fmla="*/ 87 w 405"/>
                <a:gd name="T67" fmla="*/ 154 h 285"/>
                <a:gd name="T68" fmla="*/ 99 w 405"/>
                <a:gd name="T69" fmla="*/ 170 h 285"/>
                <a:gd name="T70" fmla="*/ 113 w 405"/>
                <a:gd name="T71" fmla="*/ 184 h 285"/>
                <a:gd name="T72" fmla="*/ 129 w 405"/>
                <a:gd name="T73" fmla="*/ 196 h 285"/>
                <a:gd name="T74" fmla="*/ 148 w 405"/>
                <a:gd name="T75" fmla="*/ 205 h 285"/>
                <a:gd name="T76" fmla="*/ 154 w 405"/>
                <a:gd name="T77" fmla="*/ 207 h 285"/>
                <a:gd name="T78" fmla="*/ 176 w 405"/>
                <a:gd name="T79" fmla="*/ 218 h 285"/>
                <a:gd name="T80" fmla="*/ 202 w 405"/>
                <a:gd name="T81" fmla="*/ 221 h 285"/>
                <a:gd name="T82" fmla="*/ 216 w 405"/>
                <a:gd name="T83" fmla="*/ 220 h 285"/>
                <a:gd name="T84" fmla="*/ 241 w 405"/>
                <a:gd name="T85" fmla="*/ 213 h 285"/>
                <a:gd name="T86" fmla="*/ 257 w 405"/>
                <a:gd name="T87" fmla="*/ 205 h 285"/>
                <a:gd name="T88" fmla="*/ 266 w 405"/>
                <a:gd name="T89" fmla="*/ 200 h 285"/>
                <a:gd name="T90" fmla="*/ 283 w 405"/>
                <a:gd name="T91" fmla="*/ 190 h 285"/>
                <a:gd name="T92" fmla="*/ 299 w 405"/>
                <a:gd name="T93" fmla="*/ 177 h 285"/>
                <a:gd name="T94" fmla="*/ 312 w 405"/>
                <a:gd name="T95" fmla="*/ 162 h 285"/>
                <a:gd name="T96" fmla="*/ 323 w 405"/>
                <a:gd name="T97" fmla="*/ 146 h 285"/>
                <a:gd name="T98" fmla="*/ 332 w 405"/>
                <a:gd name="T99" fmla="*/ 127 h 285"/>
                <a:gd name="T100" fmla="*/ 338 w 405"/>
                <a:gd name="T101" fmla="*/ 108 h 285"/>
                <a:gd name="T102" fmla="*/ 340 w 405"/>
                <a:gd name="T103" fmla="*/ 88 h 285"/>
                <a:gd name="T104" fmla="*/ 341 w 405"/>
                <a:gd name="T105" fmla="*/ 6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5" h="285">
                  <a:moveTo>
                    <a:pt x="202" y="285"/>
                  </a:moveTo>
                  <a:lnTo>
                    <a:pt x="202" y="285"/>
                  </a:lnTo>
                  <a:lnTo>
                    <a:pt x="191" y="284"/>
                  </a:lnTo>
                  <a:lnTo>
                    <a:pt x="179" y="284"/>
                  </a:lnTo>
                  <a:lnTo>
                    <a:pt x="169" y="282"/>
                  </a:lnTo>
                  <a:lnTo>
                    <a:pt x="158" y="279"/>
                  </a:lnTo>
                  <a:lnTo>
                    <a:pt x="149" y="276"/>
                  </a:lnTo>
                  <a:lnTo>
                    <a:pt x="139" y="272"/>
                  </a:lnTo>
                  <a:lnTo>
                    <a:pt x="129" y="268"/>
                  </a:lnTo>
                  <a:lnTo>
                    <a:pt x="120" y="263"/>
                  </a:lnTo>
                  <a:lnTo>
                    <a:pt x="120" y="263"/>
                  </a:lnTo>
                  <a:lnTo>
                    <a:pt x="107" y="256"/>
                  </a:lnTo>
                  <a:lnTo>
                    <a:pt x="95" y="249"/>
                  </a:lnTo>
                  <a:lnTo>
                    <a:pt x="82" y="240"/>
                  </a:lnTo>
                  <a:lnTo>
                    <a:pt x="70" y="232"/>
                  </a:lnTo>
                  <a:lnTo>
                    <a:pt x="60" y="221"/>
                  </a:lnTo>
                  <a:lnTo>
                    <a:pt x="51" y="211"/>
                  </a:lnTo>
                  <a:lnTo>
                    <a:pt x="41" y="199"/>
                  </a:lnTo>
                  <a:lnTo>
                    <a:pt x="33" y="188"/>
                  </a:lnTo>
                  <a:lnTo>
                    <a:pt x="25" y="176"/>
                  </a:lnTo>
                  <a:lnTo>
                    <a:pt x="19" y="162"/>
                  </a:lnTo>
                  <a:lnTo>
                    <a:pt x="14" y="149"/>
                  </a:lnTo>
                  <a:lnTo>
                    <a:pt x="9" y="136"/>
                  </a:lnTo>
                  <a:lnTo>
                    <a:pt x="4" y="122"/>
                  </a:lnTo>
                  <a:lnTo>
                    <a:pt x="2" y="107"/>
                  </a:lnTo>
                  <a:lnTo>
                    <a:pt x="1" y="93"/>
                  </a:lnTo>
                  <a:lnTo>
                    <a:pt x="0" y="78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78"/>
                  </a:lnTo>
                  <a:lnTo>
                    <a:pt x="405" y="78"/>
                  </a:lnTo>
                  <a:lnTo>
                    <a:pt x="404" y="93"/>
                  </a:lnTo>
                  <a:lnTo>
                    <a:pt x="403" y="107"/>
                  </a:lnTo>
                  <a:lnTo>
                    <a:pt x="399" y="122"/>
                  </a:lnTo>
                  <a:lnTo>
                    <a:pt x="396" y="136"/>
                  </a:lnTo>
                  <a:lnTo>
                    <a:pt x="391" y="149"/>
                  </a:lnTo>
                  <a:lnTo>
                    <a:pt x="385" y="162"/>
                  </a:lnTo>
                  <a:lnTo>
                    <a:pt x="380" y="176"/>
                  </a:lnTo>
                  <a:lnTo>
                    <a:pt x="372" y="188"/>
                  </a:lnTo>
                  <a:lnTo>
                    <a:pt x="363" y="199"/>
                  </a:lnTo>
                  <a:lnTo>
                    <a:pt x="354" y="211"/>
                  </a:lnTo>
                  <a:lnTo>
                    <a:pt x="345" y="221"/>
                  </a:lnTo>
                  <a:lnTo>
                    <a:pt x="333" y="232"/>
                  </a:lnTo>
                  <a:lnTo>
                    <a:pt x="323" y="240"/>
                  </a:lnTo>
                  <a:lnTo>
                    <a:pt x="310" y="249"/>
                  </a:lnTo>
                  <a:lnTo>
                    <a:pt x="297" y="256"/>
                  </a:lnTo>
                  <a:lnTo>
                    <a:pt x="283" y="263"/>
                  </a:lnTo>
                  <a:lnTo>
                    <a:pt x="283" y="263"/>
                  </a:lnTo>
                  <a:lnTo>
                    <a:pt x="275" y="268"/>
                  </a:lnTo>
                  <a:lnTo>
                    <a:pt x="266" y="272"/>
                  </a:lnTo>
                  <a:lnTo>
                    <a:pt x="256" y="276"/>
                  </a:lnTo>
                  <a:lnTo>
                    <a:pt x="246" y="279"/>
                  </a:lnTo>
                  <a:lnTo>
                    <a:pt x="236" y="282"/>
                  </a:lnTo>
                  <a:lnTo>
                    <a:pt x="224" y="284"/>
                  </a:lnTo>
                  <a:lnTo>
                    <a:pt x="214" y="284"/>
                  </a:lnTo>
                  <a:lnTo>
                    <a:pt x="202" y="285"/>
                  </a:lnTo>
                  <a:lnTo>
                    <a:pt x="202" y="285"/>
                  </a:lnTo>
                  <a:close/>
                  <a:moveTo>
                    <a:pt x="63" y="64"/>
                  </a:moveTo>
                  <a:lnTo>
                    <a:pt x="63" y="78"/>
                  </a:lnTo>
                  <a:lnTo>
                    <a:pt x="63" y="78"/>
                  </a:lnTo>
                  <a:lnTo>
                    <a:pt x="65" y="88"/>
                  </a:lnTo>
                  <a:lnTo>
                    <a:pt x="66" y="99"/>
                  </a:lnTo>
                  <a:lnTo>
                    <a:pt x="67" y="108"/>
                  </a:lnTo>
                  <a:lnTo>
                    <a:pt x="69" y="118"/>
                  </a:lnTo>
                  <a:lnTo>
                    <a:pt x="73" y="127"/>
                  </a:lnTo>
                  <a:lnTo>
                    <a:pt x="77" y="137"/>
                  </a:lnTo>
                  <a:lnTo>
                    <a:pt x="82" y="146"/>
                  </a:lnTo>
                  <a:lnTo>
                    <a:pt x="87" y="154"/>
                  </a:lnTo>
                  <a:lnTo>
                    <a:pt x="92" y="162"/>
                  </a:lnTo>
                  <a:lnTo>
                    <a:pt x="99" y="170"/>
                  </a:lnTo>
                  <a:lnTo>
                    <a:pt x="106" y="177"/>
                  </a:lnTo>
                  <a:lnTo>
                    <a:pt x="113" y="184"/>
                  </a:lnTo>
                  <a:lnTo>
                    <a:pt x="121" y="190"/>
                  </a:lnTo>
                  <a:lnTo>
                    <a:pt x="129" y="196"/>
                  </a:lnTo>
                  <a:lnTo>
                    <a:pt x="139" y="200"/>
                  </a:lnTo>
                  <a:lnTo>
                    <a:pt x="148" y="205"/>
                  </a:lnTo>
                  <a:lnTo>
                    <a:pt x="154" y="207"/>
                  </a:lnTo>
                  <a:lnTo>
                    <a:pt x="154" y="207"/>
                  </a:lnTo>
                  <a:lnTo>
                    <a:pt x="164" y="213"/>
                  </a:lnTo>
                  <a:lnTo>
                    <a:pt x="176" y="218"/>
                  </a:lnTo>
                  <a:lnTo>
                    <a:pt x="189" y="220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216" y="220"/>
                  </a:lnTo>
                  <a:lnTo>
                    <a:pt x="229" y="218"/>
                  </a:lnTo>
                  <a:lnTo>
                    <a:pt x="241" y="213"/>
                  </a:lnTo>
                  <a:lnTo>
                    <a:pt x="251" y="207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66" y="200"/>
                  </a:lnTo>
                  <a:lnTo>
                    <a:pt x="275" y="196"/>
                  </a:lnTo>
                  <a:lnTo>
                    <a:pt x="283" y="190"/>
                  </a:lnTo>
                  <a:lnTo>
                    <a:pt x="292" y="184"/>
                  </a:lnTo>
                  <a:lnTo>
                    <a:pt x="299" y="177"/>
                  </a:lnTo>
                  <a:lnTo>
                    <a:pt x="305" y="170"/>
                  </a:lnTo>
                  <a:lnTo>
                    <a:pt x="312" y="162"/>
                  </a:lnTo>
                  <a:lnTo>
                    <a:pt x="318" y="154"/>
                  </a:lnTo>
                  <a:lnTo>
                    <a:pt x="323" y="146"/>
                  </a:lnTo>
                  <a:lnTo>
                    <a:pt x="328" y="137"/>
                  </a:lnTo>
                  <a:lnTo>
                    <a:pt x="332" y="127"/>
                  </a:lnTo>
                  <a:lnTo>
                    <a:pt x="334" y="118"/>
                  </a:lnTo>
                  <a:lnTo>
                    <a:pt x="338" y="108"/>
                  </a:lnTo>
                  <a:lnTo>
                    <a:pt x="339" y="99"/>
                  </a:lnTo>
                  <a:lnTo>
                    <a:pt x="340" y="88"/>
                  </a:lnTo>
                  <a:lnTo>
                    <a:pt x="341" y="78"/>
                  </a:lnTo>
                  <a:lnTo>
                    <a:pt x="341" y="64"/>
                  </a:lnTo>
                  <a:lnTo>
                    <a:pt x="6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6" name="Freeform 128"/>
            <p:cNvSpPr>
              <a:spLocks/>
            </p:cNvSpPr>
            <p:nvPr/>
          </p:nvSpPr>
          <p:spPr bwMode="auto">
            <a:xfrm>
              <a:off x="7423151" y="3369618"/>
              <a:ext cx="533400" cy="601663"/>
            </a:xfrm>
            <a:custGeom>
              <a:avLst/>
              <a:gdLst>
                <a:gd name="T0" fmla="*/ 336 w 672"/>
                <a:gd name="T1" fmla="*/ 0 h 757"/>
                <a:gd name="T2" fmla="*/ 302 w 672"/>
                <a:gd name="T3" fmla="*/ 1 h 757"/>
                <a:gd name="T4" fmla="*/ 268 w 672"/>
                <a:gd name="T5" fmla="*/ 5 h 757"/>
                <a:gd name="T6" fmla="*/ 237 w 672"/>
                <a:gd name="T7" fmla="*/ 15 h 757"/>
                <a:gd name="T8" fmla="*/ 206 w 672"/>
                <a:gd name="T9" fmla="*/ 25 h 757"/>
                <a:gd name="T10" fmla="*/ 177 w 672"/>
                <a:gd name="T11" fmla="*/ 40 h 757"/>
                <a:gd name="T12" fmla="*/ 149 w 672"/>
                <a:gd name="T13" fmla="*/ 56 h 757"/>
                <a:gd name="T14" fmla="*/ 122 w 672"/>
                <a:gd name="T15" fmla="*/ 76 h 757"/>
                <a:gd name="T16" fmla="*/ 99 w 672"/>
                <a:gd name="T17" fmla="*/ 98 h 757"/>
                <a:gd name="T18" fmla="*/ 77 w 672"/>
                <a:gd name="T19" fmla="*/ 121 h 757"/>
                <a:gd name="T20" fmla="*/ 57 w 672"/>
                <a:gd name="T21" fmla="*/ 147 h 757"/>
                <a:gd name="T22" fmla="*/ 41 w 672"/>
                <a:gd name="T23" fmla="*/ 175 h 757"/>
                <a:gd name="T24" fmla="*/ 27 w 672"/>
                <a:gd name="T25" fmla="*/ 205 h 757"/>
                <a:gd name="T26" fmla="*/ 16 w 672"/>
                <a:gd name="T27" fmla="*/ 235 h 757"/>
                <a:gd name="T28" fmla="*/ 7 w 672"/>
                <a:gd name="T29" fmla="*/ 267 h 757"/>
                <a:gd name="T30" fmla="*/ 2 w 672"/>
                <a:gd name="T31" fmla="*/ 301 h 757"/>
                <a:gd name="T32" fmla="*/ 0 w 672"/>
                <a:gd name="T33" fmla="*/ 336 h 757"/>
                <a:gd name="T34" fmla="*/ 0 w 672"/>
                <a:gd name="T35" fmla="*/ 356 h 757"/>
                <a:gd name="T36" fmla="*/ 4 w 672"/>
                <a:gd name="T37" fmla="*/ 396 h 757"/>
                <a:gd name="T38" fmla="*/ 11 w 672"/>
                <a:gd name="T39" fmla="*/ 431 h 757"/>
                <a:gd name="T40" fmla="*/ 20 w 672"/>
                <a:gd name="T41" fmla="*/ 464 h 757"/>
                <a:gd name="T42" fmla="*/ 39 w 672"/>
                <a:gd name="T43" fmla="*/ 508 h 757"/>
                <a:gd name="T44" fmla="*/ 68 w 672"/>
                <a:gd name="T45" fmla="*/ 559 h 757"/>
                <a:gd name="T46" fmla="*/ 114 w 672"/>
                <a:gd name="T47" fmla="*/ 626 h 757"/>
                <a:gd name="T48" fmla="*/ 139 w 672"/>
                <a:gd name="T49" fmla="*/ 668 h 757"/>
                <a:gd name="T50" fmla="*/ 155 w 672"/>
                <a:gd name="T51" fmla="*/ 699 h 757"/>
                <a:gd name="T52" fmla="*/ 161 w 672"/>
                <a:gd name="T53" fmla="*/ 723 h 757"/>
                <a:gd name="T54" fmla="*/ 165 w 672"/>
                <a:gd name="T55" fmla="*/ 746 h 757"/>
                <a:gd name="T56" fmla="*/ 507 w 672"/>
                <a:gd name="T57" fmla="*/ 757 h 757"/>
                <a:gd name="T58" fmla="*/ 508 w 672"/>
                <a:gd name="T59" fmla="*/ 746 h 757"/>
                <a:gd name="T60" fmla="*/ 511 w 672"/>
                <a:gd name="T61" fmla="*/ 723 h 757"/>
                <a:gd name="T62" fmla="*/ 517 w 672"/>
                <a:gd name="T63" fmla="*/ 699 h 757"/>
                <a:gd name="T64" fmla="*/ 532 w 672"/>
                <a:gd name="T65" fmla="*/ 668 h 757"/>
                <a:gd name="T66" fmla="*/ 559 w 672"/>
                <a:gd name="T67" fmla="*/ 626 h 757"/>
                <a:gd name="T68" fmla="*/ 605 w 672"/>
                <a:gd name="T69" fmla="*/ 559 h 757"/>
                <a:gd name="T70" fmla="*/ 634 w 672"/>
                <a:gd name="T71" fmla="*/ 508 h 757"/>
                <a:gd name="T72" fmla="*/ 651 w 672"/>
                <a:gd name="T73" fmla="*/ 464 h 757"/>
                <a:gd name="T74" fmla="*/ 662 w 672"/>
                <a:gd name="T75" fmla="*/ 431 h 757"/>
                <a:gd name="T76" fmla="*/ 668 w 672"/>
                <a:gd name="T77" fmla="*/ 396 h 757"/>
                <a:gd name="T78" fmla="*/ 672 w 672"/>
                <a:gd name="T79" fmla="*/ 356 h 757"/>
                <a:gd name="T80" fmla="*/ 672 w 672"/>
                <a:gd name="T81" fmla="*/ 336 h 757"/>
                <a:gd name="T82" fmla="*/ 670 w 672"/>
                <a:gd name="T83" fmla="*/ 301 h 757"/>
                <a:gd name="T84" fmla="*/ 665 w 672"/>
                <a:gd name="T85" fmla="*/ 267 h 757"/>
                <a:gd name="T86" fmla="*/ 657 w 672"/>
                <a:gd name="T87" fmla="*/ 235 h 757"/>
                <a:gd name="T88" fmla="*/ 646 w 672"/>
                <a:gd name="T89" fmla="*/ 205 h 757"/>
                <a:gd name="T90" fmla="*/ 632 w 672"/>
                <a:gd name="T91" fmla="*/ 175 h 757"/>
                <a:gd name="T92" fmla="*/ 614 w 672"/>
                <a:gd name="T93" fmla="*/ 147 h 757"/>
                <a:gd name="T94" fmla="*/ 596 w 672"/>
                <a:gd name="T95" fmla="*/ 121 h 757"/>
                <a:gd name="T96" fmla="*/ 574 w 672"/>
                <a:gd name="T97" fmla="*/ 98 h 757"/>
                <a:gd name="T98" fmla="*/ 550 w 672"/>
                <a:gd name="T99" fmla="*/ 76 h 757"/>
                <a:gd name="T100" fmla="*/ 524 w 672"/>
                <a:gd name="T101" fmla="*/ 56 h 757"/>
                <a:gd name="T102" fmla="*/ 496 w 672"/>
                <a:gd name="T103" fmla="*/ 40 h 757"/>
                <a:gd name="T104" fmla="*/ 467 w 672"/>
                <a:gd name="T105" fmla="*/ 25 h 757"/>
                <a:gd name="T106" fmla="*/ 436 w 672"/>
                <a:gd name="T107" fmla="*/ 15 h 757"/>
                <a:gd name="T108" fmla="*/ 404 w 672"/>
                <a:gd name="T109" fmla="*/ 5 h 757"/>
                <a:gd name="T110" fmla="*/ 371 w 672"/>
                <a:gd name="T111" fmla="*/ 1 h 757"/>
                <a:gd name="T112" fmla="*/ 336 w 672"/>
                <a:gd name="T113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2" h="757">
                  <a:moveTo>
                    <a:pt x="336" y="0"/>
                  </a:moveTo>
                  <a:lnTo>
                    <a:pt x="336" y="0"/>
                  </a:lnTo>
                  <a:lnTo>
                    <a:pt x="319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5"/>
                  </a:lnTo>
                  <a:lnTo>
                    <a:pt x="252" y="10"/>
                  </a:lnTo>
                  <a:lnTo>
                    <a:pt x="237" y="15"/>
                  </a:lnTo>
                  <a:lnTo>
                    <a:pt x="221" y="19"/>
                  </a:lnTo>
                  <a:lnTo>
                    <a:pt x="206" y="25"/>
                  </a:lnTo>
                  <a:lnTo>
                    <a:pt x="190" y="32"/>
                  </a:lnTo>
                  <a:lnTo>
                    <a:pt x="177" y="40"/>
                  </a:lnTo>
                  <a:lnTo>
                    <a:pt x="163" y="48"/>
                  </a:lnTo>
                  <a:lnTo>
                    <a:pt x="149" y="56"/>
                  </a:lnTo>
                  <a:lnTo>
                    <a:pt x="135" y="66"/>
                  </a:lnTo>
                  <a:lnTo>
                    <a:pt x="122" y="76"/>
                  </a:lnTo>
                  <a:lnTo>
                    <a:pt x="111" y="86"/>
                  </a:lnTo>
                  <a:lnTo>
                    <a:pt x="99" y="98"/>
                  </a:lnTo>
                  <a:lnTo>
                    <a:pt x="87" y="110"/>
                  </a:lnTo>
                  <a:lnTo>
                    <a:pt x="77" y="121"/>
                  </a:lnTo>
                  <a:lnTo>
                    <a:pt x="68" y="134"/>
                  </a:lnTo>
                  <a:lnTo>
                    <a:pt x="57" y="147"/>
                  </a:lnTo>
                  <a:lnTo>
                    <a:pt x="49" y="161"/>
                  </a:lnTo>
                  <a:lnTo>
                    <a:pt x="41" y="175"/>
                  </a:lnTo>
                  <a:lnTo>
                    <a:pt x="33" y="190"/>
                  </a:lnTo>
                  <a:lnTo>
                    <a:pt x="27" y="205"/>
                  </a:lnTo>
                  <a:lnTo>
                    <a:pt x="20" y="220"/>
                  </a:lnTo>
                  <a:lnTo>
                    <a:pt x="16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6"/>
                  </a:lnTo>
                  <a:lnTo>
                    <a:pt x="0" y="336"/>
                  </a:lnTo>
                  <a:lnTo>
                    <a:pt x="0" y="356"/>
                  </a:lnTo>
                  <a:lnTo>
                    <a:pt x="2" y="376"/>
                  </a:lnTo>
                  <a:lnTo>
                    <a:pt x="4" y="396"/>
                  </a:lnTo>
                  <a:lnTo>
                    <a:pt x="7" y="413"/>
                  </a:lnTo>
                  <a:lnTo>
                    <a:pt x="11" y="431"/>
                  </a:lnTo>
                  <a:lnTo>
                    <a:pt x="16" y="448"/>
                  </a:lnTo>
                  <a:lnTo>
                    <a:pt x="20" y="464"/>
                  </a:lnTo>
                  <a:lnTo>
                    <a:pt x="26" y="479"/>
                  </a:lnTo>
                  <a:lnTo>
                    <a:pt x="39" y="508"/>
                  </a:lnTo>
                  <a:lnTo>
                    <a:pt x="53" y="535"/>
                  </a:lnTo>
                  <a:lnTo>
                    <a:pt x="68" y="559"/>
                  </a:lnTo>
                  <a:lnTo>
                    <a:pt x="83" y="582"/>
                  </a:lnTo>
                  <a:lnTo>
                    <a:pt x="114" y="626"/>
                  </a:lnTo>
                  <a:lnTo>
                    <a:pt x="128" y="647"/>
                  </a:lnTo>
                  <a:lnTo>
                    <a:pt x="139" y="668"/>
                  </a:lnTo>
                  <a:lnTo>
                    <a:pt x="151" y="689"/>
                  </a:lnTo>
                  <a:lnTo>
                    <a:pt x="155" y="699"/>
                  </a:lnTo>
                  <a:lnTo>
                    <a:pt x="159" y="711"/>
                  </a:lnTo>
                  <a:lnTo>
                    <a:pt x="161" y="723"/>
                  </a:lnTo>
                  <a:lnTo>
                    <a:pt x="164" y="733"/>
                  </a:lnTo>
                  <a:lnTo>
                    <a:pt x="165" y="746"/>
                  </a:lnTo>
                  <a:lnTo>
                    <a:pt x="166" y="757"/>
                  </a:lnTo>
                  <a:lnTo>
                    <a:pt x="507" y="757"/>
                  </a:lnTo>
                  <a:lnTo>
                    <a:pt x="507" y="757"/>
                  </a:lnTo>
                  <a:lnTo>
                    <a:pt x="508" y="746"/>
                  </a:lnTo>
                  <a:lnTo>
                    <a:pt x="509" y="733"/>
                  </a:lnTo>
                  <a:lnTo>
                    <a:pt x="511" y="723"/>
                  </a:lnTo>
                  <a:lnTo>
                    <a:pt x="514" y="711"/>
                  </a:lnTo>
                  <a:lnTo>
                    <a:pt x="517" y="699"/>
                  </a:lnTo>
                  <a:lnTo>
                    <a:pt x="522" y="689"/>
                  </a:lnTo>
                  <a:lnTo>
                    <a:pt x="532" y="668"/>
                  </a:lnTo>
                  <a:lnTo>
                    <a:pt x="545" y="647"/>
                  </a:lnTo>
                  <a:lnTo>
                    <a:pt x="559" y="626"/>
                  </a:lnTo>
                  <a:lnTo>
                    <a:pt x="590" y="582"/>
                  </a:lnTo>
                  <a:lnTo>
                    <a:pt x="605" y="559"/>
                  </a:lnTo>
                  <a:lnTo>
                    <a:pt x="620" y="535"/>
                  </a:lnTo>
                  <a:lnTo>
                    <a:pt x="634" y="508"/>
                  </a:lnTo>
                  <a:lnTo>
                    <a:pt x="647" y="479"/>
                  </a:lnTo>
                  <a:lnTo>
                    <a:pt x="651" y="464"/>
                  </a:lnTo>
                  <a:lnTo>
                    <a:pt x="657" y="448"/>
                  </a:lnTo>
                  <a:lnTo>
                    <a:pt x="662" y="431"/>
                  </a:lnTo>
                  <a:lnTo>
                    <a:pt x="665" y="413"/>
                  </a:lnTo>
                  <a:lnTo>
                    <a:pt x="668" y="396"/>
                  </a:lnTo>
                  <a:lnTo>
                    <a:pt x="670" y="376"/>
                  </a:lnTo>
                  <a:lnTo>
                    <a:pt x="672" y="356"/>
                  </a:lnTo>
                  <a:lnTo>
                    <a:pt x="672" y="336"/>
                  </a:lnTo>
                  <a:lnTo>
                    <a:pt x="672" y="336"/>
                  </a:lnTo>
                  <a:lnTo>
                    <a:pt x="672" y="318"/>
                  </a:lnTo>
                  <a:lnTo>
                    <a:pt x="670" y="301"/>
                  </a:lnTo>
                  <a:lnTo>
                    <a:pt x="669" y="283"/>
                  </a:lnTo>
                  <a:lnTo>
                    <a:pt x="665" y="267"/>
                  </a:lnTo>
                  <a:lnTo>
                    <a:pt x="662" y="251"/>
                  </a:lnTo>
                  <a:lnTo>
                    <a:pt x="657" y="235"/>
                  </a:lnTo>
                  <a:lnTo>
                    <a:pt x="651" y="220"/>
                  </a:lnTo>
                  <a:lnTo>
                    <a:pt x="646" y="205"/>
                  </a:lnTo>
                  <a:lnTo>
                    <a:pt x="639" y="190"/>
                  </a:lnTo>
                  <a:lnTo>
                    <a:pt x="632" y="175"/>
                  </a:lnTo>
                  <a:lnTo>
                    <a:pt x="624" y="161"/>
                  </a:lnTo>
                  <a:lnTo>
                    <a:pt x="614" y="147"/>
                  </a:lnTo>
                  <a:lnTo>
                    <a:pt x="605" y="134"/>
                  </a:lnTo>
                  <a:lnTo>
                    <a:pt x="596" y="121"/>
                  </a:lnTo>
                  <a:lnTo>
                    <a:pt x="585" y="110"/>
                  </a:lnTo>
                  <a:lnTo>
                    <a:pt x="574" y="98"/>
                  </a:lnTo>
                  <a:lnTo>
                    <a:pt x="562" y="86"/>
                  </a:lnTo>
                  <a:lnTo>
                    <a:pt x="550" y="76"/>
                  </a:lnTo>
                  <a:lnTo>
                    <a:pt x="537" y="66"/>
                  </a:lnTo>
                  <a:lnTo>
                    <a:pt x="524" y="56"/>
                  </a:lnTo>
                  <a:lnTo>
                    <a:pt x="510" y="48"/>
                  </a:lnTo>
                  <a:lnTo>
                    <a:pt x="496" y="40"/>
                  </a:lnTo>
                  <a:lnTo>
                    <a:pt x="482" y="32"/>
                  </a:lnTo>
                  <a:lnTo>
                    <a:pt x="467" y="25"/>
                  </a:lnTo>
                  <a:lnTo>
                    <a:pt x="452" y="19"/>
                  </a:lnTo>
                  <a:lnTo>
                    <a:pt x="436" y="15"/>
                  </a:lnTo>
                  <a:lnTo>
                    <a:pt x="420" y="10"/>
                  </a:lnTo>
                  <a:lnTo>
                    <a:pt x="404" y="5"/>
                  </a:lnTo>
                  <a:lnTo>
                    <a:pt x="387" y="3"/>
                  </a:lnTo>
                  <a:lnTo>
                    <a:pt x="371" y="1"/>
                  </a:lnTo>
                  <a:lnTo>
                    <a:pt x="354" y="0"/>
                  </a:lnTo>
                  <a:lnTo>
                    <a:pt x="336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7" name="Freeform 129"/>
            <p:cNvSpPr>
              <a:spLocks noEditPoints="1"/>
            </p:cNvSpPr>
            <p:nvPr/>
          </p:nvSpPr>
          <p:spPr bwMode="auto">
            <a:xfrm>
              <a:off x="7397751" y="3344218"/>
              <a:ext cx="582613" cy="652463"/>
            </a:xfrm>
            <a:custGeom>
              <a:avLst/>
              <a:gdLst>
                <a:gd name="T0" fmla="*/ 166 w 736"/>
                <a:gd name="T1" fmla="*/ 790 h 823"/>
                <a:gd name="T2" fmla="*/ 148 w 736"/>
                <a:gd name="T3" fmla="*/ 724 h 823"/>
                <a:gd name="T4" fmla="*/ 105 w 736"/>
                <a:gd name="T5" fmla="*/ 658 h 823"/>
                <a:gd name="T6" fmla="*/ 44 w 736"/>
                <a:gd name="T7" fmla="*/ 557 h 823"/>
                <a:gd name="T8" fmla="*/ 15 w 736"/>
                <a:gd name="T9" fmla="*/ 484 h 823"/>
                <a:gd name="T10" fmla="*/ 1 w 736"/>
                <a:gd name="T11" fmla="*/ 394 h 823"/>
                <a:gd name="T12" fmla="*/ 2 w 736"/>
                <a:gd name="T13" fmla="*/ 330 h 823"/>
                <a:gd name="T14" fmla="*/ 17 w 736"/>
                <a:gd name="T15" fmla="*/ 258 h 823"/>
                <a:gd name="T16" fmla="*/ 45 w 736"/>
                <a:gd name="T17" fmla="*/ 192 h 823"/>
                <a:gd name="T18" fmla="*/ 85 w 736"/>
                <a:gd name="T19" fmla="*/ 135 h 823"/>
                <a:gd name="T20" fmla="*/ 134 w 736"/>
                <a:gd name="T21" fmla="*/ 85 h 823"/>
                <a:gd name="T22" fmla="*/ 193 w 736"/>
                <a:gd name="T23" fmla="*/ 44 h 823"/>
                <a:gd name="T24" fmla="*/ 260 w 736"/>
                <a:gd name="T25" fmla="*/ 16 h 823"/>
                <a:gd name="T26" fmla="*/ 331 w 736"/>
                <a:gd name="T27" fmla="*/ 2 h 823"/>
                <a:gd name="T28" fmla="*/ 387 w 736"/>
                <a:gd name="T29" fmla="*/ 1 h 823"/>
                <a:gd name="T30" fmla="*/ 460 w 736"/>
                <a:gd name="T31" fmla="*/ 12 h 823"/>
                <a:gd name="T32" fmla="*/ 527 w 736"/>
                <a:gd name="T33" fmla="*/ 36 h 823"/>
                <a:gd name="T34" fmla="*/ 588 w 736"/>
                <a:gd name="T35" fmla="*/ 73 h 823"/>
                <a:gd name="T36" fmla="*/ 641 w 736"/>
                <a:gd name="T37" fmla="*/ 121 h 823"/>
                <a:gd name="T38" fmla="*/ 682 w 736"/>
                <a:gd name="T39" fmla="*/ 177 h 823"/>
                <a:gd name="T40" fmla="*/ 714 w 736"/>
                <a:gd name="T41" fmla="*/ 242 h 823"/>
                <a:gd name="T42" fmla="*/ 732 w 736"/>
                <a:gd name="T43" fmla="*/ 312 h 823"/>
                <a:gd name="T44" fmla="*/ 736 w 736"/>
                <a:gd name="T45" fmla="*/ 369 h 823"/>
                <a:gd name="T46" fmla="*/ 726 w 736"/>
                <a:gd name="T47" fmla="*/ 464 h 823"/>
                <a:gd name="T48" fmla="*/ 701 w 736"/>
                <a:gd name="T49" fmla="*/ 541 h 823"/>
                <a:gd name="T50" fmla="*/ 649 w 736"/>
                <a:gd name="T51" fmla="*/ 632 h 823"/>
                <a:gd name="T52" fmla="*/ 597 w 736"/>
                <a:gd name="T53" fmla="*/ 708 h 823"/>
                <a:gd name="T54" fmla="*/ 572 w 736"/>
                <a:gd name="T55" fmla="*/ 773 h 823"/>
                <a:gd name="T56" fmla="*/ 510 w 736"/>
                <a:gd name="T57" fmla="*/ 759 h 823"/>
                <a:gd name="T58" fmla="*/ 527 w 736"/>
                <a:gd name="T59" fmla="*/ 705 h 823"/>
                <a:gd name="T60" fmla="*/ 579 w 736"/>
                <a:gd name="T61" fmla="*/ 621 h 823"/>
                <a:gd name="T62" fmla="*/ 629 w 736"/>
                <a:gd name="T63" fmla="*/ 545 h 823"/>
                <a:gd name="T64" fmla="*/ 655 w 736"/>
                <a:gd name="T65" fmla="*/ 483 h 823"/>
                <a:gd name="T66" fmla="*/ 671 w 736"/>
                <a:gd name="T67" fmla="*/ 410 h 823"/>
                <a:gd name="T68" fmla="*/ 672 w 736"/>
                <a:gd name="T69" fmla="*/ 352 h 823"/>
                <a:gd name="T70" fmla="*/ 663 w 736"/>
                <a:gd name="T71" fmla="*/ 292 h 823"/>
                <a:gd name="T72" fmla="*/ 643 w 736"/>
                <a:gd name="T73" fmla="*/ 236 h 823"/>
                <a:gd name="T74" fmla="*/ 612 w 736"/>
                <a:gd name="T75" fmla="*/ 187 h 823"/>
                <a:gd name="T76" fmla="*/ 572 w 736"/>
                <a:gd name="T77" fmla="*/ 143 h 823"/>
                <a:gd name="T78" fmla="*/ 526 w 736"/>
                <a:gd name="T79" fmla="*/ 108 h 823"/>
                <a:gd name="T80" fmla="*/ 473 w 736"/>
                <a:gd name="T81" fmla="*/ 82 h 823"/>
                <a:gd name="T82" fmla="*/ 415 w 736"/>
                <a:gd name="T83" fmla="*/ 67 h 823"/>
                <a:gd name="T84" fmla="*/ 368 w 736"/>
                <a:gd name="T85" fmla="*/ 64 h 823"/>
                <a:gd name="T86" fmla="*/ 307 w 736"/>
                <a:gd name="T87" fmla="*/ 70 h 823"/>
                <a:gd name="T88" fmla="*/ 250 w 736"/>
                <a:gd name="T89" fmla="*/ 88 h 823"/>
                <a:gd name="T90" fmla="*/ 198 w 736"/>
                <a:gd name="T91" fmla="*/ 116 h 823"/>
                <a:gd name="T92" fmla="*/ 153 w 736"/>
                <a:gd name="T93" fmla="*/ 153 h 823"/>
                <a:gd name="T94" fmla="*/ 116 w 736"/>
                <a:gd name="T95" fmla="*/ 198 h 823"/>
                <a:gd name="T96" fmla="*/ 88 w 736"/>
                <a:gd name="T97" fmla="*/ 249 h 823"/>
                <a:gd name="T98" fmla="*/ 71 w 736"/>
                <a:gd name="T99" fmla="*/ 307 h 823"/>
                <a:gd name="T100" fmla="*/ 64 w 736"/>
                <a:gd name="T101" fmla="*/ 369 h 823"/>
                <a:gd name="T102" fmla="*/ 68 w 736"/>
                <a:gd name="T103" fmla="*/ 430 h 823"/>
                <a:gd name="T104" fmla="*/ 87 w 736"/>
                <a:gd name="T105" fmla="*/ 499 h 823"/>
                <a:gd name="T106" fmla="*/ 124 w 736"/>
                <a:gd name="T107" fmla="*/ 571 h 823"/>
                <a:gd name="T108" fmla="*/ 181 w 736"/>
                <a:gd name="T109" fmla="*/ 654 h 823"/>
                <a:gd name="T110" fmla="*/ 217 w 736"/>
                <a:gd name="T111" fmla="*/ 72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6" h="823">
                  <a:moveTo>
                    <a:pt x="571" y="823"/>
                  </a:moveTo>
                  <a:lnTo>
                    <a:pt x="166" y="823"/>
                  </a:lnTo>
                  <a:lnTo>
                    <a:pt x="166" y="790"/>
                  </a:lnTo>
                  <a:lnTo>
                    <a:pt x="166" y="790"/>
                  </a:lnTo>
                  <a:lnTo>
                    <a:pt x="165" y="773"/>
                  </a:lnTo>
                  <a:lnTo>
                    <a:pt x="161" y="757"/>
                  </a:lnTo>
                  <a:lnTo>
                    <a:pt x="156" y="740"/>
                  </a:lnTo>
                  <a:lnTo>
                    <a:pt x="148" y="724"/>
                  </a:lnTo>
                  <a:lnTo>
                    <a:pt x="140" y="708"/>
                  </a:lnTo>
                  <a:lnTo>
                    <a:pt x="130" y="692"/>
                  </a:lnTo>
                  <a:lnTo>
                    <a:pt x="105" y="658"/>
                  </a:lnTo>
                  <a:lnTo>
                    <a:pt x="105" y="658"/>
                  </a:lnTo>
                  <a:lnTo>
                    <a:pt x="88" y="632"/>
                  </a:lnTo>
                  <a:lnTo>
                    <a:pt x="70" y="604"/>
                  </a:lnTo>
                  <a:lnTo>
                    <a:pt x="52" y="574"/>
                  </a:lnTo>
                  <a:lnTo>
                    <a:pt x="44" y="557"/>
                  </a:lnTo>
                  <a:lnTo>
                    <a:pt x="36" y="541"/>
                  </a:lnTo>
                  <a:lnTo>
                    <a:pt x="28" y="523"/>
                  </a:lnTo>
                  <a:lnTo>
                    <a:pt x="22" y="504"/>
                  </a:lnTo>
                  <a:lnTo>
                    <a:pt x="15" y="484"/>
                  </a:lnTo>
                  <a:lnTo>
                    <a:pt x="10" y="464"/>
                  </a:lnTo>
                  <a:lnTo>
                    <a:pt x="6" y="442"/>
                  </a:lnTo>
                  <a:lnTo>
                    <a:pt x="4" y="418"/>
                  </a:lnTo>
                  <a:lnTo>
                    <a:pt x="1" y="394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1" y="349"/>
                  </a:lnTo>
                  <a:lnTo>
                    <a:pt x="2" y="330"/>
                  </a:lnTo>
                  <a:lnTo>
                    <a:pt x="5" y="312"/>
                  </a:lnTo>
                  <a:lnTo>
                    <a:pt x="8" y="294"/>
                  </a:lnTo>
                  <a:lnTo>
                    <a:pt x="12" y="276"/>
                  </a:lnTo>
                  <a:lnTo>
                    <a:pt x="17" y="258"/>
                  </a:lnTo>
                  <a:lnTo>
                    <a:pt x="23" y="242"/>
                  </a:lnTo>
                  <a:lnTo>
                    <a:pt x="29" y="225"/>
                  </a:lnTo>
                  <a:lnTo>
                    <a:pt x="37" y="209"/>
                  </a:lnTo>
                  <a:lnTo>
                    <a:pt x="45" y="192"/>
                  </a:lnTo>
                  <a:lnTo>
                    <a:pt x="53" y="177"/>
                  </a:lnTo>
                  <a:lnTo>
                    <a:pt x="64" y="162"/>
                  </a:lnTo>
                  <a:lnTo>
                    <a:pt x="74" y="148"/>
                  </a:lnTo>
                  <a:lnTo>
                    <a:pt x="85" y="135"/>
                  </a:lnTo>
                  <a:lnTo>
                    <a:pt x="96" y="121"/>
                  </a:lnTo>
                  <a:lnTo>
                    <a:pt x="109" y="108"/>
                  </a:lnTo>
                  <a:lnTo>
                    <a:pt x="122" y="96"/>
                  </a:lnTo>
                  <a:lnTo>
                    <a:pt x="134" y="85"/>
                  </a:lnTo>
                  <a:lnTo>
                    <a:pt x="148" y="73"/>
                  </a:lnTo>
                  <a:lnTo>
                    <a:pt x="163" y="63"/>
                  </a:lnTo>
                  <a:lnTo>
                    <a:pt x="177" y="53"/>
                  </a:lnTo>
                  <a:lnTo>
                    <a:pt x="193" y="44"/>
                  </a:lnTo>
                  <a:lnTo>
                    <a:pt x="209" y="36"/>
                  </a:lnTo>
                  <a:lnTo>
                    <a:pt x="225" y="29"/>
                  </a:lnTo>
                  <a:lnTo>
                    <a:pt x="242" y="22"/>
                  </a:lnTo>
                  <a:lnTo>
                    <a:pt x="260" y="16"/>
                  </a:lnTo>
                  <a:lnTo>
                    <a:pt x="277" y="12"/>
                  </a:lnTo>
                  <a:lnTo>
                    <a:pt x="294" y="8"/>
                  </a:lnTo>
                  <a:lnTo>
                    <a:pt x="313" y="5"/>
                  </a:lnTo>
                  <a:lnTo>
                    <a:pt x="331" y="2"/>
                  </a:lnTo>
                  <a:lnTo>
                    <a:pt x="350" y="1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87" y="1"/>
                  </a:lnTo>
                  <a:lnTo>
                    <a:pt x="405" y="2"/>
                  </a:lnTo>
                  <a:lnTo>
                    <a:pt x="424" y="5"/>
                  </a:lnTo>
                  <a:lnTo>
                    <a:pt x="443" y="8"/>
                  </a:lnTo>
                  <a:lnTo>
                    <a:pt x="460" y="12"/>
                  </a:lnTo>
                  <a:lnTo>
                    <a:pt x="477" y="16"/>
                  </a:lnTo>
                  <a:lnTo>
                    <a:pt x="495" y="22"/>
                  </a:lnTo>
                  <a:lnTo>
                    <a:pt x="511" y="29"/>
                  </a:lnTo>
                  <a:lnTo>
                    <a:pt x="527" y="36"/>
                  </a:lnTo>
                  <a:lnTo>
                    <a:pt x="543" y="44"/>
                  </a:lnTo>
                  <a:lnTo>
                    <a:pt x="558" y="53"/>
                  </a:lnTo>
                  <a:lnTo>
                    <a:pt x="573" y="63"/>
                  </a:lnTo>
                  <a:lnTo>
                    <a:pt x="588" y="73"/>
                  </a:lnTo>
                  <a:lnTo>
                    <a:pt x="602" y="85"/>
                  </a:lnTo>
                  <a:lnTo>
                    <a:pt x="615" y="96"/>
                  </a:lnTo>
                  <a:lnTo>
                    <a:pt x="628" y="108"/>
                  </a:lnTo>
                  <a:lnTo>
                    <a:pt x="641" y="121"/>
                  </a:lnTo>
                  <a:lnTo>
                    <a:pt x="652" y="135"/>
                  </a:lnTo>
                  <a:lnTo>
                    <a:pt x="663" y="148"/>
                  </a:lnTo>
                  <a:lnTo>
                    <a:pt x="673" y="162"/>
                  </a:lnTo>
                  <a:lnTo>
                    <a:pt x="682" y="177"/>
                  </a:lnTo>
                  <a:lnTo>
                    <a:pt x="692" y="192"/>
                  </a:lnTo>
                  <a:lnTo>
                    <a:pt x="700" y="209"/>
                  </a:lnTo>
                  <a:lnTo>
                    <a:pt x="707" y="225"/>
                  </a:lnTo>
                  <a:lnTo>
                    <a:pt x="714" y="242"/>
                  </a:lnTo>
                  <a:lnTo>
                    <a:pt x="719" y="258"/>
                  </a:lnTo>
                  <a:lnTo>
                    <a:pt x="724" y="276"/>
                  </a:lnTo>
                  <a:lnTo>
                    <a:pt x="729" y="294"/>
                  </a:lnTo>
                  <a:lnTo>
                    <a:pt x="732" y="312"/>
                  </a:lnTo>
                  <a:lnTo>
                    <a:pt x="734" y="330"/>
                  </a:lnTo>
                  <a:lnTo>
                    <a:pt x="736" y="349"/>
                  </a:lnTo>
                  <a:lnTo>
                    <a:pt x="736" y="369"/>
                  </a:lnTo>
                  <a:lnTo>
                    <a:pt x="736" y="369"/>
                  </a:lnTo>
                  <a:lnTo>
                    <a:pt x="736" y="394"/>
                  </a:lnTo>
                  <a:lnTo>
                    <a:pt x="733" y="418"/>
                  </a:lnTo>
                  <a:lnTo>
                    <a:pt x="731" y="442"/>
                  </a:lnTo>
                  <a:lnTo>
                    <a:pt x="726" y="464"/>
                  </a:lnTo>
                  <a:lnTo>
                    <a:pt x="722" y="484"/>
                  </a:lnTo>
                  <a:lnTo>
                    <a:pt x="715" y="504"/>
                  </a:lnTo>
                  <a:lnTo>
                    <a:pt x="709" y="523"/>
                  </a:lnTo>
                  <a:lnTo>
                    <a:pt x="701" y="541"/>
                  </a:lnTo>
                  <a:lnTo>
                    <a:pt x="693" y="557"/>
                  </a:lnTo>
                  <a:lnTo>
                    <a:pt x="685" y="574"/>
                  </a:lnTo>
                  <a:lnTo>
                    <a:pt x="667" y="604"/>
                  </a:lnTo>
                  <a:lnTo>
                    <a:pt x="649" y="632"/>
                  </a:lnTo>
                  <a:lnTo>
                    <a:pt x="630" y="658"/>
                  </a:lnTo>
                  <a:lnTo>
                    <a:pt x="630" y="658"/>
                  </a:lnTo>
                  <a:lnTo>
                    <a:pt x="607" y="692"/>
                  </a:lnTo>
                  <a:lnTo>
                    <a:pt x="597" y="708"/>
                  </a:lnTo>
                  <a:lnTo>
                    <a:pt x="588" y="724"/>
                  </a:lnTo>
                  <a:lnTo>
                    <a:pt x="580" y="740"/>
                  </a:lnTo>
                  <a:lnTo>
                    <a:pt x="576" y="757"/>
                  </a:lnTo>
                  <a:lnTo>
                    <a:pt x="572" y="773"/>
                  </a:lnTo>
                  <a:lnTo>
                    <a:pt x="571" y="790"/>
                  </a:lnTo>
                  <a:lnTo>
                    <a:pt x="571" y="823"/>
                  </a:lnTo>
                  <a:close/>
                  <a:moveTo>
                    <a:pt x="227" y="759"/>
                  </a:moveTo>
                  <a:lnTo>
                    <a:pt x="510" y="759"/>
                  </a:lnTo>
                  <a:lnTo>
                    <a:pt x="510" y="759"/>
                  </a:lnTo>
                  <a:lnTo>
                    <a:pt x="514" y="739"/>
                  </a:lnTo>
                  <a:lnTo>
                    <a:pt x="520" y="722"/>
                  </a:lnTo>
                  <a:lnTo>
                    <a:pt x="527" y="705"/>
                  </a:lnTo>
                  <a:lnTo>
                    <a:pt x="536" y="687"/>
                  </a:lnTo>
                  <a:lnTo>
                    <a:pt x="546" y="670"/>
                  </a:lnTo>
                  <a:lnTo>
                    <a:pt x="556" y="654"/>
                  </a:lnTo>
                  <a:lnTo>
                    <a:pt x="579" y="621"/>
                  </a:lnTo>
                  <a:lnTo>
                    <a:pt x="579" y="621"/>
                  </a:lnTo>
                  <a:lnTo>
                    <a:pt x="595" y="597"/>
                  </a:lnTo>
                  <a:lnTo>
                    <a:pt x="613" y="571"/>
                  </a:lnTo>
                  <a:lnTo>
                    <a:pt x="629" y="545"/>
                  </a:lnTo>
                  <a:lnTo>
                    <a:pt x="636" y="530"/>
                  </a:lnTo>
                  <a:lnTo>
                    <a:pt x="643" y="516"/>
                  </a:lnTo>
                  <a:lnTo>
                    <a:pt x="649" y="499"/>
                  </a:lnTo>
                  <a:lnTo>
                    <a:pt x="655" y="483"/>
                  </a:lnTo>
                  <a:lnTo>
                    <a:pt x="660" y="467"/>
                  </a:lnTo>
                  <a:lnTo>
                    <a:pt x="664" y="450"/>
                  </a:lnTo>
                  <a:lnTo>
                    <a:pt x="667" y="430"/>
                  </a:lnTo>
                  <a:lnTo>
                    <a:pt x="671" y="410"/>
                  </a:lnTo>
                  <a:lnTo>
                    <a:pt x="672" y="391"/>
                  </a:lnTo>
                  <a:lnTo>
                    <a:pt x="672" y="369"/>
                  </a:lnTo>
                  <a:lnTo>
                    <a:pt x="672" y="369"/>
                  </a:lnTo>
                  <a:lnTo>
                    <a:pt x="672" y="352"/>
                  </a:lnTo>
                  <a:lnTo>
                    <a:pt x="671" y="337"/>
                  </a:lnTo>
                  <a:lnTo>
                    <a:pt x="668" y="322"/>
                  </a:lnTo>
                  <a:lnTo>
                    <a:pt x="666" y="307"/>
                  </a:lnTo>
                  <a:lnTo>
                    <a:pt x="663" y="292"/>
                  </a:lnTo>
                  <a:lnTo>
                    <a:pt x="659" y="278"/>
                  </a:lnTo>
                  <a:lnTo>
                    <a:pt x="655" y="263"/>
                  </a:lnTo>
                  <a:lnTo>
                    <a:pt x="649" y="249"/>
                  </a:lnTo>
                  <a:lnTo>
                    <a:pt x="643" y="236"/>
                  </a:lnTo>
                  <a:lnTo>
                    <a:pt x="636" y="224"/>
                  </a:lnTo>
                  <a:lnTo>
                    <a:pt x="628" y="211"/>
                  </a:lnTo>
                  <a:lnTo>
                    <a:pt x="621" y="198"/>
                  </a:lnTo>
                  <a:lnTo>
                    <a:pt x="612" y="187"/>
                  </a:lnTo>
                  <a:lnTo>
                    <a:pt x="602" y="175"/>
                  </a:lnTo>
                  <a:lnTo>
                    <a:pt x="593" y="163"/>
                  </a:lnTo>
                  <a:lnTo>
                    <a:pt x="583" y="153"/>
                  </a:lnTo>
                  <a:lnTo>
                    <a:pt x="572" y="143"/>
                  </a:lnTo>
                  <a:lnTo>
                    <a:pt x="562" y="133"/>
                  </a:lnTo>
                  <a:lnTo>
                    <a:pt x="550" y="124"/>
                  </a:lnTo>
                  <a:lnTo>
                    <a:pt x="539" y="116"/>
                  </a:lnTo>
                  <a:lnTo>
                    <a:pt x="526" y="108"/>
                  </a:lnTo>
                  <a:lnTo>
                    <a:pt x="513" y="101"/>
                  </a:lnTo>
                  <a:lnTo>
                    <a:pt x="500" y="94"/>
                  </a:lnTo>
                  <a:lnTo>
                    <a:pt x="487" y="88"/>
                  </a:lnTo>
                  <a:lnTo>
                    <a:pt x="473" y="82"/>
                  </a:lnTo>
                  <a:lnTo>
                    <a:pt x="459" y="78"/>
                  </a:lnTo>
                  <a:lnTo>
                    <a:pt x="444" y="73"/>
                  </a:lnTo>
                  <a:lnTo>
                    <a:pt x="430" y="70"/>
                  </a:lnTo>
                  <a:lnTo>
                    <a:pt x="415" y="67"/>
                  </a:lnTo>
                  <a:lnTo>
                    <a:pt x="400" y="65"/>
                  </a:lnTo>
                  <a:lnTo>
                    <a:pt x="383" y="64"/>
                  </a:lnTo>
                  <a:lnTo>
                    <a:pt x="368" y="64"/>
                  </a:lnTo>
                  <a:lnTo>
                    <a:pt x="368" y="64"/>
                  </a:lnTo>
                  <a:lnTo>
                    <a:pt x="352" y="64"/>
                  </a:lnTo>
                  <a:lnTo>
                    <a:pt x="337" y="65"/>
                  </a:lnTo>
                  <a:lnTo>
                    <a:pt x="322" y="67"/>
                  </a:lnTo>
                  <a:lnTo>
                    <a:pt x="307" y="70"/>
                  </a:lnTo>
                  <a:lnTo>
                    <a:pt x="292" y="73"/>
                  </a:lnTo>
                  <a:lnTo>
                    <a:pt x="278" y="78"/>
                  </a:lnTo>
                  <a:lnTo>
                    <a:pt x="264" y="82"/>
                  </a:lnTo>
                  <a:lnTo>
                    <a:pt x="250" y="88"/>
                  </a:lnTo>
                  <a:lnTo>
                    <a:pt x="236" y="94"/>
                  </a:lnTo>
                  <a:lnTo>
                    <a:pt x="224" y="101"/>
                  </a:lnTo>
                  <a:lnTo>
                    <a:pt x="211" y="108"/>
                  </a:lnTo>
                  <a:lnTo>
                    <a:pt x="198" y="116"/>
                  </a:lnTo>
                  <a:lnTo>
                    <a:pt x="187" y="124"/>
                  </a:lnTo>
                  <a:lnTo>
                    <a:pt x="175" y="133"/>
                  </a:lnTo>
                  <a:lnTo>
                    <a:pt x="163" y="143"/>
                  </a:lnTo>
                  <a:lnTo>
                    <a:pt x="153" y="153"/>
                  </a:lnTo>
                  <a:lnTo>
                    <a:pt x="144" y="163"/>
                  </a:lnTo>
                  <a:lnTo>
                    <a:pt x="133" y="175"/>
                  </a:lnTo>
                  <a:lnTo>
                    <a:pt x="125" y="187"/>
                  </a:lnTo>
                  <a:lnTo>
                    <a:pt x="116" y="198"/>
                  </a:lnTo>
                  <a:lnTo>
                    <a:pt x="108" y="211"/>
                  </a:lnTo>
                  <a:lnTo>
                    <a:pt x="101" y="224"/>
                  </a:lnTo>
                  <a:lnTo>
                    <a:pt x="94" y="236"/>
                  </a:lnTo>
                  <a:lnTo>
                    <a:pt x="88" y="249"/>
                  </a:lnTo>
                  <a:lnTo>
                    <a:pt x="82" y="263"/>
                  </a:lnTo>
                  <a:lnTo>
                    <a:pt x="78" y="278"/>
                  </a:lnTo>
                  <a:lnTo>
                    <a:pt x="74" y="292"/>
                  </a:lnTo>
                  <a:lnTo>
                    <a:pt x="71" y="307"/>
                  </a:lnTo>
                  <a:lnTo>
                    <a:pt x="67" y="322"/>
                  </a:lnTo>
                  <a:lnTo>
                    <a:pt x="66" y="337"/>
                  </a:lnTo>
                  <a:lnTo>
                    <a:pt x="65" y="352"/>
                  </a:lnTo>
                  <a:lnTo>
                    <a:pt x="64" y="369"/>
                  </a:lnTo>
                  <a:lnTo>
                    <a:pt x="64" y="369"/>
                  </a:lnTo>
                  <a:lnTo>
                    <a:pt x="65" y="391"/>
                  </a:lnTo>
                  <a:lnTo>
                    <a:pt x="66" y="410"/>
                  </a:lnTo>
                  <a:lnTo>
                    <a:pt x="68" y="430"/>
                  </a:lnTo>
                  <a:lnTo>
                    <a:pt x="72" y="450"/>
                  </a:lnTo>
                  <a:lnTo>
                    <a:pt x="76" y="467"/>
                  </a:lnTo>
                  <a:lnTo>
                    <a:pt x="81" y="483"/>
                  </a:lnTo>
                  <a:lnTo>
                    <a:pt x="87" y="499"/>
                  </a:lnTo>
                  <a:lnTo>
                    <a:pt x="94" y="516"/>
                  </a:lnTo>
                  <a:lnTo>
                    <a:pt x="101" y="530"/>
                  </a:lnTo>
                  <a:lnTo>
                    <a:pt x="108" y="545"/>
                  </a:lnTo>
                  <a:lnTo>
                    <a:pt x="124" y="571"/>
                  </a:lnTo>
                  <a:lnTo>
                    <a:pt x="140" y="597"/>
                  </a:lnTo>
                  <a:lnTo>
                    <a:pt x="158" y="621"/>
                  </a:lnTo>
                  <a:lnTo>
                    <a:pt x="158" y="621"/>
                  </a:lnTo>
                  <a:lnTo>
                    <a:pt x="181" y="654"/>
                  </a:lnTo>
                  <a:lnTo>
                    <a:pt x="191" y="670"/>
                  </a:lnTo>
                  <a:lnTo>
                    <a:pt x="200" y="687"/>
                  </a:lnTo>
                  <a:lnTo>
                    <a:pt x="210" y="705"/>
                  </a:lnTo>
                  <a:lnTo>
                    <a:pt x="217" y="722"/>
                  </a:lnTo>
                  <a:lnTo>
                    <a:pt x="222" y="739"/>
                  </a:lnTo>
                  <a:lnTo>
                    <a:pt x="227" y="759"/>
                  </a:lnTo>
                  <a:lnTo>
                    <a:pt x="227" y="75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8" name="Freeform 130"/>
            <p:cNvSpPr>
              <a:spLocks/>
            </p:cNvSpPr>
            <p:nvPr/>
          </p:nvSpPr>
          <p:spPr bwMode="auto">
            <a:xfrm>
              <a:off x="7626351" y="3693468"/>
              <a:ext cx="125413" cy="277813"/>
            </a:xfrm>
            <a:custGeom>
              <a:avLst/>
              <a:gdLst>
                <a:gd name="T0" fmla="*/ 78 w 157"/>
                <a:gd name="T1" fmla="*/ 0 h 350"/>
                <a:gd name="T2" fmla="*/ 78 w 157"/>
                <a:gd name="T3" fmla="*/ 0 h 350"/>
                <a:gd name="T4" fmla="*/ 62 w 157"/>
                <a:gd name="T5" fmla="*/ 2 h 350"/>
                <a:gd name="T6" fmla="*/ 48 w 157"/>
                <a:gd name="T7" fmla="*/ 3 h 350"/>
                <a:gd name="T8" fmla="*/ 34 w 157"/>
                <a:gd name="T9" fmla="*/ 6 h 350"/>
                <a:gd name="T10" fmla="*/ 23 w 157"/>
                <a:gd name="T11" fmla="*/ 10 h 350"/>
                <a:gd name="T12" fmla="*/ 14 w 157"/>
                <a:gd name="T13" fmla="*/ 15 h 350"/>
                <a:gd name="T14" fmla="*/ 5 w 157"/>
                <a:gd name="T15" fmla="*/ 20 h 350"/>
                <a:gd name="T16" fmla="*/ 1 w 157"/>
                <a:gd name="T17" fmla="*/ 27 h 350"/>
                <a:gd name="T18" fmla="*/ 0 w 157"/>
                <a:gd name="T19" fmla="*/ 31 h 350"/>
                <a:gd name="T20" fmla="*/ 0 w 157"/>
                <a:gd name="T21" fmla="*/ 34 h 350"/>
                <a:gd name="T22" fmla="*/ 49 w 157"/>
                <a:gd name="T23" fmla="*/ 350 h 350"/>
                <a:gd name="T24" fmla="*/ 107 w 157"/>
                <a:gd name="T25" fmla="*/ 350 h 350"/>
                <a:gd name="T26" fmla="*/ 157 w 157"/>
                <a:gd name="T27" fmla="*/ 34 h 350"/>
                <a:gd name="T28" fmla="*/ 157 w 157"/>
                <a:gd name="T29" fmla="*/ 34 h 350"/>
                <a:gd name="T30" fmla="*/ 156 w 157"/>
                <a:gd name="T31" fmla="*/ 31 h 350"/>
                <a:gd name="T32" fmla="*/ 155 w 157"/>
                <a:gd name="T33" fmla="*/ 27 h 350"/>
                <a:gd name="T34" fmla="*/ 150 w 157"/>
                <a:gd name="T35" fmla="*/ 20 h 350"/>
                <a:gd name="T36" fmla="*/ 143 w 157"/>
                <a:gd name="T37" fmla="*/ 15 h 350"/>
                <a:gd name="T38" fmla="*/ 134 w 157"/>
                <a:gd name="T39" fmla="*/ 10 h 350"/>
                <a:gd name="T40" fmla="*/ 122 w 157"/>
                <a:gd name="T41" fmla="*/ 6 h 350"/>
                <a:gd name="T42" fmla="*/ 109 w 157"/>
                <a:gd name="T43" fmla="*/ 3 h 350"/>
                <a:gd name="T44" fmla="*/ 95 w 157"/>
                <a:gd name="T45" fmla="*/ 2 h 350"/>
                <a:gd name="T46" fmla="*/ 78 w 157"/>
                <a:gd name="T47" fmla="*/ 0 h 350"/>
                <a:gd name="T48" fmla="*/ 78 w 157"/>
                <a:gd name="T4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7" h="350">
                  <a:moveTo>
                    <a:pt x="78" y="0"/>
                  </a:moveTo>
                  <a:lnTo>
                    <a:pt x="78" y="0"/>
                  </a:lnTo>
                  <a:lnTo>
                    <a:pt x="62" y="2"/>
                  </a:lnTo>
                  <a:lnTo>
                    <a:pt x="48" y="3"/>
                  </a:lnTo>
                  <a:lnTo>
                    <a:pt x="34" y="6"/>
                  </a:lnTo>
                  <a:lnTo>
                    <a:pt x="23" y="10"/>
                  </a:lnTo>
                  <a:lnTo>
                    <a:pt x="14" y="15"/>
                  </a:lnTo>
                  <a:lnTo>
                    <a:pt x="5" y="20"/>
                  </a:lnTo>
                  <a:lnTo>
                    <a:pt x="1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49" y="350"/>
                  </a:lnTo>
                  <a:lnTo>
                    <a:pt x="107" y="350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6" y="31"/>
                  </a:lnTo>
                  <a:lnTo>
                    <a:pt x="155" y="27"/>
                  </a:lnTo>
                  <a:lnTo>
                    <a:pt x="150" y="20"/>
                  </a:lnTo>
                  <a:lnTo>
                    <a:pt x="143" y="15"/>
                  </a:lnTo>
                  <a:lnTo>
                    <a:pt x="134" y="10"/>
                  </a:lnTo>
                  <a:lnTo>
                    <a:pt x="122" y="6"/>
                  </a:lnTo>
                  <a:lnTo>
                    <a:pt x="109" y="3"/>
                  </a:lnTo>
                  <a:lnTo>
                    <a:pt x="95" y="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b="0" cap="none" spc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09" name="Freeform 131"/>
            <p:cNvSpPr>
              <a:spLocks noEditPoints="1"/>
            </p:cNvSpPr>
            <p:nvPr/>
          </p:nvSpPr>
          <p:spPr bwMode="auto">
            <a:xfrm>
              <a:off x="7602538" y="3666480"/>
              <a:ext cx="174625" cy="330200"/>
            </a:xfrm>
            <a:custGeom>
              <a:avLst/>
              <a:gdLst>
                <a:gd name="T0" fmla="*/ 166 w 220"/>
                <a:gd name="T1" fmla="*/ 415 h 415"/>
                <a:gd name="T2" fmla="*/ 54 w 220"/>
                <a:gd name="T3" fmla="*/ 415 h 415"/>
                <a:gd name="T4" fmla="*/ 0 w 220"/>
                <a:gd name="T5" fmla="*/ 66 h 415"/>
                <a:gd name="T6" fmla="*/ 0 w 220"/>
                <a:gd name="T7" fmla="*/ 66 h 415"/>
                <a:gd name="T8" fmla="*/ 0 w 220"/>
                <a:gd name="T9" fmla="*/ 58 h 415"/>
                <a:gd name="T10" fmla="*/ 2 w 220"/>
                <a:gd name="T11" fmla="*/ 52 h 415"/>
                <a:gd name="T12" fmla="*/ 5 w 220"/>
                <a:gd name="T13" fmla="*/ 45 h 415"/>
                <a:gd name="T14" fmla="*/ 8 w 220"/>
                <a:gd name="T15" fmla="*/ 39 h 415"/>
                <a:gd name="T16" fmla="*/ 12 w 220"/>
                <a:gd name="T17" fmla="*/ 34 h 415"/>
                <a:gd name="T18" fmla="*/ 18 w 220"/>
                <a:gd name="T19" fmla="*/ 28 h 415"/>
                <a:gd name="T20" fmla="*/ 24 w 220"/>
                <a:gd name="T21" fmla="*/ 23 h 415"/>
                <a:gd name="T22" fmla="*/ 30 w 220"/>
                <a:gd name="T23" fmla="*/ 18 h 415"/>
                <a:gd name="T24" fmla="*/ 39 w 220"/>
                <a:gd name="T25" fmla="*/ 15 h 415"/>
                <a:gd name="T26" fmla="*/ 47 w 220"/>
                <a:gd name="T27" fmla="*/ 12 h 415"/>
                <a:gd name="T28" fmla="*/ 65 w 220"/>
                <a:gd name="T29" fmla="*/ 6 h 415"/>
                <a:gd name="T30" fmla="*/ 87 w 220"/>
                <a:gd name="T31" fmla="*/ 2 h 415"/>
                <a:gd name="T32" fmla="*/ 110 w 220"/>
                <a:gd name="T33" fmla="*/ 0 h 415"/>
                <a:gd name="T34" fmla="*/ 110 w 220"/>
                <a:gd name="T35" fmla="*/ 0 h 415"/>
                <a:gd name="T36" fmla="*/ 134 w 220"/>
                <a:gd name="T37" fmla="*/ 2 h 415"/>
                <a:gd name="T38" fmla="*/ 156 w 220"/>
                <a:gd name="T39" fmla="*/ 6 h 415"/>
                <a:gd name="T40" fmla="*/ 174 w 220"/>
                <a:gd name="T41" fmla="*/ 12 h 415"/>
                <a:gd name="T42" fmla="*/ 182 w 220"/>
                <a:gd name="T43" fmla="*/ 15 h 415"/>
                <a:gd name="T44" fmla="*/ 190 w 220"/>
                <a:gd name="T45" fmla="*/ 18 h 415"/>
                <a:gd name="T46" fmla="*/ 197 w 220"/>
                <a:gd name="T47" fmla="*/ 23 h 415"/>
                <a:gd name="T48" fmla="*/ 203 w 220"/>
                <a:gd name="T49" fmla="*/ 28 h 415"/>
                <a:gd name="T50" fmla="*/ 208 w 220"/>
                <a:gd name="T51" fmla="*/ 34 h 415"/>
                <a:gd name="T52" fmla="*/ 212 w 220"/>
                <a:gd name="T53" fmla="*/ 39 h 415"/>
                <a:gd name="T54" fmla="*/ 216 w 220"/>
                <a:gd name="T55" fmla="*/ 45 h 415"/>
                <a:gd name="T56" fmla="*/ 218 w 220"/>
                <a:gd name="T57" fmla="*/ 52 h 415"/>
                <a:gd name="T58" fmla="*/ 220 w 220"/>
                <a:gd name="T59" fmla="*/ 58 h 415"/>
                <a:gd name="T60" fmla="*/ 220 w 220"/>
                <a:gd name="T61" fmla="*/ 66 h 415"/>
                <a:gd name="T62" fmla="*/ 220 w 220"/>
                <a:gd name="T63" fmla="*/ 71 h 415"/>
                <a:gd name="T64" fmla="*/ 166 w 220"/>
                <a:gd name="T65" fmla="*/ 415 h 415"/>
                <a:gd name="T66" fmla="*/ 108 w 220"/>
                <a:gd name="T67" fmla="*/ 351 h 415"/>
                <a:gd name="T68" fmla="*/ 112 w 220"/>
                <a:gd name="T69" fmla="*/ 351 h 415"/>
                <a:gd name="T70" fmla="*/ 156 w 220"/>
                <a:gd name="T71" fmla="*/ 72 h 415"/>
                <a:gd name="T72" fmla="*/ 156 w 220"/>
                <a:gd name="T73" fmla="*/ 72 h 415"/>
                <a:gd name="T74" fmla="*/ 149 w 220"/>
                <a:gd name="T75" fmla="*/ 69 h 415"/>
                <a:gd name="T76" fmla="*/ 138 w 220"/>
                <a:gd name="T77" fmla="*/ 67 h 415"/>
                <a:gd name="T78" fmla="*/ 125 w 220"/>
                <a:gd name="T79" fmla="*/ 65 h 415"/>
                <a:gd name="T80" fmla="*/ 110 w 220"/>
                <a:gd name="T81" fmla="*/ 64 h 415"/>
                <a:gd name="T82" fmla="*/ 110 w 220"/>
                <a:gd name="T83" fmla="*/ 64 h 415"/>
                <a:gd name="T84" fmla="*/ 95 w 220"/>
                <a:gd name="T85" fmla="*/ 65 h 415"/>
                <a:gd name="T86" fmla="*/ 83 w 220"/>
                <a:gd name="T87" fmla="*/ 67 h 415"/>
                <a:gd name="T88" fmla="*/ 72 w 220"/>
                <a:gd name="T89" fmla="*/ 69 h 415"/>
                <a:gd name="T90" fmla="*/ 65 w 220"/>
                <a:gd name="T91" fmla="*/ 72 h 415"/>
                <a:gd name="T92" fmla="*/ 108 w 220"/>
                <a:gd name="T93" fmla="*/ 35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0" h="415">
                  <a:moveTo>
                    <a:pt x="166" y="415"/>
                  </a:moveTo>
                  <a:lnTo>
                    <a:pt x="54" y="415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8"/>
                  </a:lnTo>
                  <a:lnTo>
                    <a:pt x="2" y="52"/>
                  </a:lnTo>
                  <a:lnTo>
                    <a:pt x="5" y="45"/>
                  </a:lnTo>
                  <a:lnTo>
                    <a:pt x="8" y="39"/>
                  </a:lnTo>
                  <a:lnTo>
                    <a:pt x="12" y="34"/>
                  </a:lnTo>
                  <a:lnTo>
                    <a:pt x="18" y="28"/>
                  </a:lnTo>
                  <a:lnTo>
                    <a:pt x="24" y="23"/>
                  </a:lnTo>
                  <a:lnTo>
                    <a:pt x="30" y="18"/>
                  </a:lnTo>
                  <a:lnTo>
                    <a:pt x="39" y="15"/>
                  </a:lnTo>
                  <a:lnTo>
                    <a:pt x="47" y="12"/>
                  </a:lnTo>
                  <a:lnTo>
                    <a:pt x="65" y="6"/>
                  </a:lnTo>
                  <a:lnTo>
                    <a:pt x="87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4" y="2"/>
                  </a:lnTo>
                  <a:lnTo>
                    <a:pt x="156" y="6"/>
                  </a:lnTo>
                  <a:lnTo>
                    <a:pt x="174" y="12"/>
                  </a:lnTo>
                  <a:lnTo>
                    <a:pt x="182" y="15"/>
                  </a:lnTo>
                  <a:lnTo>
                    <a:pt x="190" y="18"/>
                  </a:lnTo>
                  <a:lnTo>
                    <a:pt x="197" y="23"/>
                  </a:lnTo>
                  <a:lnTo>
                    <a:pt x="203" y="28"/>
                  </a:lnTo>
                  <a:lnTo>
                    <a:pt x="208" y="34"/>
                  </a:lnTo>
                  <a:lnTo>
                    <a:pt x="212" y="39"/>
                  </a:lnTo>
                  <a:lnTo>
                    <a:pt x="216" y="45"/>
                  </a:lnTo>
                  <a:lnTo>
                    <a:pt x="218" y="52"/>
                  </a:lnTo>
                  <a:lnTo>
                    <a:pt x="220" y="58"/>
                  </a:lnTo>
                  <a:lnTo>
                    <a:pt x="220" y="66"/>
                  </a:lnTo>
                  <a:lnTo>
                    <a:pt x="220" y="71"/>
                  </a:lnTo>
                  <a:lnTo>
                    <a:pt x="166" y="415"/>
                  </a:lnTo>
                  <a:close/>
                  <a:moveTo>
                    <a:pt x="108" y="351"/>
                  </a:moveTo>
                  <a:lnTo>
                    <a:pt x="112" y="351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49" y="69"/>
                  </a:lnTo>
                  <a:lnTo>
                    <a:pt x="138" y="67"/>
                  </a:lnTo>
                  <a:lnTo>
                    <a:pt x="125" y="65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95" y="65"/>
                  </a:lnTo>
                  <a:lnTo>
                    <a:pt x="83" y="67"/>
                  </a:lnTo>
                  <a:lnTo>
                    <a:pt x="72" y="69"/>
                  </a:lnTo>
                  <a:lnTo>
                    <a:pt x="65" y="72"/>
                  </a:lnTo>
                  <a:lnTo>
                    <a:pt x="108" y="35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7" name="그룹 146"/>
            <p:cNvGrpSpPr/>
            <p:nvPr userDrawn="1"/>
          </p:nvGrpSpPr>
          <p:grpSpPr>
            <a:xfrm>
              <a:off x="6742113" y="1924993"/>
              <a:ext cx="1059257" cy="104400"/>
              <a:chOff x="6742113" y="1924993"/>
              <a:chExt cx="1059257" cy="104400"/>
            </a:xfrm>
            <a:solidFill>
              <a:schemeClr val="tx1"/>
            </a:solidFill>
          </p:grpSpPr>
          <p:sp>
            <p:nvSpPr>
              <p:cNvPr id="148" name="모서리가 둥근 직사각형 147"/>
              <p:cNvSpPr/>
              <p:nvPr userDrawn="1"/>
            </p:nvSpPr>
            <p:spPr>
              <a:xfrm>
                <a:off x="674211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모서리가 둥근 직사각형 148"/>
              <p:cNvSpPr/>
              <p:nvPr userDrawn="1"/>
            </p:nvSpPr>
            <p:spPr>
              <a:xfrm>
                <a:off x="685420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 userDrawn="1"/>
            </p:nvSpPr>
            <p:spPr>
              <a:xfrm>
                <a:off x="7750970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 userDrawn="1"/>
            </p:nvSpPr>
            <p:spPr>
              <a:xfrm>
                <a:off x="696630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모서리가 둥근 직사각형 151"/>
              <p:cNvSpPr/>
              <p:nvPr userDrawn="1"/>
            </p:nvSpPr>
            <p:spPr>
              <a:xfrm>
                <a:off x="707839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 userDrawn="1"/>
            </p:nvSpPr>
            <p:spPr>
              <a:xfrm>
                <a:off x="719049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모서리가 둥근 직사각형 153"/>
              <p:cNvSpPr/>
              <p:nvPr userDrawn="1"/>
            </p:nvSpPr>
            <p:spPr>
              <a:xfrm>
                <a:off x="730258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모서리가 둥근 직사각형 154"/>
              <p:cNvSpPr/>
              <p:nvPr userDrawn="1"/>
            </p:nvSpPr>
            <p:spPr>
              <a:xfrm>
                <a:off x="741468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 userDrawn="1"/>
            </p:nvSpPr>
            <p:spPr>
              <a:xfrm>
                <a:off x="752677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모서리가 둥근 직사각형 156"/>
              <p:cNvSpPr/>
              <p:nvPr userDrawn="1"/>
            </p:nvSpPr>
            <p:spPr>
              <a:xfrm>
                <a:off x="763887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5528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52">
          <p15:clr>
            <a:srgbClr val="FBAE40"/>
          </p15:clr>
        </p15:guide>
        <p15:guide id="4" pos="6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 userDrawn="1"/>
        </p:nvSpPr>
        <p:spPr>
          <a:xfrm>
            <a:off x="0" y="0"/>
            <a:ext cx="12192000" cy="1075925"/>
          </a:xfrm>
          <a:prstGeom prst="rect">
            <a:avLst/>
          </a:prstGeom>
          <a:solidFill>
            <a:srgbClr val="FFC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50218" y="207690"/>
            <a:ext cx="5831165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Slide Main Title </a:t>
            </a:r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350218" y="721904"/>
            <a:ext cx="58311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Slide Subtitle Here </a:t>
            </a:r>
            <a:endParaRPr lang="ko-KR" altLang="en-US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0" y="1075925"/>
            <a:ext cx="12193200" cy="0"/>
          </a:xfrm>
          <a:prstGeom prst="line">
            <a:avLst/>
          </a:prstGeom>
          <a:ln w="3810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1203921" y="1216637"/>
            <a:ext cx="27599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6892724" y="1075925"/>
            <a:ext cx="78745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 userDrawn="1"/>
        </p:nvCxnSpPr>
        <p:spPr>
          <a:xfrm>
            <a:off x="10416480" y="979254"/>
            <a:ext cx="78744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 userDrawn="1"/>
        </p:nvGrpSpPr>
        <p:grpSpPr>
          <a:xfrm>
            <a:off x="11375444" y="246573"/>
            <a:ext cx="507899" cy="958646"/>
            <a:chOff x="9336360" y="294724"/>
            <a:chExt cx="558689" cy="1054511"/>
          </a:xfrm>
        </p:grpSpPr>
        <p:sp>
          <p:nvSpPr>
            <p:cNvPr id="4" name="타원 3"/>
            <p:cNvSpPr/>
            <p:nvPr userDrawn="1"/>
          </p:nvSpPr>
          <p:spPr>
            <a:xfrm>
              <a:off x="9428194" y="882380"/>
              <a:ext cx="376206" cy="376206"/>
            </a:xfrm>
            <a:prstGeom prst="ellipse">
              <a:avLst/>
            </a:prstGeom>
            <a:solidFill>
              <a:srgbClr val="C4D21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 userDrawn="1"/>
          </p:nvGrpSpPr>
          <p:grpSpPr>
            <a:xfrm rot="5400000" flipV="1">
              <a:off x="9088449" y="542635"/>
              <a:ext cx="1054511" cy="558689"/>
              <a:chOff x="1038349" y="4530080"/>
              <a:chExt cx="1411288" cy="747713"/>
            </a:xfrm>
          </p:grpSpPr>
          <p:sp>
            <p:nvSpPr>
              <p:cNvPr id="72" name="Rectangle 29"/>
              <p:cNvSpPr>
                <a:spLocks noChangeArrowheads="1"/>
              </p:cNvSpPr>
              <p:nvPr/>
            </p:nvSpPr>
            <p:spPr bwMode="auto">
              <a:xfrm>
                <a:off x="1605087" y="4865043"/>
                <a:ext cx="123825" cy="77788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30"/>
              <p:cNvSpPr>
                <a:spLocks noEditPoints="1"/>
              </p:cNvSpPr>
              <p:nvPr/>
            </p:nvSpPr>
            <p:spPr bwMode="auto">
              <a:xfrm>
                <a:off x="1728912" y="4557068"/>
                <a:ext cx="695325" cy="695325"/>
              </a:xfrm>
              <a:custGeom>
                <a:avLst/>
                <a:gdLst>
                  <a:gd name="T0" fmla="*/ 484 w 876"/>
                  <a:gd name="T1" fmla="*/ 874 h 876"/>
                  <a:gd name="T2" fmla="*/ 569 w 876"/>
                  <a:gd name="T3" fmla="*/ 857 h 876"/>
                  <a:gd name="T4" fmla="*/ 647 w 876"/>
                  <a:gd name="T5" fmla="*/ 823 h 876"/>
                  <a:gd name="T6" fmla="*/ 718 w 876"/>
                  <a:gd name="T7" fmla="*/ 777 h 876"/>
                  <a:gd name="T8" fmla="*/ 777 w 876"/>
                  <a:gd name="T9" fmla="*/ 716 h 876"/>
                  <a:gd name="T10" fmla="*/ 824 w 876"/>
                  <a:gd name="T11" fmla="*/ 647 h 876"/>
                  <a:gd name="T12" fmla="*/ 857 w 876"/>
                  <a:gd name="T13" fmla="*/ 568 h 876"/>
                  <a:gd name="T14" fmla="*/ 874 w 876"/>
                  <a:gd name="T15" fmla="*/ 484 h 876"/>
                  <a:gd name="T16" fmla="*/ 876 w 876"/>
                  <a:gd name="T17" fmla="*/ 415 h 876"/>
                  <a:gd name="T18" fmla="*/ 862 w 876"/>
                  <a:gd name="T19" fmla="*/ 328 h 876"/>
                  <a:gd name="T20" fmla="*/ 833 w 876"/>
                  <a:gd name="T21" fmla="*/ 248 h 876"/>
                  <a:gd name="T22" fmla="*/ 789 w 876"/>
                  <a:gd name="T23" fmla="*/ 176 h 876"/>
                  <a:gd name="T24" fmla="*/ 733 w 876"/>
                  <a:gd name="T25" fmla="*/ 114 h 876"/>
                  <a:gd name="T26" fmla="*/ 665 w 876"/>
                  <a:gd name="T27" fmla="*/ 64 h 876"/>
                  <a:gd name="T28" fmla="*/ 589 w 876"/>
                  <a:gd name="T29" fmla="*/ 27 h 876"/>
                  <a:gd name="T30" fmla="*/ 506 w 876"/>
                  <a:gd name="T31" fmla="*/ 5 h 876"/>
                  <a:gd name="T32" fmla="*/ 438 w 876"/>
                  <a:gd name="T33" fmla="*/ 0 h 876"/>
                  <a:gd name="T34" fmla="*/ 350 w 876"/>
                  <a:gd name="T35" fmla="*/ 10 h 876"/>
                  <a:gd name="T36" fmla="*/ 268 w 876"/>
                  <a:gd name="T37" fmla="*/ 35 h 876"/>
                  <a:gd name="T38" fmla="*/ 194 w 876"/>
                  <a:gd name="T39" fmla="*/ 75 h 876"/>
                  <a:gd name="T40" fmla="*/ 129 w 876"/>
                  <a:gd name="T41" fmla="*/ 129 h 876"/>
                  <a:gd name="T42" fmla="*/ 76 w 876"/>
                  <a:gd name="T43" fmla="*/ 194 h 876"/>
                  <a:gd name="T44" fmla="*/ 35 w 876"/>
                  <a:gd name="T45" fmla="*/ 268 h 876"/>
                  <a:gd name="T46" fmla="*/ 10 w 876"/>
                  <a:gd name="T47" fmla="*/ 350 h 876"/>
                  <a:gd name="T48" fmla="*/ 0 w 876"/>
                  <a:gd name="T49" fmla="*/ 438 h 876"/>
                  <a:gd name="T50" fmla="*/ 5 w 876"/>
                  <a:gd name="T51" fmla="*/ 506 h 876"/>
                  <a:gd name="T52" fmla="*/ 27 w 876"/>
                  <a:gd name="T53" fmla="*/ 589 h 876"/>
                  <a:gd name="T54" fmla="*/ 64 w 876"/>
                  <a:gd name="T55" fmla="*/ 665 h 876"/>
                  <a:gd name="T56" fmla="*/ 114 w 876"/>
                  <a:gd name="T57" fmla="*/ 733 h 876"/>
                  <a:gd name="T58" fmla="*/ 177 w 876"/>
                  <a:gd name="T59" fmla="*/ 789 h 876"/>
                  <a:gd name="T60" fmla="*/ 248 w 876"/>
                  <a:gd name="T61" fmla="*/ 833 h 876"/>
                  <a:gd name="T62" fmla="*/ 329 w 876"/>
                  <a:gd name="T63" fmla="*/ 862 h 876"/>
                  <a:gd name="T64" fmla="*/ 416 w 876"/>
                  <a:gd name="T65" fmla="*/ 876 h 876"/>
                  <a:gd name="T66" fmla="*/ 438 w 876"/>
                  <a:gd name="T67" fmla="*/ 182 h 876"/>
                  <a:gd name="T68" fmla="*/ 538 w 876"/>
                  <a:gd name="T69" fmla="*/ 203 h 876"/>
                  <a:gd name="T70" fmla="*/ 619 w 876"/>
                  <a:gd name="T71" fmla="*/ 258 h 876"/>
                  <a:gd name="T72" fmla="*/ 675 w 876"/>
                  <a:gd name="T73" fmla="*/ 339 h 876"/>
                  <a:gd name="T74" fmla="*/ 694 w 876"/>
                  <a:gd name="T75" fmla="*/ 438 h 876"/>
                  <a:gd name="T76" fmla="*/ 683 w 876"/>
                  <a:gd name="T77" fmla="*/ 515 h 876"/>
                  <a:gd name="T78" fmla="*/ 635 w 876"/>
                  <a:gd name="T79" fmla="*/ 601 h 876"/>
                  <a:gd name="T80" fmla="*/ 560 w 876"/>
                  <a:gd name="T81" fmla="*/ 663 h 876"/>
                  <a:gd name="T82" fmla="*/ 465 w 876"/>
                  <a:gd name="T83" fmla="*/ 692 h 876"/>
                  <a:gd name="T84" fmla="*/ 387 w 876"/>
                  <a:gd name="T85" fmla="*/ 689 h 876"/>
                  <a:gd name="T86" fmla="*/ 296 w 876"/>
                  <a:gd name="T87" fmla="*/ 650 h 876"/>
                  <a:gd name="T88" fmla="*/ 226 w 876"/>
                  <a:gd name="T89" fmla="*/ 581 h 876"/>
                  <a:gd name="T90" fmla="*/ 188 w 876"/>
                  <a:gd name="T91" fmla="*/ 489 h 876"/>
                  <a:gd name="T92" fmla="*/ 185 w 876"/>
                  <a:gd name="T93" fmla="*/ 412 h 876"/>
                  <a:gd name="T94" fmla="*/ 214 w 876"/>
                  <a:gd name="T95" fmla="*/ 317 h 876"/>
                  <a:gd name="T96" fmla="*/ 276 w 876"/>
                  <a:gd name="T97" fmla="*/ 241 h 876"/>
                  <a:gd name="T98" fmla="*/ 363 w 876"/>
                  <a:gd name="T99" fmla="*/ 194 h 876"/>
                  <a:gd name="T100" fmla="*/ 438 w 876"/>
                  <a:gd name="T101" fmla="*/ 182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76" h="876">
                    <a:moveTo>
                      <a:pt x="438" y="876"/>
                    </a:moveTo>
                    <a:lnTo>
                      <a:pt x="438" y="876"/>
                    </a:lnTo>
                    <a:lnTo>
                      <a:pt x="462" y="876"/>
                    </a:lnTo>
                    <a:lnTo>
                      <a:pt x="484" y="874"/>
                    </a:lnTo>
                    <a:lnTo>
                      <a:pt x="506" y="872"/>
                    </a:lnTo>
                    <a:lnTo>
                      <a:pt x="526" y="867"/>
                    </a:lnTo>
                    <a:lnTo>
                      <a:pt x="548" y="862"/>
                    </a:lnTo>
                    <a:lnTo>
                      <a:pt x="569" y="857"/>
                    </a:lnTo>
                    <a:lnTo>
                      <a:pt x="589" y="850"/>
                    </a:lnTo>
                    <a:lnTo>
                      <a:pt x="609" y="842"/>
                    </a:lnTo>
                    <a:lnTo>
                      <a:pt x="628" y="833"/>
                    </a:lnTo>
                    <a:lnTo>
                      <a:pt x="647" y="823"/>
                    </a:lnTo>
                    <a:lnTo>
                      <a:pt x="665" y="813"/>
                    </a:lnTo>
                    <a:lnTo>
                      <a:pt x="684" y="802"/>
                    </a:lnTo>
                    <a:lnTo>
                      <a:pt x="700" y="789"/>
                    </a:lnTo>
                    <a:lnTo>
                      <a:pt x="718" y="777"/>
                    </a:lnTo>
                    <a:lnTo>
                      <a:pt x="733" y="763"/>
                    </a:lnTo>
                    <a:lnTo>
                      <a:pt x="749" y="748"/>
                    </a:lnTo>
                    <a:lnTo>
                      <a:pt x="763" y="733"/>
                    </a:lnTo>
                    <a:lnTo>
                      <a:pt x="777" y="716"/>
                    </a:lnTo>
                    <a:lnTo>
                      <a:pt x="789" y="700"/>
                    </a:lnTo>
                    <a:lnTo>
                      <a:pt x="802" y="683"/>
                    </a:lnTo>
                    <a:lnTo>
                      <a:pt x="814" y="665"/>
                    </a:lnTo>
                    <a:lnTo>
                      <a:pt x="824" y="647"/>
                    </a:lnTo>
                    <a:lnTo>
                      <a:pt x="833" y="628"/>
                    </a:lnTo>
                    <a:lnTo>
                      <a:pt x="843" y="609"/>
                    </a:lnTo>
                    <a:lnTo>
                      <a:pt x="850" y="589"/>
                    </a:lnTo>
                    <a:lnTo>
                      <a:pt x="857" y="568"/>
                    </a:lnTo>
                    <a:lnTo>
                      <a:pt x="862" y="547"/>
                    </a:lnTo>
                    <a:lnTo>
                      <a:pt x="868" y="526"/>
                    </a:lnTo>
                    <a:lnTo>
                      <a:pt x="872" y="506"/>
                    </a:lnTo>
                    <a:lnTo>
                      <a:pt x="874" y="484"/>
                    </a:lnTo>
                    <a:lnTo>
                      <a:pt x="876" y="460"/>
                    </a:lnTo>
                    <a:lnTo>
                      <a:pt x="876" y="438"/>
                    </a:lnTo>
                    <a:lnTo>
                      <a:pt x="876" y="438"/>
                    </a:lnTo>
                    <a:lnTo>
                      <a:pt x="876" y="415"/>
                    </a:lnTo>
                    <a:lnTo>
                      <a:pt x="874" y="393"/>
                    </a:lnTo>
                    <a:lnTo>
                      <a:pt x="872" y="371"/>
                    </a:lnTo>
                    <a:lnTo>
                      <a:pt x="868" y="350"/>
                    </a:lnTo>
                    <a:lnTo>
                      <a:pt x="862" y="328"/>
                    </a:lnTo>
                    <a:lnTo>
                      <a:pt x="857" y="307"/>
                    </a:lnTo>
                    <a:lnTo>
                      <a:pt x="850" y="288"/>
                    </a:lnTo>
                    <a:lnTo>
                      <a:pt x="843" y="268"/>
                    </a:lnTo>
                    <a:lnTo>
                      <a:pt x="833" y="248"/>
                    </a:lnTo>
                    <a:lnTo>
                      <a:pt x="824" y="230"/>
                    </a:lnTo>
                    <a:lnTo>
                      <a:pt x="814" y="211"/>
                    </a:lnTo>
                    <a:lnTo>
                      <a:pt x="802" y="194"/>
                    </a:lnTo>
                    <a:lnTo>
                      <a:pt x="789" y="176"/>
                    </a:lnTo>
                    <a:lnTo>
                      <a:pt x="777" y="159"/>
                    </a:lnTo>
                    <a:lnTo>
                      <a:pt x="763" y="144"/>
                    </a:lnTo>
                    <a:lnTo>
                      <a:pt x="749" y="129"/>
                    </a:lnTo>
                    <a:lnTo>
                      <a:pt x="733" y="114"/>
                    </a:lnTo>
                    <a:lnTo>
                      <a:pt x="718" y="100"/>
                    </a:lnTo>
                    <a:lnTo>
                      <a:pt x="700" y="87"/>
                    </a:lnTo>
                    <a:lnTo>
                      <a:pt x="684" y="75"/>
                    </a:lnTo>
                    <a:lnTo>
                      <a:pt x="665" y="64"/>
                    </a:lnTo>
                    <a:lnTo>
                      <a:pt x="647" y="53"/>
                    </a:lnTo>
                    <a:lnTo>
                      <a:pt x="628" y="43"/>
                    </a:lnTo>
                    <a:lnTo>
                      <a:pt x="609" y="35"/>
                    </a:lnTo>
                    <a:lnTo>
                      <a:pt x="589" y="27"/>
                    </a:lnTo>
                    <a:lnTo>
                      <a:pt x="569" y="20"/>
                    </a:lnTo>
                    <a:lnTo>
                      <a:pt x="548" y="14"/>
                    </a:lnTo>
                    <a:lnTo>
                      <a:pt x="526" y="10"/>
                    </a:lnTo>
                    <a:lnTo>
                      <a:pt x="506" y="5"/>
                    </a:lnTo>
                    <a:lnTo>
                      <a:pt x="484" y="3"/>
                    </a:lnTo>
                    <a:lnTo>
                      <a:pt x="462" y="0"/>
                    </a:lnTo>
                    <a:lnTo>
                      <a:pt x="438" y="0"/>
                    </a:lnTo>
                    <a:lnTo>
                      <a:pt x="438" y="0"/>
                    </a:lnTo>
                    <a:lnTo>
                      <a:pt x="416" y="0"/>
                    </a:lnTo>
                    <a:lnTo>
                      <a:pt x="393" y="3"/>
                    </a:lnTo>
                    <a:lnTo>
                      <a:pt x="372" y="5"/>
                    </a:lnTo>
                    <a:lnTo>
                      <a:pt x="350" y="10"/>
                    </a:lnTo>
                    <a:lnTo>
                      <a:pt x="329" y="14"/>
                    </a:lnTo>
                    <a:lnTo>
                      <a:pt x="309" y="20"/>
                    </a:lnTo>
                    <a:lnTo>
                      <a:pt x="288" y="27"/>
                    </a:lnTo>
                    <a:lnTo>
                      <a:pt x="268" y="35"/>
                    </a:lnTo>
                    <a:lnTo>
                      <a:pt x="248" y="43"/>
                    </a:lnTo>
                    <a:lnTo>
                      <a:pt x="230" y="53"/>
                    </a:lnTo>
                    <a:lnTo>
                      <a:pt x="211" y="64"/>
                    </a:lnTo>
                    <a:lnTo>
                      <a:pt x="194" y="75"/>
                    </a:lnTo>
                    <a:lnTo>
                      <a:pt x="177" y="87"/>
                    </a:lnTo>
                    <a:lnTo>
                      <a:pt x="160" y="100"/>
                    </a:lnTo>
                    <a:lnTo>
                      <a:pt x="144" y="114"/>
                    </a:lnTo>
                    <a:lnTo>
                      <a:pt x="129" y="129"/>
                    </a:lnTo>
                    <a:lnTo>
                      <a:pt x="114" y="144"/>
                    </a:lnTo>
                    <a:lnTo>
                      <a:pt x="100" y="159"/>
                    </a:lnTo>
                    <a:lnTo>
                      <a:pt x="87" y="176"/>
                    </a:lnTo>
                    <a:lnTo>
                      <a:pt x="76" y="194"/>
                    </a:lnTo>
                    <a:lnTo>
                      <a:pt x="64" y="211"/>
                    </a:lnTo>
                    <a:lnTo>
                      <a:pt x="54" y="230"/>
                    </a:lnTo>
                    <a:lnTo>
                      <a:pt x="43" y="248"/>
                    </a:lnTo>
                    <a:lnTo>
                      <a:pt x="35" y="268"/>
                    </a:lnTo>
                    <a:lnTo>
                      <a:pt x="27" y="288"/>
                    </a:lnTo>
                    <a:lnTo>
                      <a:pt x="20" y="307"/>
                    </a:lnTo>
                    <a:lnTo>
                      <a:pt x="14" y="328"/>
                    </a:lnTo>
                    <a:lnTo>
                      <a:pt x="10" y="350"/>
                    </a:lnTo>
                    <a:lnTo>
                      <a:pt x="5" y="371"/>
                    </a:lnTo>
                    <a:lnTo>
                      <a:pt x="3" y="393"/>
                    </a:lnTo>
                    <a:lnTo>
                      <a:pt x="2" y="415"/>
                    </a:lnTo>
                    <a:lnTo>
                      <a:pt x="0" y="438"/>
                    </a:lnTo>
                    <a:lnTo>
                      <a:pt x="0" y="438"/>
                    </a:lnTo>
                    <a:lnTo>
                      <a:pt x="2" y="460"/>
                    </a:lnTo>
                    <a:lnTo>
                      <a:pt x="3" y="484"/>
                    </a:lnTo>
                    <a:lnTo>
                      <a:pt x="5" y="506"/>
                    </a:lnTo>
                    <a:lnTo>
                      <a:pt x="10" y="526"/>
                    </a:lnTo>
                    <a:lnTo>
                      <a:pt x="14" y="547"/>
                    </a:lnTo>
                    <a:lnTo>
                      <a:pt x="20" y="568"/>
                    </a:lnTo>
                    <a:lnTo>
                      <a:pt x="27" y="589"/>
                    </a:lnTo>
                    <a:lnTo>
                      <a:pt x="35" y="609"/>
                    </a:lnTo>
                    <a:lnTo>
                      <a:pt x="43" y="628"/>
                    </a:lnTo>
                    <a:lnTo>
                      <a:pt x="54" y="647"/>
                    </a:lnTo>
                    <a:lnTo>
                      <a:pt x="64" y="665"/>
                    </a:lnTo>
                    <a:lnTo>
                      <a:pt x="76" y="683"/>
                    </a:lnTo>
                    <a:lnTo>
                      <a:pt x="87" y="700"/>
                    </a:lnTo>
                    <a:lnTo>
                      <a:pt x="100" y="716"/>
                    </a:lnTo>
                    <a:lnTo>
                      <a:pt x="114" y="733"/>
                    </a:lnTo>
                    <a:lnTo>
                      <a:pt x="129" y="748"/>
                    </a:lnTo>
                    <a:lnTo>
                      <a:pt x="144" y="763"/>
                    </a:lnTo>
                    <a:lnTo>
                      <a:pt x="160" y="777"/>
                    </a:lnTo>
                    <a:lnTo>
                      <a:pt x="177" y="789"/>
                    </a:lnTo>
                    <a:lnTo>
                      <a:pt x="194" y="802"/>
                    </a:lnTo>
                    <a:lnTo>
                      <a:pt x="211" y="813"/>
                    </a:lnTo>
                    <a:lnTo>
                      <a:pt x="230" y="823"/>
                    </a:lnTo>
                    <a:lnTo>
                      <a:pt x="248" y="833"/>
                    </a:lnTo>
                    <a:lnTo>
                      <a:pt x="268" y="842"/>
                    </a:lnTo>
                    <a:lnTo>
                      <a:pt x="288" y="850"/>
                    </a:lnTo>
                    <a:lnTo>
                      <a:pt x="309" y="857"/>
                    </a:lnTo>
                    <a:lnTo>
                      <a:pt x="329" y="862"/>
                    </a:lnTo>
                    <a:lnTo>
                      <a:pt x="350" y="867"/>
                    </a:lnTo>
                    <a:lnTo>
                      <a:pt x="372" y="872"/>
                    </a:lnTo>
                    <a:lnTo>
                      <a:pt x="393" y="874"/>
                    </a:lnTo>
                    <a:lnTo>
                      <a:pt x="416" y="876"/>
                    </a:lnTo>
                    <a:lnTo>
                      <a:pt x="438" y="876"/>
                    </a:lnTo>
                    <a:lnTo>
                      <a:pt x="438" y="876"/>
                    </a:lnTo>
                    <a:close/>
                    <a:moveTo>
                      <a:pt x="438" y="182"/>
                    </a:moveTo>
                    <a:lnTo>
                      <a:pt x="438" y="182"/>
                    </a:lnTo>
                    <a:lnTo>
                      <a:pt x="465" y="183"/>
                    </a:lnTo>
                    <a:lnTo>
                      <a:pt x="490" y="188"/>
                    </a:lnTo>
                    <a:lnTo>
                      <a:pt x="515" y="194"/>
                    </a:lnTo>
                    <a:lnTo>
                      <a:pt x="538" y="203"/>
                    </a:lnTo>
                    <a:lnTo>
                      <a:pt x="560" y="214"/>
                    </a:lnTo>
                    <a:lnTo>
                      <a:pt x="582" y="226"/>
                    </a:lnTo>
                    <a:lnTo>
                      <a:pt x="602" y="241"/>
                    </a:lnTo>
                    <a:lnTo>
                      <a:pt x="619" y="258"/>
                    </a:lnTo>
                    <a:lnTo>
                      <a:pt x="635" y="276"/>
                    </a:lnTo>
                    <a:lnTo>
                      <a:pt x="650" y="296"/>
                    </a:lnTo>
                    <a:lnTo>
                      <a:pt x="663" y="317"/>
                    </a:lnTo>
                    <a:lnTo>
                      <a:pt x="675" y="339"/>
                    </a:lnTo>
                    <a:lnTo>
                      <a:pt x="683" y="362"/>
                    </a:lnTo>
                    <a:lnTo>
                      <a:pt x="689" y="386"/>
                    </a:lnTo>
                    <a:lnTo>
                      <a:pt x="693" y="412"/>
                    </a:lnTo>
                    <a:lnTo>
                      <a:pt x="694" y="438"/>
                    </a:lnTo>
                    <a:lnTo>
                      <a:pt x="694" y="438"/>
                    </a:lnTo>
                    <a:lnTo>
                      <a:pt x="693" y="464"/>
                    </a:lnTo>
                    <a:lnTo>
                      <a:pt x="689" y="489"/>
                    </a:lnTo>
                    <a:lnTo>
                      <a:pt x="683" y="515"/>
                    </a:lnTo>
                    <a:lnTo>
                      <a:pt x="675" y="538"/>
                    </a:lnTo>
                    <a:lnTo>
                      <a:pt x="663" y="560"/>
                    </a:lnTo>
                    <a:lnTo>
                      <a:pt x="650" y="581"/>
                    </a:lnTo>
                    <a:lnTo>
                      <a:pt x="635" y="601"/>
                    </a:lnTo>
                    <a:lnTo>
                      <a:pt x="619" y="619"/>
                    </a:lnTo>
                    <a:lnTo>
                      <a:pt x="602" y="635"/>
                    </a:lnTo>
                    <a:lnTo>
                      <a:pt x="582" y="650"/>
                    </a:lnTo>
                    <a:lnTo>
                      <a:pt x="560" y="663"/>
                    </a:lnTo>
                    <a:lnTo>
                      <a:pt x="538" y="674"/>
                    </a:lnTo>
                    <a:lnTo>
                      <a:pt x="515" y="683"/>
                    </a:lnTo>
                    <a:lnTo>
                      <a:pt x="490" y="689"/>
                    </a:lnTo>
                    <a:lnTo>
                      <a:pt x="465" y="692"/>
                    </a:lnTo>
                    <a:lnTo>
                      <a:pt x="438" y="694"/>
                    </a:lnTo>
                    <a:lnTo>
                      <a:pt x="438" y="694"/>
                    </a:lnTo>
                    <a:lnTo>
                      <a:pt x="413" y="692"/>
                    </a:lnTo>
                    <a:lnTo>
                      <a:pt x="387" y="689"/>
                    </a:lnTo>
                    <a:lnTo>
                      <a:pt x="363" y="683"/>
                    </a:lnTo>
                    <a:lnTo>
                      <a:pt x="339" y="674"/>
                    </a:lnTo>
                    <a:lnTo>
                      <a:pt x="317" y="663"/>
                    </a:lnTo>
                    <a:lnTo>
                      <a:pt x="296" y="650"/>
                    </a:lnTo>
                    <a:lnTo>
                      <a:pt x="276" y="635"/>
                    </a:lnTo>
                    <a:lnTo>
                      <a:pt x="258" y="619"/>
                    </a:lnTo>
                    <a:lnTo>
                      <a:pt x="241" y="601"/>
                    </a:lnTo>
                    <a:lnTo>
                      <a:pt x="226" y="581"/>
                    </a:lnTo>
                    <a:lnTo>
                      <a:pt x="214" y="560"/>
                    </a:lnTo>
                    <a:lnTo>
                      <a:pt x="203" y="538"/>
                    </a:lnTo>
                    <a:lnTo>
                      <a:pt x="194" y="515"/>
                    </a:lnTo>
                    <a:lnTo>
                      <a:pt x="188" y="489"/>
                    </a:lnTo>
                    <a:lnTo>
                      <a:pt x="185" y="464"/>
                    </a:lnTo>
                    <a:lnTo>
                      <a:pt x="182" y="438"/>
                    </a:lnTo>
                    <a:lnTo>
                      <a:pt x="182" y="438"/>
                    </a:lnTo>
                    <a:lnTo>
                      <a:pt x="185" y="412"/>
                    </a:lnTo>
                    <a:lnTo>
                      <a:pt x="188" y="386"/>
                    </a:lnTo>
                    <a:lnTo>
                      <a:pt x="194" y="362"/>
                    </a:lnTo>
                    <a:lnTo>
                      <a:pt x="203" y="339"/>
                    </a:lnTo>
                    <a:lnTo>
                      <a:pt x="214" y="317"/>
                    </a:lnTo>
                    <a:lnTo>
                      <a:pt x="226" y="296"/>
                    </a:lnTo>
                    <a:lnTo>
                      <a:pt x="241" y="276"/>
                    </a:lnTo>
                    <a:lnTo>
                      <a:pt x="258" y="258"/>
                    </a:lnTo>
                    <a:lnTo>
                      <a:pt x="276" y="241"/>
                    </a:lnTo>
                    <a:lnTo>
                      <a:pt x="296" y="226"/>
                    </a:lnTo>
                    <a:lnTo>
                      <a:pt x="317" y="214"/>
                    </a:lnTo>
                    <a:lnTo>
                      <a:pt x="339" y="203"/>
                    </a:lnTo>
                    <a:lnTo>
                      <a:pt x="363" y="194"/>
                    </a:lnTo>
                    <a:lnTo>
                      <a:pt x="387" y="188"/>
                    </a:lnTo>
                    <a:lnTo>
                      <a:pt x="413" y="183"/>
                    </a:lnTo>
                    <a:lnTo>
                      <a:pt x="438" y="182"/>
                    </a:lnTo>
                    <a:lnTo>
                      <a:pt x="438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31"/>
              <p:cNvSpPr>
                <a:spLocks noEditPoints="1"/>
              </p:cNvSpPr>
              <p:nvPr/>
            </p:nvSpPr>
            <p:spPr bwMode="auto">
              <a:xfrm>
                <a:off x="1703512" y="4530080"/>
                <a:ext cx="746125" cy="747713"/>
              </a:xfrm>
              <a:custGeom>
                <a:avLst/>
                <a:gdLst>
                  <a:gd name="T0" fmla="*/ 353 w 941"/>
                  <a:gd name="T1" fmla="*/ 926 h 941"/>
                  <a:gd name="T2" fmla="*/ 207 w 941"/>
                  <a:gd name="T3" fmla="*/ 860 h 941"/>
                  <a:gd name="T4" fmla="*/ 94 w 941"/>
                  <a:gd name="T5" fmla="*/ 752 h 941"/>
                  <a:gd name="T6" fmla="*/ 21 w 941"/>
                  <a:gd name="T7" fmla="*/ 611 h 941"/>
                  <a:gd name="T8" fmla="*/ 0 w 941"/>
                  <a:gd name="T9" fmla="*/ 470 h 941"/>
                  <a:gd name="T10" fmla="*/ 29 w 941"/>
                  <a:gd name="T11" fmla="*/ 308 h 941"/>
                  <a:gd name="T12" fmla="*/ 108 w 941"/>
                  <a:gd name="T13" fmla="*/ 171 h 941"/>
                  <a:gd name="T14" fmla="*/ 227 w 941"/>
                  <a:gd name="T15" fmla="*/ 68 h 941"/>
                  <a:gd name="T16" fmla="*/ 375 w 941"/>
                  <a:gd name="T17" fmla="*/ 9 h 941"/>
                  <a:gd name="T18" fmla="*/ 519 w 941"/>
                  <a:gd name="T19" fmla="*/ 2 h 941"/>
                  <a:gd name="T20" fmla="*/ 674 w 941"/>
                  <a:gd name="T21" fmla="*/ 46 h 941"/>
                  <a:gd name="T22" fmla="*/ 803 w 941"/>
                  <a:gd name="T23" fmla="*/ 138 h 941"/>
                  <a:gd name="T24" fmla="*/ 894 w 941"/>
                  <a:gd name="T25" fmla="*/ 266 h 941"/>
                  <a:gd name="T26" fmla="*/ 938 w 941"/>
                  <a:gd name="T27" fmla="*/ 422 h 941"/>
                  <a:gd name="T28" fmla="*/ 931 w 941"/>
                  <a:gd name="T29" fmla="*/ 565 h 941"/>
                  <a:gd name="T30" fmla="*/ 872 w 941"/>
                  <a:gd name="T31" fmla="*/ 714 h 941"/>
                  <a:gd name="T32" fmla="*/ 769 w 941"/>
                  <a:gd name="T33" fmla="*/ 833 h 941"/>
                  <a:gd name="T34" fmla="*/ 633 w 941"/>
                  <a:gd name="T35" fmla="*/ 912 h 941"/>
                  <a:gd name="T36" fmla="*/ 470 w 941"/>
                  <a:gd name="T37" fmla="*/ 941 h 941"/>
                  <a:gd name="T38" fmla="*/ 389 w 941"/>
                  <a:gd name="T39" fmla="*/ 73 h 941"/>
                  <a:gd name="T40" fmla="*/ 261 w 941"/>
                  <a:gd name="T41" fmla="*/ 123 h 941"/>
                  <a:gd name="T42" fmla="*/ 158 w 941"/>
                  <a:gd name="T43" fmla="*/ 212 h 941"/>
                  <a:gd name="T44" fmla="*/ 89 w 941"/>
                  <a:gd name="T45" fmla="*/ 331 h 941"/>
                  <a:gd name="T46" fmla="*/ 65 w 941"/>
                  <a:gd name="T47" fmla="*/ 470 h 941"/>
                  <a:gd name="T48" fmla="*/ 83 w 941"/>
                  <a:gd name="T49" fmla="*/ 591 h 941"/>
                  <a:gd name="T50" fmla="*/ 146 w 941"/>
                  <a:gd name="T51" fmla="*/ 713 h 941"/>
                  <a:gd name="T52" fmla="*/ 243 w 941"/>
                  <a:gd name="T53" fmla="*/ 806 h 941"/>
                  <a:gd name="T54" fmla="*/ 370 w 941"/>
                  <a:gd name="T55" fmla="*/ 863 h 941"/>
                  <a:gd name="T56" fmla="*/ 491 w 941"/>
                  <a:gd name="T57" fmla="*/ 876 h 941"/>
                  <a:gd name="T58" fmla="*/ 628 w 941"/>
                  <a:gd name="T59" fmla="*/ 845 h 941"/>
                  <a:gd name="T60" fmla="*/ 744 w 941"/>
                  <a:gd name="T61" fmla="*/ 770 h 941"/>
                  <a:gd name="T62" fmla="*/ 827 w 941"/>
                  <a:gd name="T63" fmla="*/ 664 h 941"/>
                  <a:gd name="T64" fmla="*/ 871 w 941"/>
                  <a:gd name="T65" fmla="*/ 532 h 941"/>
                  <a:gd name="T66" fmla="*/ 871 w 941"/>
                  <a:gd name="T67" fmla="*/ 409 h 941"/>
                  <a:gd name="T68" fmla="*/ 827 w 941"/>
                  <a:gd name="T69" fmla="*/ 277 h 941"/>
                  <a:gd name="T70" fmla="*/ 744 w 941"/>
                  <a:gd name="T71" fmla="*/ 170 h 941"/>
                  <a:gd name="T72" fmla="*/ 628 w 941"/>
                  <a:gd name="T73" fmla="*/ 96 h 941"/>
                  <a:gd name="T74" fmla="*/ 491 w 941"/>
                  <a:gd name="T75" fmla="*/ 65 h 941"/>
                  <a:gd name="T76" fmla="*/ 426 w 941"/>
                  <a:gd name="T77" fmla="*/ 755 h 941"/>
                  <a:gd name="T78" fmla="*/ 309 w 941"/>
                  <a:gd name="T79" fmla="*/ 709 h 941"/>
                  <a:gd name="T80" fmla="*/ 200 w 941"/>
                  <a:gd name="T81" fmla="*/ 569 h 941"/>
                  <a:gd name="T82" fmla="*/ 183 w 941"/>
                  <a:gd name="T83" fmla="*/ 470 h 941"/>
                  <a:gd name="T84" fmla="*/ 196 w 941"/>
                  <a:gd name="T85" fmla="*/ 385 h 941"/>
                  <a:gd name="T86" fmla="*/ 287 w 941"/>
                  <a:gd name="T87" fmla="*/ 248 h 941"/>
                  <a:gd name="T88" fmla="*/ 412 w 941"/>
                  <a:gd name="T89" fmla="*/ 188 h 941"/>
                  <a:gd name="T90" fmla="*/ 500 w 941"/>
                  <a:gd name="T91" fmla="*/ 184 h 941"/>
                  <a:gd name="T92" fmla="*/ 608 w 941"/>
                  <a:gd name="T93" fmla="*/ 217 h 941"/>
                  <a:gd name="T94" fmla="*/ 736 w 941"/>
                  <a:gd name="T95" fmla="*/ 358 h 941"/>
                  <a:gd name="T96" fmla="*/ 758 w 941"/>
                  <a:gd name="T97" fmla="*/ 455 h 941"/>
                  <a:gd name="T98" fmla="*/ 750 w 941"/>
                  <a:gd name="T99" fmla="*/ 542 h 941"/>
                  <a:gd name="T100" fmla="*/ 674 w 941"/>
                  <a:gd name="T101" fmla="*/ 674 h 941"/>
                  <a:gd name="T102" fmla="*/ 542 w 941"/>
                  <a:gd name="T103" fmla="*/ 750 h 941"/>
                  <a:gd name="T104" fmla="*/ 470 w 941"/>
                  <a:gd name="T105" fmla="*/ 247 h 941"/>
                  <a:gd name="T106" fmla="*/ 345 w 941"/>
                  <a:gd name="T107" fmla="*/ 285 h 941"/>
                  <a:gd name="T108" fmla="*/ 257 w 941"/>
                  <a:gd name="T109" fmla="*/ 404 h 941"/>
                  <a:gd name="T110" fmla="*/ 257 w 941"/>
                  <a:gd name="T111" fmla="*/ 536 h 941"/>
                  <a:gd name="T112" fmla="*/ 345 w 941"/>
                  <a:gd name="T113" fmla="*/ 656 h 941"/>
                  <a:gd name="T114" fmla="*/ 470 w 941"/>
                  <a:gd name="T115" fmla="*/ 694 h 941"/>
                  <a:gd name="T116" fmla="*/ 613 w 941"/>
                  <a:gd name="T117" fmla="*/ 643 h 941"/>
                  <a:gd name="T118" fmla="*/ 689 w 941"/>
                  <a:gd name="T119" fmla="*/ 516 h 941"/>
                  <a:gd name="T120" fmla="*/ 677 w 941"/>
                  <a:gd name="T121" fmla="*/ 383 h 941"/>
                  <a:gd name="T122" fmla="*/ 577 w 941"/>
                  <a:gd name="T123" fmla="*/ 273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41" h="941">
                    <a:moveTo>
                      <a:pt x="470" y="941"/>
                    </a:moveTo>
                    <a:lnTo>
                      <a:pt x="470" y="941"/>
                    </a:lnTo>
                    <a:lnTo>
                      <a:pt x="446" y="940"/>
                    </a:lnTo>
                    <a:lnTo>
                      <a:pt x="423" y="938"/>
                    </a:lnTo>
                    <a:lnTo>
                      <a:pt x="399" y="935"/>
                    </a:lnTo>
                    <a:lnTo>
                      <a:pt x="375" y="931"/>
                    </a:lnTo>
                    <a:lnTo>
                      <a:pt x="353" y="926"/>
                    </a:lnTo>
                    <a:lnTo>
                      <a:pt x="331" y="920"/>
                    </a:lnTo>
                    <a:lnTo>
                      <a:pt x="309" y="912"/>
                    </a:lnTo>
                    <a:lnTo>
                      <a:pt x="287" y="904"/>
                    </a:lnTo>
                    <a:lnTo>
                      <a:pt x="266" y="894"/>
                    </a:lnTo>
                    <a:lnTo>
                      <a:pt x="247" y="884"/>
                    </a:lnTo>
                    <a:lnTo>
                      <a:pt x="227" y="872"/>
                    </a:lnTo>
                    <a:lnTo>
                      <a:pt x="207" y="860"/>
                    </a:lnTo>
                    <a:lnTo>
                      <a:pt x="189" y="847"/>
                    </a:lnTo>
                    <a:lnTo>
                      <a:pt x="171" y="833"/>
                    </a:lnTo>
                    <a:lnTo>
                      <a:pt x="154" y="818"/>
                    </a:lnTo>
                    <a:lnTo>
                      <a:pt x="138" y="803"/>
                    </a:lnTo>
                    <a:lnTo>
                      <a:pt x="123" y="787"/>
                    </a:lnTo>
                    <a:lnTo>
                      <a:pt x="108" y="769"/>
                    </a:lnTo>
                    <a:lnTo>
                      <a:pt x="94" y="752"/>
                    </a:lnTo>
                    <a:lnTo>
                      <a:pt x="81" y="733"/>
                    </a:lnTo>
                    <a:lnTo>
                      <a:pt x="68" y="714"/>
                    </a:lnTo>
                    <a:lnTo>
                      <a:pt x="57" y="694"/>
                    </a:lnTo>
                    <a:lnTo>
                      <a:pt x="46" y="674"/>
                    </a:lnTo>
                    <a:lnTo>
                      <a:pt x="37" y="653"/>
                    </a:lnTo>
                    <a:lnTo>
                      <a:pt x="29" y="631"/>
                    </a:lnTo>
                    <a:lnTo>
                      <a:pt x="21" y="611"/>
                    </a:lnTo>
                    <a:lnTo>
                      <a:pt x="15" y="587"/>
                    </a:lnTo>
                    <a:lnTo>
                      <a:pt x="9" y="565"/>
                    </a:lnTo>
                    <a:lnTo>
                      <a:pt x="6" y="542"/>
                    </a:lnTo>
                    <a:lnTo>
                      <a:pt x="2" y="518"/>
                    </a:lnTo>
                    <a:lnTo>
                      <a:pt x="1" y="495"/>
                    </a:lnTo>
                    <a:lnTo>
                      <a:pt x="0" y="470"/>
                    </a:lnTo>
                    <a:lnTo>
                      <a:pt x="0" y="470"/>
                    </a:lnTo>
                    <a:lnTo>
                      <a:pt x="1" y="446"/>
                    </a:lnTo>
                    <a:lnTo>
                      <a:pt x="2" y="422"/>
                    </a:lnTo>
                    <a:lnTo>
                      <a:pt x="6" y="399"/>
                    </a:lnTo>
                    <a:lnTo>
                      <a:pt x="9" y="375"/>
                    </a:lnTo>
                    <a:lnTo>
                      <a:pt x="15" y="353"/>
                    </a:lnTo>
                    <a:lnTo>
                      <a:pt x="21" y="330"/>
                    </a:lnTo>
                    <a:lnTo>
                      <a:pt x="29" y="308"/>
                    </a:lnTo>
                    <a:lnTo>
                      <a:pt x="37" y="287"/>
                    </a:lnTo>
                    <a:lnTo>
                      <a:pt x="46" y="266"/>
                    </a:lnTo>
                    <a:lnTo>
                      <a:pt x="57" y="247"/>
                    </a:lnTo>
                    <a:lnTo>
                      <a:pt x="68" y="227"/>
                    </a:lnTo>
                    <a:lnTo>
                      <a:pt x="81" y="207"/>
                    </a:lnTo>
                    <a:lnTo>
                      <a:pt x="94" y="189"/>
                    </a:lnTo>
                    <a:lnTo>
                      <a:pt x="108" y="171"/>
                    </a:lnTo>
                    <a:lnTo>
                      <a:pt x="123" y="154"/>
                    </a:lnTo>
                    <a:lnTo>
                      <a:pt x="138" y="138"/>
                    </a:lnTo>
                    <a:lnTo>
                      <a:pt x="154" y="123"/>
                    </a:lnTo>
                    <a:lnTo>
                      <a:pt x="171" y="108"/>
                    </a:lnTo>
                    <a:lnTo>
                      <a:pt x="189" y="94"/>
                    </a:lnTo>
                    <a:lnTo>
                      <a:pt x="207" y="80"/>
                    </a:lnTo>
                    <a:lnTo>
                      <a:pt x="227" y="68"/>
                    </a:lnTo>
                    <a:lnTo>
                      <a:pt x="247" y="57"/>
                    </a:lnTo>
                    <a:lnTo>
                      <a:pt x="266" y="46"/>
                    </a:lnTo>
                    <a:lnTo>
                      <a:pt x="287" y="37"/>
                    </a:lnTo>
                    <a:lnTo>
                      <a:pt x="309" y="29"/>
                    </a:lnTo>
                    <a:lnTo>
                      <a:pt x="331" y="21"/>
                    </a:lnTo>
                    <a:lnTo>
                      <a:pt x="353" y="15"/>
                    </a:lnTo>
                    <a:lnTo>
                      <a:pt x="375" y="9"/>
                    </a:lnTo>
                    <a:lnTo>
                      <a:pt x="399" y="6"/>
                    </a:lnTo>
                    <a:lnTo>
                      <a:pt x="423" y="2"/>
                    </a:lnTo>
                    <a:lnTo>
                      <a:pt x="446" y="0"/>
                    </a:lnTo>
                    <a:lnTo>
                      <a:pt x="470" y="0"/>
                    </a:lnTo>
                    <a:lnTo>
                      <a:pt x="470" y="0"/>
                    </a:lnTo>
                    <a:lnTo>
                      <a:pt x="495" y="0"/>
                    </a:lnTo>
                    <a:lnTo>
                      <a:pt x="519" y="2"/>
                    </a:lnTo>
                    <a:lnTo>
                      <a:pt x="542" y="6"/>
                    </a:lnTo>
                    <a:lnTo>
                      <a:pt x="565" y="9"/>
                    </a:lnTo>
                    <a:lnTo>
                      <a:pt x="587" y="15"/>
                    </a:lnTo>
                    <a:lnTo>
                      <a:pt x="610" y="21"/>
                    </a:lnTo>
                    <a:lnTo>
                      <a:pt x="633" y="29"/>
                    </a:lnTo>
                    <a:lnTo>
                      <a:pt x="653" y="37"/>
                    </a:lnTo>
                    <a:lnTo>
                      <a:pt x="674" y="46"/>
                    </a:lnTo>
                    <a:lnTo>
                      <a:pt x="694" y="57"/>
                    </a:lnTo>
                    <a:lnTo>
                      <a:pt x="714" y="68"/>
                    </a:lnTo>
                    <a:lnTo>
                      <a:pt x="733" y="80"/>
                    </a:lnTo>
                    <a:lnTo>
                      <a:pt x="752" y="94"/>
                    </a:lnTo>
                    <a:lnTo>
                      <a:pt x="769" y="108"/>
                    </a:lnTo>
                    <a:lnTo>
                      <a:pt x="787" y="123"/>
                    </a:lnTo>
                    <a:lnTo>
                      <a:pt x="803" y="138"/>
                    </a:lnTo>
                    <a:lnTo>
                      <a:pt x="819" y="154"/>
                    </a:lnTo>
                    <a:lnTo>
                      <a:pt x="833" y="171"/>
                    </a:lnTo>
                    <a:lnTo>
                      <a:pt x="847" y="189"/>
                    </a:lnTo>
                    <a:lnTo>
                      <a:pt x="861" y="207"/>
                    </a:lnTo>
                    <a:lnTo>
                      <a:pt x="872" y="227"/>
                    </a:lnTo>
                    <a:lnTo>
                      <a:pt x="884" y="247"/>
                    </a:lnTo>
                    <a:lnTo>
                      <a:pt x="894" y="266"/>
                    </a:lnTo>
                    <a:lnTo>
                      <a:pt x="904" y="287"/>
                    </a:lnTo>
                    <a:lnTo>
                      <a:pt x="912" y="308"/>
                    </a:lnTo>
                    <a:lnTo>
                      <a:pt x="920" y="330"/>
                    </a:lnTo>
                    <a:lnTo>
                      <a:pt x="926" y="353"/>
                    </a:lnTo>
                    <a:lnTo>
                      <a:pt x="931" y="375"/>
                    </a:lnTo>
                    <a:lnTo>
                      <a:pt x="935" y="399"/>
                    </a:lnTo>
                    <a:lnTo>
                      <a:pt x="938" y="422"/>
                    </a:lnTo>
                    <a:lnTo>
                      <a:pt x="941" y="446"/>
                    </a:lnTo>
                    <a:lnTo>
                      <a:pt x="941" y="470"/>
                    </a:lnTo>
                    <a:lnTo>
                      <a:pt x="941" y="470"/>
                    </a:lnTo>
                    <a:lnTo>
                      <a:pt x="941" y="495"/>
                    </a:lnTo>
                    <a:lnTo>
                      <a:pt x="938" y="518"/>
                    </a:lnTo>
                    <a:lnTo>
                      <a:pt x="935" y="542"/>
                    </a:lnTo>
                    <a:lnTo>
                      <a:pt x="931" y="565"/>
                    </a:lnTo>
                    <a:lnTo>
                      <a:pt x="926" y="587"/>
                    </a:lnTo>
                    <a:lnTo>
                      <a:pt x="920" y="611"/>
                    </a:lnTo>
                    <a:lnTo>
                      <a:pt x="912" y="631"/>
                    </a:lnTo>
                    <a:lnTo>
                      <a:pt x="904" y="653"/>
                    </a:lnTo>
                    <a:lnTo>
                      <a:pt x="894" y="674"/>
                    </a:lnTo>
                    <a:lnTo>
                      <a:pt x="884" y="694"/>
                    </a:lnTo>
                    <a:lnTo>
                      <a:pt x="872" y="714"/>
                    </a:lnTo>
                    <a:lnTo>
                      <a:pt x="861" y="733"/>
                    </a:lnTo>
                    <a:lnTo>
                      <a:pt x="847" y="752"/>
                    </a:lnTo>
                    <a:lnTo>
                      <a:pt x="833" y="769"/>
                    </a:lnTo>
                    <a:lnTo>
                      <a:pt x="819" y="787"/>
                    </a:lnTo>
                    <a:lnTo>
                      <a:pt x="803" y="803"/>
                    </a:lnTo>
                    <a:lnTo>
                      <a:pt x="787" y="818"/>
                    </a:lnTo>
                    <a:lnTo>
                      <a:pt x="769" y="833"/>
                    </a:lnTo>
                    <a:lnTo>
                      <a:pt x="752" y="847"/>
                    </a:lnTo>
                    <a:lnTo>
                      <a:pt x="733" y="860"/>
                    </a:lnTo>
                    <a:lnTo>
                      <a:pt x="714" y="872"/>
                    </a:lnTo>
                    <a:lnTo>
                      <a:pt x="694" y="884"/>
                    </a:lnTo>
                    <a:lnTo>
                      <a:pt x="674" y="894"/>
                    </a:lnTo>
                    <a:lnTo>
                      <a:pt x="653" y="904"/>
                    </a:lnTo>
                    <a:lnTo>
                      <a:pt x="633" y="912"/>
                    </a:lnTo>
                    <a:lnTo>
                      <a:pt x="610" y="920"/>
                    </a:lnTo>
                    <a:lnTo>
                      <a:pt x="587" y="926"/>
                    </a:lnTo>
                    <a:lnTo>
                      <a:pt x="565" y="931"/>
                    </a:lnTo>
                    <a:lnTo>
                      <a:pt x="542" y="935"/>
                    </a:lnTo>
                    <a:lnTo>
                      <a:pt x="519" y="938"/>
                    </a:lnTo>
                    <a:lnTo>
                      <a:pt x="495" y="940"/>
                    </a:lnTo>
                    <a:lnTo>
                      <a:pt x="470" y="941"/>
                    </a:lnTo>
                    <a:lnTo>
                      <a:pt x="470" y="941"/>
                    </a:lnTo>
                    <a:close/>
                    <a:moveTo>
                      <a:pt x="470" y="65"/>
                    </a:moveTo>
                    <a:lnTo>
                      <a:pt x="470" y="65"/>
                    </a:lnTo>
                    <a:lnTo>
                      <a:pt x="449" y="65"/>
                    </a:lnTo>
                    <a:lnTo>
                      <a:pt x="429" y="66"/>
                    </a:lnTo>
                    <a:lnTo>
                      <a:pt x="409" y="69"/>
                    </a:lnTo>
                    <a:lnTo>
                      <a:pt x="389" y="73"/>
                    </a:lnTo>
                    <a:lnTo>
                      <a:pt x="370" y="78"/>
                    </a:lnTo>
                    <a:lnTo>
                      <a:pt x="350" y="82"/>
                    </a:lnTo>
                    <a:lnTo>
                      <a:pt x="331" y="89"/>
                    </a:lnTo>
                    <a:lnTo>
                      <a:pt x="313" y="96"/>
                    </a:lnTo>
                    <a:lnTo>
                      <a:pt x="294" y="104"/>
                    </a:lnTo>
                    <a:lnTo>
                      <a:pt x="277" y="113"/>
                    </a:lnTo>
                    <a:lnTo>
                      <a:pt x="261" y="123"/>
                    </a:lnTo>
                    <a:lnTo>
                      <a:pt x="243" y="134"/>
                    </a:lnTo>
                    <a:lnTo>
                      <a:pt x="228" y="145"/>
                    </a:lnTo>
                    <a:lnTo>
                      <a:pt x="212" y="158"/>
                    </a:lnTo>
                    <a:lnTo>
                      <a:pt x="198" y="170"/>
                    </a:lnTo>
                    <a:lnTo>
                      <a:pt x="184" y="183"/>
                    </a:lnTo>
                    <a:lnTo>
                      <a:pt x="170" y="198"/>
                    </a:lnTo>
                    <a:lnTo>
                      <a:pt x="158" y="212"/>
                    </a:lnTo>
                    <a:lnTo>
                      <a:pt x="146" y="227"/>
                    </a:lnTo>
                    <a:lnTo>
                      <a:pt x="134" y="243"/>
                    </a:lnTo>
                    <a:lnTo>
                      <a:pt x="124" y="259"/>
                    </a:lnTo>
                    <a:lnTo>
                      <a:pt x="114" y="277"/>
                    </a:lnTo>
                    <a:lnTo>
                      <a:pt x="104" y="294"/>
                    </a:lnTo>
                    <a:lnTo>
                      <a:pt x="96" y="313"/>
                    </a:lnTo>
                    <a:lnTo>
                      <a:pt x="89" y="331"/>
                    </a:lnTo>
                    <a:lnTo>
                      <a:pt x="83" y="350"/>
                    </a:lnTo>
                    <a:lnTo>
                      <a:pt x="78" y="368"/>
                    </a:lnTo>
                    <a:lnTo>
                      <a:pt x="73" y="388"/>
                    </a:lnTo>
                    <a:lnTo>
                      <a:pt x="70" y="409"/>
                    </a:lnTo>
                    <a:lnTo>
                      <a:pt x="67" y="429"/>
                    </a:lnTo>
                    <a:lnTo>
                      <a:pt x="65" y="449"/>
                    </a:lnTo>
                    <a:lnTo>
                      <a:pt x="65" y="470"/>
                    </a:lnTo>
                    <a:lnTo>
                      <a:pt x="65" y="470"/>
                    </a:lnTo>
                    <a:lnTo>
                      <a:pt x="65" y="491"/>
                    </a:lnTo>
                    <a:lnTo>
                      <a:pt x="67" y="512"/>
                    </a:lnTo>
                    <a:lnTo>
                      <a:pt x="70" y="532"/>
                    </a:lnTo>
                    <a:lnTo>
                      <a:pt x="73" y="551"/>
                    </a:lnTo>
                    <a:lnTo>
                      <a:pt x="78" y="571"/>
                    </a:lnTo>
                    <a:lnTo>
                      <a:pt x="83" y="591"/>
                    </a:lnTo>
                    <a:lnTo>
                      <a:pt x="89" y="609"/>
                    </a:lnTo>
                    <a:lnTo>
                      <a:pt x="96" y="628"/>
                    </a:lnTo>
                    <a:lnTo>
                      <a:pt x="104" y="646"/>
                    </a:lnTo>
                    <a:lnTo>
                      <a:pt x="114" y="664"/>
                    </a:lnTo>
                    <a:lnTo>
                      <a:pt x="124" y="680"/>
                    </a:lnTo>
                    <a:lnTo>
                      <a:pt x="134" y="697"/>
                    </a:lnTo>
                    <a:lnTo>
                      <a:pt x="146" y="713"/>
                    </a:lnTo>
                    <a:lnTo>
                      <a:pt x="158" y="729"/>
                    </a:lnTo>
                    <a:lnTo>
                      <a:pt x="170" y="743"/>
                    </a:lnTo>
                    <a:lnTo>
                      <a:pt x="184" y="758"/>
                    </a:lnTo>
                    <a:lnTo>
                      <a:pt x="198" y="770"/>
                    </a:lnTo>
                    <a:lnTo>
                      <a:pt x="212" y="783"/>
                    </a:lnTo>
                    <a:lnTo>
                      <a:pt x="228" y="796"/>
                    </a:lnTo>
                    <a:lnTo>
                      <a:pt x="243" y="806"/>
                    </a:lnTo>
                    <a:lnTo>
                      <a:pt x="261" y="817"/>
                    </a:lnTo>
                    <a:lnTo>
                      <a:pt x="277" y="827"/>
                    </a:lnTo>
                    <a:lnTo>
                      <a:pt x="294" y="836"/>
                    </a:lnTo>
                    <a:lnTo>
                      <a:pt x="313" y="845"/>
                    </a:lnTo>
                    <a:lnTo>
                      <a:pt x="331" y="852"/>
                    </a:lnTo>
                    <a:lnTo>
                      <a:pt x="350" y="857"/>
                    </a:lnTo>
                    <a:lnTo>
                      <a:pt x="370" y="863"/>
                    </a:lnTo>
                    <a:lnTo>
                      <a:pt x="389" y="868"/>
                    </a:lnTo>
                    <a:lnTo>
                      <a:pt x="409" y="871"/>
                    </a:lnTo>
                    <a:lnTo>
                      <a:pt x="429" y="874"/>
                    </a:lnTo>
                    <a:lnTo>
                      <a:pt x="449" y="876"/>
                    </a:lnTo>
                    <a:lnTo>
                      <a:pt x="470" y="876"/>
                    </a:lnTo>
                    <a:lnTo>
                      <a:pt x="470" y="876"/>
                    </a:lnTo>
                    <a:lnTo>
                      <a:pt x="491" y="876"/>
                    </a:lnTo>
                    <a:lnTo>
                      <a:pt x="512" y="874"/>
                    </a:lnTo>
                    <a:lnTo>
                      <a:pt x="532" y="871"/>
                    </a:lnTo>
                    <a:lnTo>
                      <a:pt x="553" y="868"/>
                    </a:lnTo>
                    <a:lnTo>
                      <a:pt x="572" y="863"/>
                    </a:lnTo>
                    <a:lnTo>
                      <a:pt x="591" y="857"/>
                    </a:lnTo>
                    <a:lnTo>
                      <a:pt x="609" y="852"/>
                    </a:lnTo>
                    <a:lnTo>
                      <a:pt x="628" y="845"/>
                    </a:lnTo>
                    <a:lnTo>
                      <a:pt x="646" y="836"/>
                    </a:lnTo>
                    <a:lnTo>
                      <a:pt x="664" y="827"/>
                    </a:lnTo>
                    <a:lnTo>
                      <a:pt x="681" y="817"/>
                    </a:lnTo>
                    <a:lnTo>
                      <a:pt x="697" y="806"/>
                    </a:lnTo>
                    <a:lnTo>
                      <a:pt x="714" y="796"/>
                    </a:lnTo>
                    <a:lnTo>
                      <a:pt x="729" y="783"/>
                    </a:lnTo>
                    <a:lnTo>
                      <a:pt x="744" y="770"/>
                    </a:lnTo>
                    <a:lnTo>
                      <a:pt x="758" y="758"/>
                    </a:lnTo>
                    <a:lnTo>
                      <a:pt x="770" y="743"/>
                    </a:lnTo>
                    <a:lnTo>
                      <a:pt x="783" y="729"/>
                    </a:lnTo>
                    <a:lnTo>
                      <a:pt x="796" y="713"/>
                    </a:lnTo>
                    <a:lnTo>
                      <a:pt x="807" y="697"/>
                    </a:lnTo>
                    <a:lnTo>
                      <a:pt x="818" y="680"/>
                    </a:lnTo>
                    <a:lnTo>
                      <a:pt x="827" y="664"/>
                    </a:lnTo>
                    <a:lnTo>
                      <a:pt x="836" y="646"/>
                    </a:lnTo>
                    <a:lnTo>
                      <a:pt x="844" y="628"/>
                    </a:lnTo>
                    <a:lnTo>
                      <a:pt x="851" y="609"/>
                    </a:lnTo>
                    <a:lnTo>
                      <a:pt x="858" y="591"/>
                    </a:lnTo>
                    <a:lnTo>
                      <a:pt x="863" y="571"/>
                    </a:lnTo>
                    <a:lnTo>
                      <a:pt x="868" y="551"/>
                    </a:lnTo>
                    <a:lnTo>
                      <a:pt x="871" y="532"/>
                    </a:lnTo>
                    <a:lnTo>
                      <a:pt x="875" y="512"/>
                    </a:lnTo>
                    <a:lnTo>
                      <a:pt x="876" y="491"/>
                    </a:lnTo>
                    <a:lnTo>
                      <a:pt x="876" y="470"/>
                    </a:lnTo>
                    <a:lnTo>
                      <a:pt x="876" y="470"/>
                    </a:lnTo>
                    <a:lnTo>
                      <a:pt x="876" y="449"/>
                    </a:lnTo>
                    <a:lnTo>
                      <a:pt x="875" y="429"/>
                    </a:lnTo>
                    <a:lnTo>
                      <a:pt x="871" y="409"/>
                    </a:lnTo>
                    <a:lnTo>
                      <a:pt x="868" y="388"/>
                    </a:lnTo>
                    <a:lnTo>
                      <a:pt x="863" y="368"/>
                    </a:lnTo>
                    <a:lnTo>
                      <a:pt x="858" y="350"/>
                    </a:lnTo>
                    <a:lnTo>
                      <a:pt x="851" y="331"/>
                    </a:lnTo>
                    <a:lnTo>
                      <a:pt x="844" y="313"/>
                    </a:lnTo>
                    <a:lnTo>
                      <a:pt x="836" y="294"/>
                    </a:lnTo>
                    <a:lnTo>
                      <a:pt x="827" y="277"/>
                    </a:lnTo>
                    <a:lnTo>
                      <a:pt x="818" y="259"/>
                    </a:lnTo>
                    <a:lnTo>
                      <a:pt x="807" y="243"/>
                    </a:lnTo>
                    <a:lnTo>
                      <a:pt x="796" y="227"/>
                    </a:lnTo>
                    <a:lnTo>
                      <a:pt x="783" y="212"/>
                    </a:lnTo>
                    <a:lnTo>
                      <a:pt x="770" y="198"/>
                    </a:lnTo>
                    <a:lnTo>
                      <a:pt x="758" y="183"/>
                    </a:lnTo>
                    <a:lnTo>
                      <a:pt x="744" y="170"/>
                    </a:lnTo>
                    <a:lnTo>
                      <a:pt x="729" y="158"/>
                    </a:lnTo>
                    <a:lnTo>
                      <a:pt x="714" y="145"/>
                    </a:lnTo>
                    <a:lnTo>
                      <a:pt x="697" y="134"/>
                    </a:lnTo>
                    <a:lnTo>
                      <a:pt x="681" y="123"/>
                    </a:lnTo>
                    <a:lnTo>
                      <a:pt x="664" y="113"/>
                    </a:lnTo>
                    <a:lnTo>
                      <a:pt x="646" y="104"/>
                    </a:lnTo>
                    <a:lnTo>
                      <a:pt x="628" y="96"/>
                    </a:lnTo>
                    <a:lnTo>
                      <a:pt x="609" y="89"/>
                    </a:lnTo>
                    <a:lnTo>
                      <a:pt x="591" y="82"/>
                    </a:lnTo>
                    <a:lnTo>
                      <a:pt x="572" y="78"/>
                    </a:lnTo>
                    <a:lnTo>
                      <a:pt x="553" y="73"/>
                    </a:lnTo>
                    <a:lnTo>
                      <a:pt x="532" y="69"/>
                    </a:lnTo>
                    <a:lnTo>
                      <a:pt x="512" y="66"/>
                    </a:lnTo>
                    <a:lnTo>
                      <a:pt x="491" y="65"/>
                    </a:lnTo>
                    <a:lnTo>
                      <a:pt x="470" y="65"/>
                    </a:lnTo>
                    <a:lnTo>
                      <a:pt x="470" y="65"/>
                    </a:lnTo>
                    <a:close/>
                    <a:moveTo>
                      <a:pt x="470" y="758"/>
                    </a:moveTo>
                    <a:lnTo>
                      <a:pt x="470" y="758"/>
                    </a:lnTo>
                    <a:lnTo>
                      <a:pt x="455" y="758"/>
                    </a:lnTo>
                    <a:lnTo>
                      <a:pt x="441" y="757"/>
                    </a:lnTo>
                    <a:lnTo>
                      <a:pt x="426" y="755"/>
                    </a:lnTo>
                    <a:lnTo>
                      <a:pt x="412" y="752"/>
                    </a:lnTo>
                    <a:lnTo>
                      <a:pt x="399" y="750"/>
                    </a:lnTo>
                    <a:lnTo>
                      <a:pt x="385" y="745"/>
                    </a:lnTo>
                    <a:lnTo>
                      <a:pt x="372" y="740"/>
                    </a:lnTo>
                    <a:lnTo>
                      <a:pt x="358" y="736"/>
                    </a:lnTo>
                    <a:lnTo>
                      <a:pt x="334" y="723"/>
                    </a:lnTo>
                    <a:lnTo>
                      <a:pt x="309" y="709"/>
                    </a:lnTo>
                    <a:lnTo>
                      <a:pt x="287" y="693"/>
                    </a:lnTo>
                    <a:lnTo>
                      <a:pt x="266" y="674"/>
                    </a:lnTo>
                    <a:lnTo>
                      <a:pt x="248" y="653"/>
                    </a:lnTo>
                    <a:lnTo>
                      <a:pt x="232" y="631"/>
                    </a:lnTo>
                    <a:lnTo>
                      <a:pt x="218" y="607"/>
                    </a:lnTo>
                    <a:lnTo>
                      <a:pt x="205" y="583"/>
                    </a:lnTo>
                    <a:lnTo>
                      <a:pt x="200" y="569"/>
                    </a:lnTo>
                    <a:lnTo>
                      <a:pt x="196" y="556"/>
                    </a:lnTo>
                    <a:lnTo>
                      <a:pt x="191" y="542"/>
                    </a:lnTo>
                    <a:lnTo>
                      <a:pt x="189" y="528"/>
                    </a:lnTo>
                    <a:lnTo>
                      <a:pt x="185" y="514"/>
                    </a:lnTo>
                    <a:lnTo>
                      <a:pt x="184" y="499"/>
                    </a:lnTo>
                    <a:lnTo>
                      <a:pt x="183" y="485"/>
                    </a:lnTo>
                    <a:lnTo>
                      <a:pt x="183" y="470"/>
                    </a:lnTo>
                    <a:lnTo>
                      <a:pt x="183" y="470"/>
                    </a:lnTo>
                    <a:lnTo>
                      <a:pt x="183" y="455"/>
                    </a:lnTo>
                    <a:lnTo>
                      <a:pt x="184" y="441"/>
                    </a:lnTo>
                    <a:lnTo>
                      <a:pt x="185" y="426"/>
                    </a:lnTo>
                    <a:lnTo>
                      <a:pt x="189" y="412"/>
                    </a:lnTo>
                    <a:lnTo>
                      <a:pt x="191" y="399"/>
                    </a:lnTo>
                    <a:lnTo>
                      <a:pt x="196" y="385"/>
                    </a:lnTo>
                    <a:lnTo>
                      <a:pt x="200" y="372"/>
                    </a:lnTo>
                    <a:lnTo>
                      <a:pt x="205" y="358"/>
                    </a:lnTo>
                    <a:lnTo>
                      <a:pt x="218" y="334"/>
                    </a:lnTo>
                    <a:lnTo>
                      <a:pt x="232" y="309"/>
                    </a:lnTo>
                    <a:lnTo>
                      <a:pt x="248" y="287"/>
                    </a:lnTo>
                    <a:lnTo>
                      <a:pt x="266" y="266"/>
                    </a:lnTo>
                    <a:lnTo>
                      <a:pt x="287" y="248"/>
                    </a:lnTo>
                    <a:lnTo>
                      <a:pt x="309" y="232"/>
                    </a:lnTo>
                    <a:lnTo>
                      <a:pt x="334" y="217"/>
                    </a:lnTo>
                    <a:lnTo>
                      <a:pt x="358" y="205"/>
                    </a:lnTo>
                    <a:lnTo>
                      <a:pt x="372" y="199"/>
                    </a:lnTo>
                    <a:lnTo>
                      <a:pt x="385" y="196"/>
                    </a:lnTo>
                    <a:lnTo>
                      <a:pt x="399" y="191"/>
                    </a:lnTo>
                    <a:lnTo>
                      <a:pt x="412" y="188"/>
                    </a:lnTo>
                    <a:lnTo>
                      <a:pt x="426" y="185"/>
                    </a:lnTo>
                    <a:lnTo>
                      <a:pt x="441" y="184"/>
                    </a:lnTo>
                    <a:lnTo>
                      <a:pt x="455" y="183"/>
                    </a:lnTo>
                    <a:lnTo>
                      <a:pt x="470" y="182"/>
                    </a:lnTo>
                    <a:lnTo>
                      <a:pt x="470" y="182"/>
                    </a:lnTo>
                    <a:lnTo>
                      <a:pt x="485" y="183"/>
                    </a:lnTo>
                    <a:lnTo>
                      <a:pt x="500" y="184"/>
                    </a:lnTo>
                    <a:lnTo>
                      <a:pt x="514" y="185"/>
                    </a:lnTo>
                    <a:lnTo>
                      <a:pt x="528" y="188"/>
                    </a:lnTo>
                    <a:lnTo>
                      <a:pt x="542" y="191"/>
                    </a:lnTo>
                    <a:lnTo>
                      <a:pt x="556" y="196"/>
                    </a:lnTo>
                    <a:lnTo>
                      <a:pt x="570" y="199"/>
                    </a:lnTo>
                    <a:lnTo>
                      <a:pt x="583" y="205"/>
                    </a:lnTo>
                    <a:lnTo>
                      <a:pt x="608" y="217"/>
                    </a:lnTo>
                    <a:lnTo>
                      <a:pt x="631" y="232"/>
                    </a:lnTo>
                    <a:lnTo>
                      <a:pt x="653" y="248"/>
                    </a:lnTo>
                    <a:lnTo>
                      <a:pt x="674" y="266"/>
                    </a:lnTo>
                    <a:lnTo>
                      <a:pt x="693" y="287"/>
                    </a:lnTo>
                    <a:lnTo>
                      <a:pt x="709" y="309"/>
                    </a:lnTo>
                    <a:lnTo>
                      <a:pt x="724" y="334"/>
                    </a:lnTo>
                    <a:lnTo>
                      <a:pt x="736" y="358"/>
                    </a:lnTo>
                    <a:lnTo>
                      <a:pt x="741" y="372"/>
                    </a:lnTo>
                    <a:lnTo>
                      <a:pt x="746" y="385"/>
                    </a:lnTo>
                    <a:lnTo>
                      <a:pt x="750" y="399"/>
                    </a:lnTo>
                    <a:lnTo>
                      <a:pt x="753" y="412"/>
                    </a:lnTo>
                    <a:lnTo>
                      <a:pt x="755" y="426"/>
                    </a:lnTo>
                    <a:lnTo>
                      <a:pt x="756" y="441"/>
                    </a:lnTo>
                    <a:lnTo>
                      <a:pt x="758" y="455"/>
                    </a:lnTo>
                    <a:lnTo>
                      <a:pt x="759" y="470"/>
                    </a:lnTo>
                    <a:lnTo>
                      <a:pt x="759" y="470"/>
                    </a:lnTo>
                    <a:lnTo>
                      <a:pt x="758" y="485"/>
                    </a:lnTo>
                    <a:lnTo>
                      <a:pt x="756" y="499"/>
                    </a:lnTo>
                    <a:lnTo>
                      <a:pt x="755" y="514"/>
                    </a:lnTo>
                    <a:lnTo>
                      <a:pt x="753" y="528"/>
                    </a:lnTo>
                    <a:lnTo>
                      <a:pt x="750" y="542"/>
                    </a:lnTo>
                    <a:lnTo>
                      <a:pt x="746" y="556"/>
                    </a:lnTo>
                    <a:lnTo>
                      <a:pt x="741" y="569"/>
                    </a:lnTo>
                    <a:lnTo>
                      <a:pt x="736" y="583"/>
                    </a:lnTo>
                    <a:lnTo>
                      <a:pt x="724" y="607"/>
                    </a:lnTo>
                    <a:lnTo>
                      <a:pt x="709" y="631"/>
                    </a:lnTo>
                    <a:lnTo>
                      <a:pt x="693" y="653"/>
                    </a:lnTo>
                    <a:lnTo>
                      <a:pt x="674" y="674"/>
                    </a:lnTo>
                    <a:lnTo>
                      <a:pt x="653" y="693"/>
                    </a:lnTo>
                    <a:lnTo>
                      <a:pt x="631" y="709"/>
                    </a:lnTo>
                    <a:lnTo>
                      <a:pt x="608" y="723"/>
                    </a:lnTo>
                    <a:lnTo>
                      <a:pt x="583" y="736"/>
                    </a:lnTo>
                    <a:lnTo>
                      <a:pt x="570" y="740"/>
                    </a:lnTo>
                    <a:lnTo>
                      <a:pt x="556" y="745"/>
                    </a:lnTo>
                    <a:lnTo>
                      <a:pt x="542" y="750"/>
                    </a:lnTo>
                    <a:lnTo>
                      <a:pt x="528" y="752"/>
                    </a:lnTo>
                    <a:lnTo>
                      <a:pt x="514" y="755"/>
                    </a:lnTo>
                    <a:lnTo>
                      <a:pt x="500" y="757"/>
                    </a:lnTo>
                    <a:lnTo>
                      <a:pt x="485" y="758"/>
                    </a:lnTo>
                    <a:lnTo>
                      <a:pt x="470" y="758"/>
                    </a:lnTo>
                    <a:lnTo>
                      <a:pt x="470" y="758"/>
                    </a:lnTo>
                    <a:close/>
                    <a:moveTo>
                      <a:pt x="470" y="247"/>
                    </a:moveTo>
                    <a:lnTo>
                      <a:pt x="470" y="247"/>
                    </a:lnTo>
                    <a:lnTo>
                      <a:pt x="447" y="248"/>
                    </a:lnTo>
                    <a:lnTo>
                      <a:pt x="425" y="251"/>
                    </a:lnTo>
                    <a:lnTo>
                      <a:pt x="404" y="257"/>
                    </a:lnTo>
                    <a:lnTo>
                      <a:pt x="383" y="264"/>
                    </a:lnTo>
                    <a:lnTo>
                      <a:pt x="364" y="273"/>
                    </a:lnTo>
                    <a:lnTo>
                      <a:pt x="345" y="285"/>
                    </a:lnTo>
                    <a:lnTo>
                      <a:pt x="329" y="298"/>
                    </a:lnTo>
                    <a:lnTo>
                      <a:pt x="313" y="313"/>
                    </a:lnTo>
                    <a:lnTo>
                      <a:pt x="298" y="328"/>
                    </a:lnTo>
                    <a:lnTo>
                      <a:pt x="285" y="345"/>
                    </a:lnTo>
                    <a:lnTo>
                      <a:pt x="275" y="364"/>
                    </a:lnTo>
                    <a:lnTo>
                      <a:pt x="264" y="383"/>
                    </a:lnTo>
                    <a:lnTo>
                      <a:pt x="257" y="404"/>
                    </a:lnTo>
                    <a:lnTo>
                      <a:pt x="251" y="425"/>
                    </a:lnTo>
                    <a:lnTo>
                      <a:pt x="248" y="447"/>
                    </a:lnTo>
                    <a:lnTo>
                      <a:pt x="247" y="470"/>
                    </a:lnTo>
                    <a:lnTo>
                      <a:pt x="247" y="470"/>
                    </a:lnTo>
                    <a:lnTo>
                      <a:pt x="248" y="494"/>
                    </a:lnTo>
                    <a:lnTo>
                      <a:pt x="251" y="516"/>
                    </a:lnTo>
                    <a:lnTo>
                      <a:pt x="257" y="536"/>
                    </a:lnTo>
                    <a:lnTo>
                      <a:pt x="264" y="557"/>
                    </a:lnTo>
                    <a:lnTo>
                      <a:pt x="275" y="577"/>
                    </a:lnTo>
                    <a:lnTo>
                      <a:pt x="285" y="595"/>
                    </a:lnTo>
                    <a:lnTo>
                      <a:pt x="298" y="612"/>
                    </a:lnTo>
                    <a:lnTo>
                      <a:pt x="313" y="628"/>
                    </a:lnTo>
                    <a:lnTo>
                      <a:pt x="329" y="643"/>
                    </a:lnTo>
                    <a:lnTo>
                      <a:pt x="345" y="656"/>
                    </a:lnTo>
                    <a:lnTo>
                      <a:pt x="364" y="666"/>
                    </a:lnTo>
                    <a:lnTo>
                      <a:pt x="383" y="677"/>
                    </a:lnTo>
                    <a:lnTo>
                      <a:pt x="404" y="684"/>
                    </a:lnTo>
                    <a:lnTo>
                      <a:pt x="425" y="689"/>
                    </a:lnTo>
                    <a:lnTo>
                      <a:pt x="447" y="693"/>
                    </a:lnTo>
                    <a:lnTo>
                      <a:pt x="470" y="694"/>
                    </a:lnTo>
                    <a:lnTo>
                      <a:pt x="470" y="694"/>
                    </a:lnTo>
                    <a:lnTo>
                      <a:pt x="494" y="693"/>
                    </a:lnTo>
                    <a:lnTo>
                      <a:pt x="516" y="689"/>
                    </a:lnTo>
                    <a:lnTo>
                      <a:pt x="536" y="684"/>
                    </a:lnTo>
                    <a:lnTo>
                      <a:pt x="557" y="677"/>
                    </a:lnTo>
                    <a:lnTo>
                      <a:pt x="577" y="666"/>
                    </a:lnTo>
                    <a:lnTo>
                      <a:pt x="595" y="656"/>
                    </a:lnTo>
                    <a:lnTo>
                      <a:pt x="613" y="643"/>
                    </a:lnTo>
                    <a:lnTo>
                      <a:pt x="628" y="628"/>
                    </a:lnTo>
                    <a:lnTo>
                      <a:pt x="643" y="612"/>
                    </a:lnTo>
                    <a:lnTo>
                      <a:pt x="656" y="595"/>
                    </a:lnTo>
                    <a:lnTo>
                      <a:pt x="667" y="577"/>
                    </a:lnTo>
                    <a:lnTo>
                      <a:pt x="677" y="557"/>
                    </a:lnTo>
                    <a:lnTo>
                      <a:pt x="683" y="536"/>
                    </a:lnTo>
                    <a:lnTo>
                      <a:pt x="689" y="516"/>
                    </a:lnTo>
                    <a:lnTo>
                      <a:pt x="693" y="494"/>
                    </a:lnTo>
                    <a:lnTo>
                      <a:pt x="694" y="470"/>
                    </a:lnTo>
                    <a:lnTo>
                      <a:pt x="694" y="470"/>
                    </a:lnTo>
                    <a:lnTo>
                      <a:pt x="693" y="447"/>
                    </a:lnTo>
                    <a:lnTo>
                      <a:pt x="689" y="425"/>
                    </a:lnTo>
                    <a:lnTo>
                      <a:pt x="683" y="404"/>
                    </a:lnTo>
                    <a:lnTo>
                      <a:pt x="677" y="383"/>
                    </a:lnTo>
                    <a:lnTo>
                      <a:pt x="667" y="364"/>
                    </a:lnTo>
                    <a:lnTo>
                      <a:pt x="656" y="345"/>
                    </a:lnTo>
                    <a:lnTo>
                      <a:pt x="643" y="328"/>
                    </a:lnTo>
                    <a:lnTo>
                      <a:pt x="628" y="313"/>
                    </a:lnTo>
                    <a:lnTo>
                      <a:pt x="613" y="298"/>
                    </a:lnTo>
                    <a:lnTo>
                      <a:pt x="595" y="285"/>
                    </a:lnTo>
                    <a:lnTo>
                      <a:pt x="577" y="273"/>
                    </a:lnTo>
                    <a:lnTo>
                      <a:pt x="557" y="264"/>
                    </a:lnTo>
                    <a:lnTo>
                      <a:pt x="536" y="257"/>
                    </a:lnTo>
                    <a:lnTo>
                      <a:pt x="516" y="251"/>
                    </a:lnTo>
                    <a:lnTo>
                      <a:pt x="494" y="248"/>
                    </a:lnTo>
                    <a:lnTo>
                      <a:pt x="470" y="247"/>
                    </a:lnTo>
                    <a:lnTo>
                      <a:pt x="470" y="247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32"/>
              <p:cNvSpPr>
                <a:spLocks/>
              </p:cNvSpPr>
              <p:nvPr/>
            </p:nvSpPr>
            <p:spPr bwMode="auto">
              <a:xfrm>
                <a:off x="1065337" y="4790430"/>
                <a:ext cx="539750" cy="227013"/>
              </a:xfrm>
              <a:custGeom>
                <a:avLst/>
                <a:gdLst>
                  <a:gd name="T0" fmla="*/ 681 w 681"/>
                  <a:gd name="T1" fmla="*/ 73 h 285"/>
                  <a:gd name="T2" fmla="*/ 680 w 681"/>
                  <a:gd name="T3" fmla="*/ 58 h 285"/>
                  <a:gd name="T4" fmla="*/ 675 w 681"/>
                  <a:gd name="T5" fmla="*/ 44 h 285"/>
                  <a:gd name="T6" fmla="*/ 660 w 681"/>
                  <a:gd name="T7" fmla="*/ 21 h 285"/>
                  <a:gd name="T8" fmla="*/ 637 w 681"/>
                  <a:gd name="T9" fmla="*/ 6 h 285"/>
                  <a:gd name="T10" fmla="*/ 623 w 681"/>
                  <a:gd name="T11" fmla="*/ 1 h 285"/>
                  <a:gd name="T12" fmla="*/ 608 w 681"/>
                  <a:gd name="T13" fmla="*/ 0 h 285"/>
                  <a:gd name="T14" fmla="*/ 143 w 681"/>
                  <a:gd name="T15" fmla="*/ 0 h 285"/>
                  <a:gd name="T16" fmla="*/ 114 w 681"/>
                  <a:gd name="T17" fmla="*/ 2 h 285"/>
                  <a:gd name="T18" fmla="*/ 87 w 681"/>
                  <a:gd name="T19" fmla="*/ 10 h 285"/>
                  <a:gd name="T20" fmla="*/ 63 w 681"/>
                  <a:gd name="T21" fmla="*/ 24 h 285"/>
                  <a:gd name="T22" fmla="*/ 42 w 681"/>
                  <a:gd name="T23" fmla="*/ 42 h 285"/>
                  <a:gd name="T24" fmla="*/ 24 w 681"/>
                  <a:gd name="T25" fmla="*/ 62 h 285"/>
                  <a:gd name="T26" fmla="*/ 12 w 681"/>
                  <a:gd name="T27" fmla="*/ 87 h 285"/>
                  <a:gd name="T28" fmla="*/ 4 w 681"/>
                  <a:gd name="T29" fmla="*/ 113 h 285"/>
                  <a:gd name="T30" fmla="*/ 0 w 681"/>
                  <a:gd name="T31" fmla="*/ 142 h 285"/>
                  <a:gd name="T32" fmla="*/ 1 w 681"/>
                  <a:gd name="T33" fmla="*/ 157 h 285"/>
                  <a:gd name="T34" fmla="*/ 7 w 681"/>
                  <a:gd name="T35" fmla="*/ 185 h 285"/>
                  <a:gd name="T36" fmla="*/ 18 w 681"/>
                  <a:gd name="T37" fmla="*/ 211 h 285"/>
                  <a:gd name="T38" fmla="*/ 33 w 681"/>
                  <a:gd name="T39" fmla="*/ 233 h 285"/>
                  <a:gd name="T40" fmla="*/ 52 w 681"/>
                  <a:gd name="T41" fmla="*/ 252 h 285"/>
                  <a:gd name="T42" fmla="*/ 75 w 681"/>
                  <a:gd name="T43" fmla="*/ 267 h 285"/>
                  <a:gd name="T44" fmla="*/ 101 w 681"/>
                  <a:gd name="T45" fmla="*/ 279 h 285"/>
                  <a:gd name="T46" fmla="*/ 129 w 681"/>
                  <a:gd name="T47" fmla="*/ 284 h 285"/>
                  <a:gd name="T48" fmla="*/ 608 w 681"/>
                  <a:gd name="T49" fmla="*/ 285 h 285"/>
                  <a:gd name="T50" fmla="*/ 616 w 681"/>
                  <a:gd name="T51" fmla="*/ 285 h 285"/>
                  <a:gd name="T52" fmla="*/ 630 w 681"/>
                  <a:gd name="T53" fmla="*/ 281 h 285"/>
                  <a:gd name="T54" fmla="*/ 649 w 681"/>
                  <a:gd name="T55" fmla="*/ 272 h 285"/>
                  <a:gd name="T56" fmla="*/ 669 w 681"/>
                  <a:gd name="T57" fmla="*/ 252 h 285"/>
                  <a:gd name="T58" fmla="*/ 678 w 681"/>
                  <a:gd name="T59" fmla="*/ 234 h 285"/>
                  <a:gd name="T60" fmla="*/ 681 w 681"/>
                  <a:gd name="T61" fmla="*/ 220 h 285"/>
                  <a:gd name="T62" fmla="*/ 681 w 681"/>
                  <a:gd name="T63" fmla="*/ 7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81" h="285">
                    <a:moveTo>
                      <a:pt x="681" y="73"/>
                    </a:moveTo>
                    <a:lnTo>
                      <a:pt x="681" y="73"/>
                    </a:lnTo>
                    <a:lnTo>
                      <a:pt x="681" y="65"/>
                    </a:lnTo>
                    <a:lnTo>
                      <a:pt x="680" y="58"/>
                    </a:lnTo>
                    <a:lnTo>
                      <a:pt x="678" y="51"/>
                    </a:lnTo>
                    <a:lnTo>
                      <a:pt x="675" y="44"/>
                    </a:lnTo>
                    <a:lnTo>
                      <a:pt x="669" y="31"/>
                    </a:lnTo>
                    <a:lnTo>
                      <a:pt x="660" y="21"/>
                    </a:lnTo>
                    <a:lnTo>
                      <a:pt x="649" y="13"/>
                    </a:lnTo>
                    <a:lnTo>
                      <a:pt x="637" y="6"/>
                    </a:lnTo>
                    <a:lnTo>
                      <a:pt x="630" y="3"/>
                    </a:lnTo>
                    <a:lnTo>
                      <a:pt x="623" y="1"/>
                    </a:lnTo>
                    <a:lnTo>
                      <a:pt x="616" y="0"/>
                    </a:lnTo>
                    <a:lnTo>
                      <a:pt x="608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9" y="0"/>
                    </a:lnTo>
                    <a:lnTo>
                      <a:pt x="114" y="2"/>
                    </a:lnTo>
                    <a:lnTo>
                      <a:pt x="101" y="6"/>
                    </a:lnTo>
                    <a:lnTo>
                      <a:pt x="87" y="10"/>
                    </a:lnTo>
                    <a:lnTo>
                      <a:pt x="75" y="17"/>
                    </a:lnTo>
                    <a:lnTo>
                      <a:pt x="63" y="24"/>
                    </a:lnTo>
                    <a:lnTo>
                      <a:pt x="52" y="32"/>
                    </a:lnTo>
                    <a:lnTo>
                      <a:pt x="42" y="42"/>
                    </a:lnTo>
                    <a:lnTo>
                      <a:pt x="33" y="52"/>
                    </a:lnTo>
                    <a:lnTo>
                      <a:pt x="24" y="62"/>
                    </a:lnTo>
                    <a:lnTo>
                      <a:pt x="18" y="74"/>
                    </a:lnTo>
                    <a:lnTo>
                      <a:pt x="12" y="87"/>
                    </a:lnTo>
                    <a:lnTo>
                      <a:pt x="7" y="99"/>
                    </a:lnTo>
                    <a:lnTo>
                      <a:pt x="4" y="113"/>
                    </a:lnTo>
                    <a:lnTo>
                      <a:pt x="1" y="127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57"/>
                    </a:lnTo>
                    <a:lnTo>
                      <a:pt x="4" y="171"/>
                    </a:lnTo>
                    <a:lnTo>
                      <a:pt x="7" y="185"/>
                    </a:lnTo>
                    <a:lnTo>
                      <a:pt x="12" y="198"/>
                    </a:lnTo>
                    <a:lnTo>
                      <a:pt x="18" y="211"/>
                    </a:lnTo>
                    <a:lnTo>
                      <a:pt x="24" y="222"/>
                    </a:lnTo>
                    <a:lnTo>
                      <a:pt x="33" y="233"/>
                    </a:lnTo>
                    <a:lnTo>
                      <a:pt x="42" y="243"/>
                    </a:lnTo>
                    <a:lnTo>
                      <a:pt x="52" y="252"/>
                    </a:lnTo>
                    <a:lnTo>
                      <a:pt x="63" y="261"/>
                    </a:lnTo>
                    <a:lnTo>
                      <a:pt x="75" y="267"/>
                    </a:lnTo>
                    <a:lnTo>
                      <a:pt x="87" y="273"/>
                    </a:lnTo>
                    <a:lnTo>
                      <a:pt x="101" y="279"/>
                    </a:lnTo>
                    <a:lnTo>
                      <a:pt x="114" y="283"/>
                    </a:lnTo>
                    <a:lnTo>
                      <a:pt x="129" y="284"/>
                    </a:lnTo>
                    <a:lnTo>
                      <a:pt x="143" y="285"/>
                    </a:lnTo>
                    <a:lnTo>
                      <a:pt x="608" y="285"/>
                    </a:lnTo>
                    <a:lnTo>
                      <a:pt x="608" y="285"/>
                    </a:lnTo>
                    <a:lnTo>
                      <a:pt x="616" y="285"/>
                    </a:lnTo>
                    <a:lnTo>
                      <a:pt x="623" y="284"/>
                    </a:lnTo>
                    <a:lnTo>
                      <a:pt x="630" y="281"/>
                    </a:lnTo>
                    <a:lnTo>
                      <a:pt x="637" y="279"/>
                    </a:lnTo>
                    <a:lnTo>
                      <a:pt x="649" y="272"/>
                    </a:lnTo>
                    <a:lnTo>
                      <a:pt x="660" y="264"/>
                    </a:lnTo>
                    <a:lnTo>
                      <a:pt x="669" y="252"/>
                    </a:lnTo>
                    <a:lnTo>
                      <a:pt x="675" y="241"/>
                    </a:lnTo>
                    <a:lnTo>
                      <a:pt x="678" y="234"/>
                    </a:lnTo>
                    <a:lnTo>
                      <a:pt x="680" y="227"/>
                    </a:lnTo>
                    <a:lnTo>
                      <a:pt x="681" y="220"/>
                    </a:lnTo>
                    <a:lnTo>
                      <a:pt x="681" y="212"/>
                    </a:lnTo>
                    <a:lnTo>
                      <a:pt x="681" y="73"/>
                    </a:lnTo>
                    <a:close/>
                  </a:path>
                </a:pathLst>
              </a:custGeom>
              <a:solidFill>
                <a:srgbClr val="06A1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33"/>
              <p:cNvSpPr>
                <a:spLocks noEditPoints="1"/>
              </p:cNvSpPr>
              <p:nvPr/>
            </p:nvSpPr>
            <p:spPr bwMode="auto">
              <a:xfrm>
                <a:off x="1038349" y="4765030"/>
                <a:ext cx="592138" cy="277813"/>
              </a:xfrm>
              <a:custGeom>
                <a:avLst/>
                <a:gdLst>
                  <a:gd name="T0" fmla="*/ 175 w 746"/>
                  <a:gd name="T1" fmla="*/ 350 h 350"/>
                  <a:gd name="T2" fmla="*/ 123 w 746"/>
                  <a:gd name="T3" fmla="*/ 342 h 350"/>
                  <a:gd name="T4" fmla="*/ 77 w 746"/>
                  <a:gd name="T5" fmla="*/ 320 h 350"/>
                  <a:gd name="T6" fmla="*/ 40 w 746"/>
                  <a:gd name="T7" fmla="*/ 287 h 350"/>
                  <a:gd name="T8" fmla="*/ 14 w 746"/>
                  <a:gd name="T9" fmla="*/ 244 h 350"/>
                  <a:gd name="T10" fmla="*/ 1 w 746"/>
                  <a:gd name="T11" fmla="*/ 193 h 350"/>
                  <a:gd name="T12" fmla="*/ 1 w 746"/>
                  <a:gd name="T13" fmla="*/ 158 h 350"/>
                  <a:gd name="T14" fmla="*/ 14 w 746"/>
                  <a:gd name="T15" fmla="*/ 107 h 350"/>
                  <a:gd name="T16" fmla="*/ 40 w 746"/>
                  <a:gd name="T17" fmla="*/ 64 h 350"/>
                  <a:gd name="T18" fmla="*/ 77 w 746"/>
                  <a:gd name="T19" fmla="*/ 31 h 350"/>
                  <a:gd name="T20" fmla="*/ 123 w 746"/>
                  <a:gd name="T21" fmla="*/ 9 h 350"/>
                  <a:gd name="T22" fmla="*/ 175 w 746"/>
                  <a:gd name="T23" fmla="*/ 0 h 350"/>
                  <a:gd name="T24" fmla="*/ 652 w 746"/>
                  <a:gd name="T25" fmla="*/ 0 h 350"/>
                  <a:gd name="T26" fmla="*/ 681 w 746"/>
                  <a:gd name="T27" fmla="*/ 9 h 350"/>
                  <a:gd name="T28" fmla="*/ 707 w 746"/>
                  <a:gd name="T29" fmla="*/ 25 h 350"/>
                  <a:gd name="T30" fmla="*/ 727 w 746"/>
                  <a:gd name="T31" fmla="*/ 47 h 350"/>
                  <a:gd name="T32" fmla="*/ 741 w 746"/>
                  <a:gd name="T33" fmla="*/ 75 h 350"/>
                  <a:gd name="T34" fmla="*/ 746 w 746"/>
                  <a:gd name="T35" fmla="*/ 106 h 350"/>
                  <a:gd name="T36" fmla="*/ 745 w 746"/>
                  <a:gd name="T37" fmla="*/ 256 h 350"/>
                  <a:gd name="T38" fmla="*/ 738 w 746"/>
                  <a:gd name="T39" fmla="*/ 287 h 350"/>
                  <a:gd name="T40" fmla="*/ 721 w 746"/>
                  <a:gd name="T41" fmla="*/ 312 h 350"/>
                  <a:gd name="T42" fmla="*/ 699 w 746"/>
                  <a:gd name="T43" fmla="*/ 332 h 350"/>
                  <a:gd name="T44" fmla="*/ 672 w 746"/>
                  <a:gd name="T45" fmla="*/ 346 h 350"/>
                  <a:gd name="T46" fmla="*/ 640 w 746"/>
                  <a:gd name="T47" fmla="*/ 350 h 350"/>
                  <a:gd name="T48" fmla="*/ 175 w 746"/>
                  <a:gd name="T49" fmla="*/ 65 h 350"/>
                  <a:gd name="T50" fmla="*/ 142 w 746"/>
                  <a:gd name="T51" fmla="*/ 70 h 350"/>
                  <a:gd name="T52" fmla="*/ 113 w 746"/>
                  <a:gd name="T53" fmla="*/ 84 h 350"/>
                  <a:gd name="T54" fmla="*/ 90 w 746"/>
                  <a:gd name="T55" fmla="*/ 105 h 350"/>
                  <a:gd name="T56" fmla="*/ 74 w 746"/>
                  <a:gd name="T57" fmla="*/ 132 h 350"/>
                  <a:gd name="T58" fmla="*/ 65 w 746"/>
                  <a:gd name="T59" fmla="*/ 164 h 350"/>
                  <a:gd name="T60" fmla="*/ 65 w 746"/>
                  <a:gd name="T61" fmla="*/ 187 h 350"/>
                  <a:gd name="T62" fmla="*/ 74 w 746"/>
                  <a:gd name="T63" fmla="*/ 218 h 350"/>
                  <a:gd name="T64" fmla="*/ 90 w 746"/>
                  <a:gd name="T65" fmla="*/ 246 h 350"/>
                  <a:gd name="T66" fmla="*/ 113 w 746"/>
                  <a:gd name="T67" fmla="*/ 267 h 350"/>
                  <a:gd name="T68" fmla="*/ 142 w 746"/>
                  <a:gd name="T69" fmla="*/ 281 h 350"/>
                  <a:gd name="T70" fmla="*/ 175 w 746"/>
                  <a:gd name="T71" fmla="*/ 285 h 350"/>
                  <a:gd name="T72" fmla="*/ 648 w 746"/>
                  <a:gd name="T73" fmla="*/ 285 h 350"/>
                  <a:gd name="T74" fmla="*/ 669 w 746"/>
                  <a:gd name="T75" fmla="*/ 274 h 350"/>
                  <a:gd name="T76" fmla="*/ 680 w 746"/>
                  <a:gd name="T77" fmla="*/ 253 h 350"/>
                  <a:gd name="T78" fmla="*/ 681 w 746"/>
                  <a:gd name="T79" fmla="*/ 106 h 350"/>
                  <a:gd name="T80" fmla="*/ 674 w 746"/>
                  <a:gd name="T81" fmla="*/ 83 h 350"/>
                  <a:gd name="T82" fmla="*/ 657 w 746"/>
                  <a:gd name="T83" fmla="*/ 68 h 350"/>
                  <a:gd name="T84" fmla="*/ 175 w 746"/>
                  <a:gd name="T85" fmla="*/ 6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6" h="350">
                    <a:moveTo>
                      <a:pt x="640" y="350"/>
                    </a:moveTo>
                    <a:lnTo>
                      <a:pt x="175" y="350"/>
                    </a:lnTo>
                    <a:lnTo>
                      <a:pt x="175" y="350"/>
                    </a:lnTo>
                    <a:lnTo>
                      <a:pt x="157" y="349"/>
                    </a:lnTo>
                    <a:lnTo>
                      <a:pt x="140" y="347"/>
                    </a:lnTo>
                    <a:lnTo>
                      <a:pt x="123" y="342"/>
                    </a:lnTo>
                    <a:lnTo>
                      <a:pt x="107" y="336"/>
                    </a:lnTo>
                    <a:lnTo>
                      <a:pt x="91" y="329"/>
                    </a:lnTo>
                    <a:lnTo>
                      <a:pt x="77" y="320"/>
                    </a:lnTo>
                    <a:lnTo>
                      <a:pt x="63" y="310"/>
                    </a:lnTo>
                    <a:lnTo>
                      <a:pt x="52" y="299"/>
                    </a:lnTo>
                    <a:lnTo>
                      <a:pt x="40" y="287"/>
                    </a:lnTo>
                    <a:lnTo>
                      <a:pt x="30" y="273"/>
                    </a:lnTo>
                    <a:lnTo>
                      <a:pt x="22" y="259"/>
                    </a:lnTo>
                    <a:lnTo>
                      <a:pt x="14" y="244"/>
                    </a:lnTo>
                    <a:lnTo>
                      <a:pt x="8" y="227"/>
                    </a:lnTo>
                    <a:lnTo>
                      <a:pt x="3" y="210"/>
                    </a:lnTo>
                    <a:lnTo>
                      <a:pt x="1" y="193"/>
                    </a:lnTo>
                    <a:lnTo>
                      <a:pt x="0" y="175"/>
                    </a:lnTo>
                    <a:lnTo>
                      <a:pt x="0" y="175"/>
                    </a:lnTo>
                    <a:lnTo>
                      <a:pt x="1" y="158"/>
                    </a:lnTo>
                    <a:lnTo>
                      <a:pt x="3" y="141"/>
                    </a:lnTo>
                    <a:lnTo>
                      <a:pt x="8" y="123"/>
                    </a:lnTo>
                    <a:lnTo>
                      <a:pt x="14" y="107"/>
                    </a:lnTo>
                    <a:lnTo>
                      <a:pt x="22" y="92"/>
                    </a:lnTo>
                    <a:lnTo>
                      <a:pt x="30" y="78"/>
                    </a:lnTo>
                    <a:lnTo>
                      <a:pt x="40" y="64"/>
                    </a:lnTo>
                    <a:lnTo>
                      <a:pt x="52" y="51"/>
                    </a:lnTo>
                    <a:lnTo>
                      <a:pt x="63" y="40"/>
                    </a:lnTo>
                    <a:lnTo>
                      <a:pt x="77" y="31"/>
                    </a:lnTo>
                    <a:lnTo>
                      <a:pt x="91" y="21"/>
                    </a:lnTo>
                    <a:lnTo>
                      <a:pt x="107" y="14"/>
                    </a:lnTo>
                    <a:lnTo>
                      <a:pt x="123" y="9"/>
                    </a:lnTo>
                    <a:lnTo>
                      <a:pt x="140" y="4"/>
                    </a:lnTo>
                    <a:lnTo>
                      <a:pt x="157" y="2"/>
                    </a:lnTo>
                    <a:lnTo>
                      <a:pt x="175" y="0"/>
                    </a:lnTo>
                    <a:lnTo>
                      <a:pt x="640" y="0"/>
                    </a:lnTo>
                    <a:lnTo>
                      <a:pt x="640" y="0"/>
                    </a:lnTo>
                    <a:lnTo>
                      <a:pt x="652" y="0"/>
                    </a:lnTo>
                    <a:lnTo>
                      <a:pt x="662" y="3"/>
                    </a:lnTo>
                    <a:lnTo>
                      <a:pt x="672" y="5"/>
                    </a:lnTo>
                    <a:lnTo>
                      <a:pt x="681" y="9"/>
                    </a:lnTo>
                    <a:lnTo>
                      <a:pt x="690" y="13"/>
                    </a:lnTo>
                    <a:lnTo>
                      <a:pt x="699" y="18"/>
                    </a:lnTo>
                    <a:lnTo>
                      <a:pt x="707" y="25"/>
                    </a:lnTo>
                    <a:lnTo>
                      <a:pt x="714" y="32"/>
                    </a:lnTo>
                    <a:lnTo>
                      <a:pt x="721" y="39"/>
                    </a:lnTo>
                    <a:lnTo>
                      <a:pt x="727" y="47"/>
                    </a:lnTo>
                    <a:lnTo>
                      <a:pt x="733" y="55"/>
                    </a:lnTo>
                    <a:lnTo>
                      <a:pt x="738" y="64"/>
                    </a:lnTo>
                    <a:lnTo>
                      <a:pt x="741" y="75"/>
                    </a:lnTo>
                    <a:lnTo>
                      <a:pt x="743" y="84"/>
                    </a:lnTo>
                    <a:lnTo>
                      <a:pt x="745" y="94"/>
                    </a:lnTo>
                    <a:lnTo>
                      <a:pt x="746" y="106"/>
                    </a:lnTo>
                    <a:lnTo>
                      <a:pt x="746" y="245"/>
                    </a:lnTo>
                    <a:lnTo>
                      <a:pt x="746" y="245"/>
                    </a:lnTo>
                    <a:lnTo>
                      <a:pt x="745" y="256"/>
                    </a:lnTo>
                    <a:lnTo>
                      <a:pt x="743" y="267"/>
                    </a:lnTo>
                    <a:lnTo>
                      <a:pt x="741" y="276"/>
                    </a:lnTo>
                    <a:lnTo>
                      <a:pt x="738" y="287"/>
                    </a:lnTo>
                    <a:lnTo>
                      <a:pt x="733" y="296"/>
                    </a:lnTo>
                    <a:lnTo>
                      <a:pt x="727" y="304"/>
                    </a:lnTo>
                    <a:lnTo>
                      <a:pt x="721" y="312"/>
                    </a:lnTo>
                    <a:lnTo>
                      <a:pt x="714" y="319"/>
                    </a:lnTo>
                    <a:lnTo>
                      <a:pt x="707" y="326"/>
                    </a:lnTo>
                    <a:lnTo>
                      <a:pt x="699" y="332"/>
                    </a:lnTo>
                    <a:lnTo>
                      <a:pt x="690" y="338"/>
                    </a:lnTo>
                    <a:lnTo>
                      <a:pt x="681" y="342"/>
                    </a:lnTo>
                    <a:lnTo>
                      <a:pt x="672" y="346"/>
                    </a:lnTo>
                    <a:lnTo>
                      <a:pt x="662" y="348"/>
                    </a:lnTo>
                    <a:lnTo>
                      <a:pt x="652" y="350"/>
                    </a:lnTo>
                    <a:lnTo>
                      <a:pt x="640" y="350"/>
                    </a:lnTo>
                    <a:lnTo>
                      <a:pt x="640" y="350"/>
                    </a:lnTo>
                    <a:close/>
                    <a:moveTo>
                      <a:pt x="175" y="65"/>
                    </a:moveTo>
                    <a:lnTo>
                      <a:pt x="175" y="65"/>
                    </a:lnTo>
                    <a:lnTo>
                      <a:pt x="164" y="65"/>
                    </a:lnTo>
                    <a:lnTo>
                      <a:pt x="153" y="68"/>
                    </a:lnTo>
                    <a:lnTo>
                      <a:pt x="142" y="70"/>
                    </a:lnTo>
                    <a:lnTo>
                      <a:pt x="132" y="73"/>
                    </a:lnTo>
                    <a:lnTo>
                      <a:pt x="123" y="78"/>
                    </a:lnTo>
                    <a:lnTo>
                      <a:pt x="113" y="84"/>
                    </a:lnTo>
                    <a:lnTo>
                      <a:pt x="105" y="90"/>
                    </a:lnTo>
                    <a:lnTo>
                      <a:pt x="97" y="98"/>
                    </a:lnTo>
                    <a:lnTo>
                      <a:pt x="90" y="105"/>
                    </a:lnTo>
                    <a:lnTo>
                      <a:pt x="83" y="114"/>
                    </a:lnTo>
                    <a:lnTo>
                      <a:pt x="79" y="123"/>
                    </a:lnTo>
                    <a:lnTo>
                      <a:pt x="74" y="132"/>
                    </a:lnTo>
                    <a:lnTo>
                      <a:pt x="69" y="143"/>
                    </a:lnTo>
                    <a:lnTo>
                      <a:pt x="67" y="153"/>
                    </a:lnTo>
                    <a:lnTo>
                      <a:pt x="65" y="164"/>
                    </a:lnTo>
                    <a:lnTo>
                      <a:pt x="65" y="175"/>
                    </a:lnTo>
                    <a:lnTo>
                      <a:pt x="65" y="175"/>
                    </a:lnTo>
                    <a:lnTo>
                      <a:pt x="65" y="187"/>
                    </a:lnTo>
                    <a:lnTo>
                      <a:pt x="67" y="197"/>
                    </a:lnTo>
                    <a:lnTo>
                      <a:pt x="69" y="208"/>
                    </a:lnTo>
                    <a:lnTo>
                      <a:pt x="74" y="218"/>
                    </a:lnTo>
                    <a:lnTo>
                      <a:pt x="79" y="227"/>
                    </a:lnTo>
                    <a:lnTo>
                      <a:pt x="83" y="237"/>
                    </a:lnTo>
                    <a:lnTo>
                      <a:pt x="90" y="246"/>
                    </a:lnTo>
                    <a:lnTo>
                      <a:pt x="97" y="253"/>
                    </a:lnTo>
                    <a:lnTo>
                      <a:pt x="105" y="260"/>
                    </a:lnTo>
                    <a:lnTo>
                      <a:pt x="113" y="267"/>
                    </a:lnTo>
                    <a:lnTo>
                      <a:pt x="123" y="273"/>
                    </a:lnTo>
                    <a:lnTo>
                      <a:pt x="132" y="277"/>
                    </a:lnTo>
                    <a:lnTo>
                      <a:pt x="142" y="281"/>
                    </a:lnTo>
                    <a:lnTo>
                      <a:pt x="153" y="283"/>
                    </a:lnTo>
                    <a:lnTo>
                      <a:pt x="164" y="285"/>
                    </a:lnTo>
                    <a:lnTo>
                      <a:pt x="175" y="285"/>
                    </a:lnTo>
                    <a:lnTo>
                      <a:pt x="640" y="285"/>
                    </a:lnTo>
                    <a:lnTo>
                      <a:pt x="640" y="285"/>
                    </a:lnTo>
                    <a:lnTo>
                      <a:pt x="648" y="285"/>
                    </a:lnTo>
                    <a:lnTo>
                      <a:pt x="657" y="283"/>
                    </a:lnTo>
                    <a:lnTo>
                      <a:pt x="663" y="278"/>
                    </a:lnTo>
                    <a:lnTo>
                      <a:pt x="669" y="274"/>
                    </a:lnTo>
                    <a:lnTo>
                      <a:pt x="674" y="268"/>
                    </a:lnTo>
                    <a:lnTo>
                      <a:pt x="677" y="261"/>
                    </a:lnTo>
                    <a:lnTo>
                      <a:pt x="680" y="253"/>
                    </a:lnTo>
                    <a:lnTo>
                      <a:pt x="681" y="245"/>
                    </a:lnTo>
                    <a:lnTo>
                      <a:pt x="681" y="106"/>
                    </a:lnTo>
                    <a:lnTo>
                      <a:pt x="681" y="106"/>
                    </a:lnTo>
                    <a:lnTo>
                      <a:pt x="680" y="98"/>
                    </a:lnTo>
                    <a:lnTo>
                      <a:pt x="677" y="90"/>
                    </a:lnTo>
                    <a:lnTo>
                      <a:pt x="674" y="83"/>
                    </a:lnTo>
                    <a:lnTo>
                      <a:pt x="669" y="77"/>
                    </a:lnTo>
                    <a:lnTo>
                      <a:pt x="663" y="72"/>
                    </a:lnTo>
                    <a:lnTo>
                      <a:pt x="657" y="68"/>
                    </a:lnTo>
                    <a:lnTo>
                      <a:pt x="648" y="65"/>
                    </a:lnTo>
                    <a:lnTo>
                      <a:pt x="640" y="65"/>
                    </a:lnTo>
                    <a:lnTo>
                      <a:pt x="175" y="65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cxnSp>
        <p:nvCxnSpPr>
          <p:cNvPr id="183" name="직선 연결선 182"/>
          <p:cNvCxnSpPr/>
          <p:nvPr userDrawn="1"/>
        </p:nvCxnSpPr>
        <p:spPr>
          <a:xfrm>
            <a:off x="11950970" y="1216637"/>
            <a:ext cx="14162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4076" y="874715"/>
            <a:ext cx="470634" cy="1846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ctr">
              <a:defRPr sz="1200">
                <a:solidFill>
                  <a:schemeClr val="tx1"/>
                </a:solidFill>
                <a:effectLst/>
                <a:latin typeface="+mn-lt"/>
                <a:cs typeface="Tahoma" pitchFamily="34" charset="0"/>
              </a:defRPr>
            </a:lvl1pPr>
          </a:lstStyle>
          <a:p>
            <a:fld id="{75D8F74E-B4A5-4AC5-9208-5754DED0CF49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71534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52">
          <p15:clr>
            <a:srgbClr val="FBAE40"/>
          </p15:clr>
        </p15:guide>
        <p15:guide id="4" pos="6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2EDB-54E4-4576-BA92-F65109CF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B762-34F7-4E2B-A68D-29BBF0DE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A9E3E-DA06-433F-B821-4DDC33C3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8CC2-1171-442A-826A-4BDBB46FED2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6786-F297-4318-BC1A-496D1C24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A50C-0D29-4524-AEF9-CBFA4C4C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4F4C-9F23-48BC-8E40-5794C22F2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A075-FB35-4ECF-BF2C-C0FDDA1C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F549B-2AE4-493A-82E0-036886163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E861-A936-40BD-837A-EA756FE2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8CC2-1171-442A-826A-4BDBB46FED2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5CBD4-6BBF-4305-9047-1E037021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08B87-FB8E-4B6C-BAA4-40EE828A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4F4C-9F23-48BC-8E40-5794C22F2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6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3C9-96B5-4CDF-A42D-7730B888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09D3-04A2-4784-BBB7-F391A178A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8F21C-1E97-4192-AE5B-7B037E4B1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F08DF-7E99-4CD7-B31C-A845DD40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8CC2-1171-442A-826A-4BDBB46FED2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06D43-2CBE-407E-80D0-F7849EAE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60C00-AFF0-42BF-90F7-FA36CD42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4F4C-9F23-48BC-8E40-5794C22F2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5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CDAE-E8BE-48A9-B428-0D8FD45F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D9ED5-7A62-4D8F-A6B6-34FC48996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3D620-A5ED-4085-AE3F-FE08B12C6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B4876-4DA2-4C02-853B-E080CD9D3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B85CE-FD6D-4748-92BE-D2ABBFB0B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4CE62-28F4-4AC0-9BC6-98679929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8CC2-1171-442A-826A-4BDBB46FED2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DE562-748B-41BC-8662-F54C1C49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47007-DEFE-499B-9AF6-BDA98D2E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4F4C-9F23-48BC-8E40-5794C22F2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4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9CFE-3E2B-4D83-85DD-00A7ECE7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2BA9C-0536-491E-A6B8-ABB90462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8CC2-1171-442A-826A-4BDBB46FED2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B6184-A851-4B32-B3D9-4A7202C8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AF2B0-7517-4E09-8D41-450B213F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4F4C-9F23-48BC-8E40-5794C22F2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2394C-21BA-4AEF-BFEE-33D542FE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8CC2-1171-442A-826A-4BDBB46FED2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2B504-3CB2-40DB-9D53-97907D05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550DD-D3F1-4144-8A8B-2B5477A8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4F4C-9F23-48BC-8E40-5794C22F2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4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EDCA-78B9-48E1-ADED-14C37CED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077FE-E838-4571-9A72-304FC4AC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68C1C-3287-4DEA-B9CC-D21E49D6A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AFB1A-A7E9-4612-8C56-5A9FCCD0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8CC2-1171-442A-826A-4BDBB46FED2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31AE6-FFD5-4FFD-A418-D7546C7D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5A1DF-A2D9-491D-AF32-1905EB71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4F4C-9F23-48BC-8E40-5794C22F2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4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F971-6260-4793-AC4D-78E60B76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7C776-E436-4CF3-AD3A-6BD44F0FC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1F03F-D243-41E9-9CA0-898BED63D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6E1CE-DB23-4681-A969-65C99B89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8CC2-1171-442A-826A-4BDBB46FED2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57AFB-3078-47EB-A3CF-F1639098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77DE6-1139-4BAE-BFAC-CAF603C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4F4C-9F23-48BC-8E40-5794C22F2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8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011C1-9161-4301-B354-DDB658AF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C699B-2D4B-4737-B4B5-08E76E61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3693-7DF0-4B76-A159-9CA91C96F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88CC2-1171-442A-826A-4BDBB46FED2E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3F0F-39C7-48D1-BBEA-300D8ED82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951D1-DBD5-46E4-8281-0306591F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4F4C-9F23-48BC-8E40-5794C22F2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0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9"/>
          <p:cNvSpPr>
            <a:spLocks noGrp="1"/>
          </p:cNvSpPr>
          <p:nvPr>
            <p:ph type="body" sz="quarter" idx="16"/>
          </p:nvPr>
        </p:nvSpPr>
        <p:spPr>
          <a:xfrm>
            <a:off x="2016559" y="4830379"/>
            <a:ext cx="8158882" cy="846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altLang="en-US" sz="6000" b="1" dirty="0" smtClean="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sz="5500" dirty="0">
                <a:solidFill>
                  <a:schemeClr val="bg1"/>
                </a:solidFill>
              </a:rPr>
              <a:t>Mini Shopping Mall</a:t>
            </a:r>
            <a:endParaRPr lang="ko-KR" altLang="en-US" sz="5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50218" y="335814"/>
            <a:ext cx="5831165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Stack</a:t>
            </a: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 rot="900000" flipH="1">
            <a:off x="1691421" y="2539908"/>
            <a:ext cx="8022486" cy="2632052"/>
          </a:xfrm>
          <a:custGeom>
            <a:avLst/>
            <a:gdLst>
              <a:gd name="T0" fmla="*/ 14 w 8518"/>
              <a:gd name="T1" fmla="*/ 79 h 4029"/>
              <a:gd name="T2" fmla="*/ 63 w 8518"/>
              <a:gd name="T3" fmla="*/ 209 h 4029"/>
              <a:gd name="T4" fmla="*/ 139 w 8518"/>
              <a:gd name="T5" fmla="*/ 334 h 4029"/>
              <a:gd name="T6" fmla="*/ 240 w 8518"/>
              <a:gd name="T7" fmla="*/ 447 h 4029"/>
              <a:gd name="T8" fmla="*/ 363 w 8518"/>
              <a:gd name="T9" fmla="*/ 543 h 4029"/>
              <a:gd name="T10" fmla="*/ 507 w 8518"/>
              <a:gd name="T11" fmla="*/ 611 h 4029"/>
              <a:gd name="T12" fmla="*/ 636 w 8518"/>
              <a:gd name="T13" fmla="*/ 644 h 4029"/>
              <a:gd name="T14" fmla="*/ 907 w 8518"/>
              <a:gd name="T15" fmla="*/ 658 h 4029"/>
              <a:gd name="T16" fmla="*/ 1180 w 8518"/>
              <a:gd name="T17" fmla="*/ 634 h 4029"/>
              <a:gd name="T18" fmla="*/ 1728 w 8518"/>
              <a:gd name="T19" fmla="*/ 558 h 4029"/>
              <a:gd name="T20" fmla="*/ 2000 w 8518"/>
              <a:gd name="T21" fmla="*/ 550 h 4029"/>
              <a:gd name="T22" fmla="*/ 2270 w 8518"/>
              <a:gd name="T23" fmla="*/ 592 h 4029"/>
              <a:gd name="T24" fmla="*/ 2463 w 8518"/>
              <a:gd name="T25" fmla="*/ 669 h 4029"/>
              <a:gd name="T26" fmla="*/ 2655 w 8518"/>
              <a:gd name="T27" fmla="*/ 802 h 4029"/>
              <a:gd name="T28" fmla="*/ 2811 w 8518"/>
              <a:gd name="T29" fmla="*/ 976 h 4029"/>
              <a:gd name="T30" fmla="*/ 2926 w 8518"/>
              <a:gd name="T31" fmla="*/ 1179 h 4029"/>
              <a:gd name="T32" fmla="*/ 3001 w 8518"/>
              <a:gd name="T33" fmla="*/ 1404 h 4029"/>
              <a:gd name="T34" fmla="*/ 3036 w 8518"/>
              <a:gd name="T35" fmla="*/ 1637 h 4029"/>
              <a:gd name="T36" fmla="*/ 3029 w 8518"/>
              <a:gd name="T37" fmla="*/ 1871 h 4029"/>
              <a:gd name="T38" fmla="*/ 3003 w 8518"/>
              <a:gd name="T39" fmla="*/ 2188 h 4029"/>
              <a:gd name="T40" fmla="*/ 3010 w 8518"/>
              <a:gd name="T41" fmla="*/ 2415 h 4029"/>
              <a:gd name="T42" fmla="*/ 3043 w 8518"/>
              <a:gd name="T43" fmla="*/ 2596 h 4029"/>
              <a:gd name="T44" fmla="*/ 3108 w 8518"/>
              <a:gd name="T45" fmla="*/ 2768 h 4029"/>
              <a:gd name="T46" fmla="*/ 3210 w 8518"/>
              <a:gd name="T47" fmla="*/ 2931 h 4029"/>
              <a:gd name="T48" fmla="*/ 3329 w 8518"/>
              <a:gd name="T49" fmla="*/ 3055 h 4029"/>
              <a:gd name="T50" fmla="*/ 3530 w 8518"/>
              <a:gd name="T51" fmla="*/ 3188 h 4029"/>
              <a:gd name="T52" fmla="*/ 3757 w 8518"/>
              <a:gd name="T53" fmla="*/ 3269 h 4029"/>
              <a:gd name="T54" fmla="*/ 4000 w 8518"/>
              <a:gd name="T55" fmla="*/ 3299 h 4029"/>
              <a:gd name="T56" fmla="*/ 4242 w 8518"/>
              <a:gd name="T57" fmla="*/ 3276 h 4029"/>
              <a:gd name="T58" fmla="*/ 4474 w 8518"/>
              <a:gd name="T59" fmla="*/ 3203 h 4029"/>
              <a:gd name="T60" fmla="*/ 4680 w 8518"/>
              <a:gd name="T61" fmla="*/ 3080 h 4029"/>
              <a:gd name="T62" fmla="*/ 4925 w 8518"/>
              <a:gd name="T63" fmla="*/ 2871 h 4029"/>
              <a:gd name="T64" fmla="*/ 5139 w 8518"/>
              <a:gd name="T65" fmla="*/ 2717 h 4029"/>
              <a:gd name="T66" fmla="*/ 5327 w 8518"/>
              <a:gd name="T67" fmla="*/ 2618 h 4029"/>
              <a:gd name="T68" fmla="*/ 5528 w 8518"/>
              <a:gd name="T69" fmla="*/ 2557 h 4029"/>
              <a:gd name="T70" fmla="*/ 5746 w 8518"/>
              <a:gd name="T71" fmla="*/ 2540 h 4029"/>
              <a:gd name="T72" fmla="*/ 5985 w 8518"/>
              <a:gd name="T73" fmla="*/ 2576 h 4029"/>
              <a:gd name="T74" fmla="*/ 6112 w 8518"/>
              <a:gd name="T75" fmla="*/ 2621 h 4029"/>
              <a:gd name="T76" fmla="*/ 6257 w 8518"/>
              <a:gd name="T77" fmla="*/ 2701 h 4029"/>
              <a:gd name="T78" fmla="*/ 6384 w 8518"/>
              <a:gd name="T79" fmla="*/ 2806 h 4029"/>
              <a:gd name="T80" fmla="*/ 6495 w 8518"/>
              <a:gd name="T81" fmla="*/ 2928 h 4029"/>
              <a:gd name="T82" fmla="*/ 6620 w 8518"/>
              <a:gd name="T83" fmla="*/ 3120 h 4029"/>
              <a:gd name="T84" fmla="*/ 6712 w 8518"/>
              <a:gd name="T85" fmla="*/ 3329 h 4029"/>
              <a:gd name="T86" fmla="*/ 6791 w 8518"/>
              <a:gd name="T87" fmla="*/ 3485 h 4029"/>
              <a:gd name="T88" fmla="*/ 6891 w 8518"/>
              <a:gd name="T89" fmla="*/ 3624 h 4029"/>
              <a:gd name="T90" fmla="*/ 7007 w 8518"/>
              <a:gd name="T91" fmla="*/ 3746 h 4029"/>
              <a:gd name="T92" fmla="*/ 7139 w 8518"/>
              <a:gd name="T93" fmla="*/ 3847 h 4029"/>
              <a:gd name="T94" fmla="*/ 7283 w 8518"/>
              <a:gd name="T95" fmla="*/ 3927 h 4029"/>
              <a:gd name="T96" fmla="*/ 7439 w 8518"/>
              <a:gd name="T97" fmla="*/ 3986 h 4029"/>
              <a:gd name="T98" fmla="*/ 7600 w 8518"/>
              <a:gd name="T99" fmla="*/ 4019 h 4029"/>
              <a:gd name="T100" fmla="*/ 7767 w 8518"/>
              <a:gd name="T101" fmla="*/ 4029 h 4029"/>
              <a:gd name="T102" fmla="*/ 7936 w 8518"/>
              <a:gd name="T103" fmla="*/ 4012 h 4029"/>
              <a:gd name="T104" fmla="*/ 8103 w 8518"/>
              <a:gd name="T105" fmla="*/ 3969 h 4029"/>
              <a:gd name="T106" fmla="*/ 8269 w 8518"/>
              <a:gd name="T107" fmla="*/ 3896 h 4029"/>
              <a:gd name="T108" fmla="*/ 8427 w 8518"/>
              <a:gd name="T109" fmla="*/ 3792 h 4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518" h="4029">
                <a:moveTo>
                  <a:pt x="0" y="0"/>
                </a:moveTo>
                <a:lnTo>
                  <a:pt x="0" y="0"/>
                </a:lnTo>
                <a:lnTo>
                  <a:pt x="3" y="27"/>
                </a:lnTo>
                <a:lnTo>
                  <a:pt x="8" y="52"/>
                </a:lnTo>
                <a:lnTo>
                  <a:pt x="14" y="79"/>
                </a:lnTo>
                <a:lnTo>
                  <a:pt x="22" y="104"/>
                </a:lnTo>
                <a:lnTo>
                  <a:pt x="31" y="130"/>
                </a:lnTo>
                <a:lnTo>
                  <a:pt x="40" y="157"/>
                </a:lnTo>
                <a:lnTo>
                  <a:pt x="52" y="182"/>
                </a:lnTo>
                <a:lnTo>
                  <a:pt x="63" y="209"/>
                </a:lnTo>
                <a:lnTo>
                  <a:pt x="76" y="234"/>
                </a:lnTo>
                <a:lnTo>
                  <a:pt x="91" y="259"/>
                </a:lnTo>
                <a:lnTo>
                  <a:pt x="105" y="285"/>
                </a:lnTo>
                <a:lnTo>
                  <a:pt x="122" y="310"/>
                </a:lnTo>
                <a:lnTo>
                  <a:pt x="139" y="334"/>
                </a:lnTo>
                <a:lnTo>
                  <a:pt x="157" y="358"/>
                </a:lnTo>
                <a:lnTo>
                  <a:pt x="176" y="381"/>
                </a:lnTo>
                <a:lnTo>
                  <a:pt x="196" y="404"/>
                </a:lnTo>
                <a:lnTo>
                  <a:pt x="217" y="426"/>
                </a:lnTo>
                <a:lnTo>
                  <a:pt x="240" y="447"/>
                </a:lnTo>
                <a:lnTo>
                  <a:pt x="262" y="468"/>
                </a:lnTo>
                <a:lnTo>
                  <a:pt x="286" y="488"/>
                </a:lnTo>
                <a:lnTo>
                  <a:pt x="311" y="508"/>
                </a:lnTo>
                <a:lnTo>
                  <a:pt x="336" y="526"/>
                </a:lnTo>
                <a:lnTo>
                  <a:pt x="363" y="543"/>
                </a:lnTo>
                <a:lnTo>
                  <a:pt x="391" y="558"/>
                </a:lnTo>
                <a:lnTo>
                  <a:pt x="419" y="574"/>
                </a:lnTo>
                <a:lnTo>
                  <a:pt x="447" y="588"/>
                </a:lnTo>
                <a:lnTo>
                  <a:pt x="476" y="600"/>
                </a:lnTo>
                <a:lnTo>
                  <a:pt x="507" y="611"/>
                </a:lnTo>
                <a:lnTo>
                  <a:pt x="538" y="621"/>
                </a:lnTo>
                <a:lnTo>
                  <a:pt x="570" y="631"/>
                </a:lnTo>
                <a:lnTo>
                  <a:pt x="603" y="638"/>
                </a:lnTo>
                <a:lnTo>
                  <a:pt x="636" y="644"/>
                </a:lnTo>
                <a:lnTo>
                  <a:pt x="636" y="644"/>
                </a:lnTo>
                <a:lnTo>
                  <a:pt x="690" y="651"/>
                </a:lnTo>
                <a:lnTo>
                  <a:pt x="744" y="656"/>
                </a:lnTo>
                <a:lnTo>
                  <a:pt x="799" y="658"/>
                </a:lnTo>
                <a:lnTo>
                  <a:pt x="852" y="659"/>
                </a:lnTo>
                <a:lnTo>
                  <a:pt x="907" y="658"/>
                </a:lnTo>
                <a:lnTo>
                  <a:pt x="962" y="656"/>
                </a:lnTo>
                <a:lnTo>
                  <a:pt x="1016" y="652"/>
                </a:lnTo>
                <a:lnTo>
                  <a:pt x="1071" y="647"/>
                </a:lnTo>
                <a:lnTo>
                  <a:pt x="1126" y="641"/>
                </a:lnTo>
                <a:lnTo>
                  <a:pt x="1180" y="634"/>
                </a:lnTo>
                <a:lnTo>
                  <a:pt x="1290" y="618"/>
                </a:lnTo>
                <a:lnTo>
                  <a:pt x="1510" y="585"/>
                </a:lnTo>
                <a:lnTo>
                  <a:pt x="1619" y="569"/>
                </a:lnTo>
                <a:lnTo>
                  <a:pt x="1674" y="564"/>
                </a:lnTo>
                <a:lnTo>
                  <a:pt x="1728" y="558"/>
                </a:lnTo>
                <a:lnTo>
                  <a:pt x="1783" y="554"/>
                </a:lnTo>
                <a:lnTo>
                  <a:pt x="1838" y="550"/>
                </a:lnTo>
                <a:lnTo>
                  <a:pt x="1892" y="548"/>
                </a:lnTo>
                <a:lnTo>
                  <a:pt x="1947" y="548"/>
                </a:lnTo>
                <a:lnTo>
                  <a:pt x="2000" y="550"/>
                </a:lnTo>
                <a:lnTo>
                  <a:pt x="2055" y="554"/>
                </a:lnTo>
                <a:lnTo>
                  <a:pt x="2108" y="560"/>
                </a:lnTo>
                <a:lnTo>
                  <a:pt x="2162" y="568"/>
                </a:lnTo>
                <a:lnTo>
                  <a:pt x="2216" y="579"/>
                </a:lnTo>
                <a:lnTo>
                  <a:pt x="2270" y="592"/>
                </a:lnTo>
                <a:lnTo>
                  <a:pt x="2321" y="609"/>
                </a:lnTo>
                <a:lnTo>
                  <a:pt x="2375" y="628"/>
                </a:lnTo>
                <a:lnTo>
                  <a:pt x="2375" y="628"/>
                </a:lnTo>
                <a:lnTo>
                  <a:pt x="2420" y="648"/>
                </a:lnTo>
                <a:lnTo>
                  <a:pt x="2463" y="669"/>
                </a:lnTo>
                <a:lnTo>
                  <a:pt x="2504" y="691"/>
                </a:lnTo>
                <a:lnTo>
                  <a:pt x="2544" y="717"/>
                </a:lnTo>
                <a:lnTo>
                  <a:pt x="2582" y="743"/>
                </a:lnTo>
                <a:lnTo>
                  <a:pt x="2620" y="773"/>
                </a:lnTo>
                <a:lnTo>
                  <a:pt x="2655" y="802"/>
                </a:lnTo>
                <a:lnTo>
                  <a:pt x="2689" y="834"/>
                </a:lnTo>
                <a:lnTo>
                  <a:pt x="2722" y="868"/>
                </a:lnTo>
                <a:lnTo>
                  <a:pt x="2753" y="903"/>
                </a:lnTo>
                <a:lnTo>
                  <a:pt x="2783" y="938"/>
                </a:lnTo>
                <a:lnTo>
                  <a:pt x="2811" y="976"/>
                </a:lnTo>
                <a:lnTo>
                  <a:pt x="2836" y="1015"/>
                </a:lnTo>
                <a:lnTo>
                  <a:pt x="2861" y="1055"/>
                </a:lnTo>
                <a:lnTo>
                  <a:pt x="2884" y="1095"/>
                </a:lnTo>
                <a:lnTo>
                  <a:pt x="2906" y="1137"/>
                </a:lnTo>
                <a:lnTo>
                  <a:pt x="2926" y="1179"/>
                </a:lnTo>
                <a:lnTo>
                  <a:pt x="2944" y="1223"/>
                </a:lnTo>
                <a:lnTo>
                  <a:pt x="2961" y="1268"/>
                </a:lnTo>
                <a:lnTo>
                  <a:pt x="2976" y="1313"/>
                </a:lnTo>
                <a:lnTo>
                  <a:pt x="2990" y="1358"/>
                </a:lnTo>
                <a:lnTo>
                  <a:pt x="3001" y="1404"/>
                </a:lnTo>
                <a:lnTo>
                  <a:pt x="3011" y="1450"/>
                </a:lnTo>
                <a:lnTo>
                  <a:pt x="3021" y="1496"/>
                </a:lnTo>
                <a:lnTo>
                  <a:pt x="3028" y="1543"/>
                </a:lnTo>
                <a:lnTo>
                  <a:pt x="3032" y="1590"/>
                </a:lnTo>
                <a:lnTo>
                  <a:pt x="3036" y="1637"/>
                </a:lnTo>
                <a:lnTo>
                  <a:pt x="3038" y="1684"/>
                </a:lnTo>
                <a:lnTo>
                  <a:pt x="3039" y="1732"/>
                </a:lnTo>
                <a:lnTo>
                  <a:pt x="3038" y="1778"/>
                </a:lnTo>
                <a:lnTo>
                  <a:pt x="3035" y="1825"/>
                </a:lnTo>
                <a:lnTo>
                  <a:pt x="3029" y="1871"/>
                </a:lnTo>
                <a:lnTo>
                  <a:pt x="3029" y="1871"/>
                </a:lnTo>
                <a:lnTo>
                  <a:pt x="3021" y="1951"/>
                </a:lnTo>
                <a:lnTo>
                  <a:pt x="3013" y="2031"/>
                </a:lnTo>
                <a:lnTo>
                  <a:pt x="3007" y="2109"/>
                </a:lnTo>
                <a:lnTo>
                  <a:pt x="3003" y="2188"/>
                </a:lnTo>
                <a:lnTo>
                  <a:pt x="3003" y="2264"/>
                </a:lnTo>
                <a:lnTo>
                  <a:pt x="3003" y="2301"/>
                </a:lnTo>
                <a:lnTo>
                  <a:pt x="3004" y="2339"/>
                </a:lnTo>
                <a:lnTo>
                  <a:pt x="3007" y="2377"/>
                </a:lnTo>
                <a:lnTo>
                  <a:pt x="3010" y="2415"/>
                </a:lnTo>
                <a:lnTo>
                  <a:pt x="3014" y="2451"/>
                </a:lnTo>
                <a:lnTo>
                  <a:pt x="3020" y="2488"/>
                </a:lnTo>
                <a:lnTo>
                  <a:pt x="3027" y="2524"/>
                </a:lnTo>
                <a:lnTo>
                  <a:pt x="3034" y="2561"/>
                </a:lnTo>
                <a:lnTo>
                  <a:pt x="3043" y="2596"/>
                </a:lnTo>
                <a:lnTo>
                  <a:pt x="3053" y="2631"/>
                </a:lnTo>
                <a:lnTo>
                  <a:pt x="3065" y="2666"/>
                </a:lnTo>
                <a:lnTo>
                  <a:pt x="3077" y="2701"/>
                </a:lnTo>
                <a:lnTo>
                  <a:pt x="3093" y="2735"/>
                </a:lnTo>
                <a:lnTo>
                  <a:pt x="3108" y="2768"/>
                </a:lnTo>
                <a:lnTo>
                  <a:pt x="3125" y="2802"/>
                </a:lnTo>
                <a:lnTo>
                  <a:pt x="3144" y="2834"/>
                </a:lnTo>
                <a:lnTo>
                  <a:pt x="3164" y="2867"/>
                </a:lnTo>
                <a:lnTo>
                  <a:pt x="3186" y="2899"/>
                </a:lnTo>
                <a:lnTo>
                  <a:pt x="3210" y="2931"/>
                </a:lnTo>
                <a:lnTo>
                  <a:pt x="3237" y="2962"/>
                </a:lnTo>
                <a:lnTo>
                  <a:pt x="3265" y="2993"/>
                </a:lnTo>
                <a:lnTo>
                  <a:pt x="3294" y="3022"/>
                </a:lnTo>
                <a:lnTo>
                  <a:pt x="3294" y="3022"/>
                </a:lnTo>
                <a:lnTo>
                  <a:pt x="3329" y="3055"/>
                </a:lnTo>
                <a:lnTo>
                  <a:pt x="3367" y="3085"/>
                </a:lnTo>
                <a:lnTo>
                  <a:pt x="3405" y="3115"/>
                </a:lnTo>
                <a:lnTo>
                  <a:pt x="3446" y="3141"/>
                </a:lnTo>
                <a:lnTo>
                  <a:pt x="3487" y="3165"/>
                </a:lnTo>
                <a:lnTo>
                  <a:pt x="3530" y="3188"/>
                </a:lnTo>
                <a:lnTo>
                  <a:pt x="3573" y="3209"/>
                </a:lnTo>
                <a:lnTo>
                  <a:pt x="3618" y="3227"/>
                </a:lnTo>
                <a:lnTo>
                  <a:pt x="3663" y="3242"/>
                </a:lnTo>
                <a:lnTo>
                  <a:pt x="3711" y="3256"/>
                </a:lnTo>
                <a:lnTo>
                  <a:pt x="3757" y="3269"/>
                </a:lnTo>
                <a:lnTo>
                  <a:pt x="3805" y="3279"/>
                </a:lnTo>
                <a:lnTo>
                  <a:pt x="3852" y="3287"/>
                </a:lnTo>
                <a:lnTo>
                  <a:pt x="3901" y="3293"/>
                </a:lnTo>
                <a:lnTo>
                  <a:pt x="3951" y="3297"/>
                </a:lnTo>
                <a:lnTo>
                  <a:pt x="4000" y="3299"/>
                </a:lnTo>
                <a:lnTo>
                  <a:pt x="4049" y="3299"/>
                </a:lnTo>
                <a:lnTo>
                  <a:pt x="4096" y="3296"/>
                </a:lnTo>
                <a:lnTo>
                  <a:pt x="4145" y="3292"/>
                </a:lnTo>
                <a:lnTo>
                  <a:pt x="4195" y="3285"/>
                </a:lnTo>
                <a:lnTo>
                  <a:pt x="4242" y="3276"/>
                </a:lnTo>
                <a:lnTo>
                  <a:pt x="4290" y="3266"/>
                </a:lnTo>
                <a:lnTo>
                  <a:pt x="4338" y="3254"/>
                </a:lnTo>
                <a:lnTo>
                  <a:pt x="4384" y="3240"/>
                </a:lnTo>
                <a:lnTo>
                  <a:pt x="4429" y="3223"/>
                </a:lnTo>
                <a:lnTo>
                  <a:pt x="4474" y="3203"/>
                </a:lnTo>
                <a:lnTo>
                  <a:pt x="4517" y="3184"/>
                </a:lnTo>
                <a:lnTo>
                  <a:pt x="4559" y="3160"/>
                </a:lnTo>
                <a:lnTo>
                  <a:pt x="4601" y="3136"/>
                </a:lnTo>
                <a:lnTo>
                  <a:pt x="4640" y="3109"/>
                </a:lnTo>
                <a:lnTo>
                  <a:pt x="4680" y="3080"/>
                </a:lnTo>
                <a:lnTo>
                  <a:pt x="4716" y="3049"/>
                </a:lnTo>
                <a:lnTo>
                  <a:pt x="4716" y="3049"/>
                </a:lnTo>
                <a:lnTo>
                  <a:pt x="4786" y="2987"/>
                </a:lnTo>
                <a:lnTo>
                  <a:pt x="4855" y="2928"/>
                </a:lnTo>
                <a:lnTo>
                  <a:pt x="4925" y="2871"/>
                </a:lnTo>
                <a:lnTo>
                  <a:pt x="4996" y="2816"/>
                </a:lnTo>
                <a:lnTo>
                  <a:pt x="5031" y="2789"/>
                </a:lnTo>
                <a:lnTo>
                  <a:pt x="5068" y="2764"/>
                </a:lnTo>
                <a:lnTo>
                  <a:pt x="5103" y="2740"/>
                </a:lnTo>
                <a:lnTo>
                  <a:pt x="5139" y="2717"/>
                </a:lnTo>
                <a:lnTo>
                  <a:pt x="5176" y="2695"/>
                </a:lnTo>
                <a:lnTo>
                  <a:pt x="5214" y="2674"/>
                </a:lnTo>
                <a:lnTo>
                  <a:pt x="5252" y="2655"/>
                </a:lnTo>
                <a:lnTo>
                  <a:pt x="5289" y="2635"/>
                </a:lnTo>
                <a:lnTo>
                  <a:pt x="5327" y="2618"/>
                </a:lnTo>
                <a:lnTo>
                  <a:pt x="5367" y="2603"/>
                </a:lnTo>
                <a:lnTo>
                  <a:pt x="5406" y="2589"/>
                </a:lnTo>
                <a:lnTo>
                  <a:pt x="5446" y="2576"/>
                </a:lnTo>
                <a:lnTo>
                  <a:pt x="5487" y="2565"/>
                </a:lnTo>
                <a:lnTo>
                  <a:pt x="5528" y="2557"/>
                </a:lnTo>
                <a:lnTo>
                  <a:pt x="5570" y="2550"/>
                </a:lnTo>
                <a:lnTo>
                  <a:pt x="5613" y="2544"/>
                </a:lnTo>
                <a:lnTo>
                  <a:pt x="5657" y="2540"/>
                </a:lnTo>
                <a:lnTo>
                  <a:pt x="5700" y="2538"/>
                </a:lnTo>
                <a:lnTo>
                  <a:pt x="5746" y="2540"/>
                </a:lnTo>
                <a:lnTo>
                  <a:pt x="5791" y="2543"/>
                </a:lnTo>
                <a:lnTo>
                  <a:pt x="5839" y="2547"/>
                </a:lnTo>
                <a:lnTo>
                  <a:pt x="5887" y="2554"/>
                </a:lnTo>
                <a:lnTo>
                  <a:pt x="5936" y="2564"/>
                </a:lnTo>
                <a:lnTo>
                  <a:pt x="5985" y="2576"/>
                </a:lnTo>
                <a:lnTo>
                  <a:pt x="5985" y="2576"/>
                </a:lnTo>
                <a:lnTo>
                  <a:pt x="6018" y="2586"/>
                </a:lnTo>
                <a:lnTo>
                  <a:pt x="6051" y="2596"/>
                </a:lnTo>
                <a:lnTo>
                  <a:pt x="6082" y="2609"/>
                </a:lnTo>
                <a:lnTo>
                  <a:pt x="6112" y="2621"/>
                </a:lnTo>
                <a:lnTo>
                  <a:pt x="6143" y="2635"/>
                </a:lnTo>
                <a:lnTo>
                  <a:pt x="6173" y="2651"/>
                </a:lnTo>
                <a:lnTo>
                  <a:pt x="6201" y="2666"/>
                </a:lnTo>
                <a:lnTo>
                  <a:pt x="6229" y="2683"/>
                </a:lnTo>
                <a:lnTo>
                  <a:pt x="6257" y="2701"/>
                </a:lnTo>
                <a:lnTo>
                  <a:pt x="6283" y="2721"/>
                </a:lnTo>
                <a:lnTo>
                  <a:pt x="6310" y="2740"/>
                </a:lnTo>
                <a:lnTo>
                  <a:pt x="6335" y="2761"/>
                </a:lnTo>
                <a:lnTo>
                  <a:pt x="6361" y="2784"/>
                </a:lnTo>
                <a:lnTo>
                  <a:pt x="6384" y="2806"/>
                </a:lnTo>
                <a:lnTo>
                  <a:pt x="6408" y="2829"/>
                </a:lnTo>
                <a:lnTo>
                  <a:pt x="6431" y="2853"/>
                </a:lnTo>
                <a:lnTo>
                  <a:pt x="6453" y="2878"/>
                </a:lnTo>
                <a:lnTo>
                  <a:pt x="6474" y="2902"/>
                </a:lnTo>
                <a:lnTo>
                  <a:pt x="6495" y="2928"/>
                </a:lnTo>
                <a:lnTo>
                  <a:pt x="6515" y="2954"/>
                </a:lnTo>
                <a:lnTo>
                  <a:pt x="6534" y="2982"/>
                </a:lnTo>
                <a:lnTo>
                  <a:pt x="6553" y="3008"/>
                </a:lnTo>
                <a:lnTo>
                  <a:pt x="6588" y="3064"/>
                </a:lnTo>
                <a:lnTo>
                  <a:pt x="6620" y="3120"/>
                </a:lnTo>
                <a:lnTo>
                  <a:pt x="6649" y="3178"/>
                </a:lnTo>
                <a:lnTo>
                  <a:pt x="6676" y="3237"/>
                </a:lnTo>
                <a:lnTo>
                  <a:pt x="6700" y="3296"/>
                </a:lnTo>
                <a:lnTo>
                  <a:pt x="6700" y="3296"/>
                </a:lnTo>
                <a:lnTo>
                  <a:pt x="6712" y="3329"/>
                </a:lnTo>
                <a:lnTo>
                  <a:pt x="6726" y="3362"/>
                </a:lnTo>
                <a:lnTo>
                  <a:pt x="6742" y="3394"/>
                </a:lnTo>
                <a:lnTo>
                  <a:pt x="6757" y="3425"/>
                </a:lnTo>
                <a:lnTo>
                  <a:pt x="6774" y="3456"/>
                </a:lnTo>
                <a:lnTo>
                  <a:pt x="6791" y="3485"/>
                </a:lnTo>
                <a:lnTo>
                  <a:pt x="6809" y="3515"/>
                </a:lnTo>
                <a:lnTo>
                  <a:pt x="6829" y="3543"/>
                </a:lnTo>
                <a:lnTo>
                  <a:pt x="6848" y="3571"/>
                </a:lnTo>
                <a:lnTo>
                  <a:pt x="6868" y="3599"/>
                </a:lnTo>
                <a:lnTo>
                  <a:pt x="6891" y="3624"/>
                </a:lnTo>
                <a:lnTo>
                  <a:pt x="6912" y="3651"/>
                </a:lnTo>
                <a:lnTo>
                  <a:pt x="6934" y="3676"/>
                </a:lnTo>
                <a:lnTo>
                  <a:pt x="6958" y="3700"/>
                </a:lnTo>
                <a:lnTo>
                  <a:pt x="6982" y="3723"/>
                </a:lnTo>
                <a:lnTo>
                  <a:pt x="7007" y="3746"/>
                </a:lnTo>
                <a:lnTo>
                  <a:pt x="7032" y="3767"/>
                </a:lnTo>
                <a:lnTo>
                  <a:pt x="7057" y="3788"/>
                </a:lnTo>
                <a:lnTo>
                  <a:pt x="7084" y="3809"/>
                </a:lnTo>
                <a:lnTo>
                  <a:pt x="7111" y="3829"/>
                </a:lnTo>
                <a:lnTo>
                  <a:pt x="7139" y="3847"/>
                </a:lnTo>
                <a:lnTo>
                  <a:pt x="7167" y="3865"/>
                </a:lnTo>
                <a:lnTo>
                  <a:pt x="7195" y="3882"/>
                </a:lnTo>
                <a:lnTo>
                  <a:pt x="7224" y="3897"/>
                </a:lnTo>
                <a:lnTo>
                  <a:pt x="7254" y="3913"/>
                </a:lnTo>
                <a:lnTo>
                  <a:pt x="7283" y="3927"/>
                </a:lnTo>
                <a:lnTo>
                  <a:pt x="7314" y="3941"/>
                </a:lnTo>
                <a:lnTo>
                  <a:pt x="7345" y="3953"/>
                </a:lnTo>
                <a:lnTo>
                  <a:pt x="7376" y="3965"/>
                </a:lnTo>
                <a:lnTo>
                  <a:pt x="7406" y="3976"/>
                </a:lnTo>
                <a:lnTo>
                  <a:pt x="7439" y="3986"/>
                </a:lnTo>
                <a:lnTo>
                  <a:pt x="7470" y="3994"/>
                </a:lnTo>
                <a:lnTo>
                  <a:pt x="7502" y="4003"/>
                </a:lnTo>
                <a:lnTo>
                  <a:pt x="7535" y="4008"/>
                </a:lnTo>
                <a:lnTo>
                  <a:pt x="7568" y="4015"/>
                </a:lnTo>
                <a:lnTo>
                  <a:pt x="7600" y="4019"/>
                </a:lnTo>
                <a:lnTo>
                  <a:pt x="7634" y="4024"/>
                </a:lnTo>
                <a:lnTo>
                  <a:pt x="7667" y="4026"/>
                </a:lnTo>
                <a:lnTo>
                  <a:pt x="7699" y="4029"/>
                </a:lnTo>
                <a:lnTo>
                  <a:pt x="7733" y="4029"/>
                </a:lnTo>
                <a:lnTo>
                  <a:pt x="7767" y="4029"/>
                </a:lnTo>
                <a:lnTo>
                  <a:pt x="7800" y="4028"/>
                </a:lnTo>
                <a:lnTo>
                  <a:pt x="7834" y="4026"/>
                </a:lnTo>
                <a:lnTo>
                  <a:pt x="7868" y="4022"/>
                </a:lnTo>
                <a:lnTo>
                  <a:pt x="7901" y="4018"/>
                </a:lnTo>
                <a:lnTo>
                  <a:pt x="7936" y="4012"/>
                </a:lnTo>
                <a:lnTo>
                  <a:pt x="7970" y="4007"/>
                </a:lnTo>
                <a:lnTo>
                  <a:pt x="8004" y="3998"/>
                </a:lnTo>
                <a:lnTo>
                  <a:pt x="8037" y="3990"/>
                </a:lnTo>
                <a:lnTo>
                  <a:pt x="8071" y="3980"/>
                </a:lnTo>
                <a:lnTo>
                  <a:pt x="8103" y="3969"/>
                </a:lnTo>
                <a:lnTo>
                  <a:pt x="8137" y="3956"/>
                </a:lnTo>
                <a:lnTo>
                  <a:pt x="8171" y="3944"/>
                </a:lnTo>
                <a:lnTo>
                  <a:pt x="8203" y="3928"/>
                </a:lnTo>
                <a:lnTo>
                  <a:pt x="8236" y="3913"/>
                </a:lnTo>
                <a:lnTo>
                  <a:pt x="8269" y="3896"/>
                </a:lnTo>
                <a:lnTo>
                  <a:pt x="8301" y="3878"/>
                </a:lnTo>
                <a:lnTo>
                  <a:pt x="8333" y="3858"/>
                </a:lnTo>
                <a:lnTo>
                  <a:pt x="8364" y="3837"/>
                </a:lnTo>
                <a:lnTo>
                  <a:pt x="8396" y="3816"/>
                </a:lnTo>
                <a:lnTo>
                  <a:pt x="8427" y="3792"/>
                </a:lnTo>
                <a:lnTo>
                  <a:pt x="8458" y="3768"/>
                </a:lnTo>
                <a:lnTo>
                  <a:pt x="8489" y="3743"/>
                </a:lnTo>
                <a:lnTo>
                  <a:pt x="8518" y="3716"/>
                </a:lnTo>
              </a:path>
            </a:pathLst>
          </a:custGeom>
          <a:ln w="50800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speed"/>
          <p:cNvSpPr txBox="1">
            <a:spLocks noChangeArrowheads="1"/>
          </p:cNvSpPr>
          <p:nvPr/>
        </p:nvSpPr>
        <p:spPr bwMode="auto">
          <a:xfrm>
            <a:off x="4374263" y="5259406"/>
            <a:ext cx="2845634" cy="470897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3400" b="1" dirty="0">
                <a:latin typeface="+mn-lt"/>
                <a:ea typeface="Tahoma" pitchFamily="34" charset="0"/>
                <a:cs typeface="Tahoma" pitchFamily="34" charset="0"/>
              </a:rPr>
              <a:t>CSS </a:t>
            </a:r>
          </a:p>
        </p:txBody>
      </p:sp>
      <p:sp>
        <p:nvSpPr>
          <p:cNvPr id="31" name="타원 30"/>
          <p:cNvSpPr/>
          <p:nvPr/>
        </p:nvSpPr>
        <p:spPr>
          <a:xfrm>
            <a:off x="3562699" y="3778158"/>
            <a:ext cx="108000" cy="108000"/>
          </a:xfrm>
          <a:prstGeom prst="ellipse">
            <a:avLst/>
          </a:prstGeom>
          <a:solidFill>
            <a:schemeClr val="bg1"/>
          </a:solidFill>
          <a:ln w="444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9665917" y="1660953"/>
            <a:ext cx="2250669" cy="1770592"/>
            <a:chOff x="7573963" y="1514475"/>
            <a:chExt cx="2195512" cy="1727200"/>
          </a:xfrm>
        </p:grpSpPr>
        <p:sp>
          <p:nvSpPr>
            <p:cNvPr id="44" name="Freeform 26"/>
            <p:cNvSpPr>
              <a:spLocks/>
            </p:cNvSpPr>
            <p:nvPr/>
          </p:nvSpPr>
          <p:spPr bwMode="auto">
            <a:xfrm>
              <a:off x="7597775" y="2030413"/>
              <a:ext cx="2028825" cy="1125538"/>
            </a:xfrm>
            <a:custGeom>
              <a:avLst/>
              <a:gdLst>
                <a:gd name="T0" fmla="*/ 0 w 1278"/>
                <a:gd name="T1" fmla="*/ 189 h 709"/>
                <a:gd name="T2" fmla="*/ 217 w 1278"/>
                <a:gd name="T3" fmla="*/ 341 h 709"/>
                <a:gd name="T4" fmla="*/ 257 w 1278"/>
                <a:gd name="T5" fmla="*/ 709 h 709"/>
                <a:gd name="T6" fmla="*/ 499 w 1278"/>
                <a:gd name="T7" fmla="*/ 541 h 709"/>
                <a:gd name="T8" fmla="*/ 721 w 1278"/>
                <a:gd name="T9" fmla="*/ 698 h 709"/>
                <a:gd name="T10" fmla="*/ 1278 w 1278"/>
                <a:gd name="T11" fmla="*/ 0 h 709"/>
                <a:gd name="T12" fmla="*/ 0 w 1278"/>
                <a:gd name="T13" fmla="*/ 1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8" h="709">
                  <a:moveTo>
                    <a:pt x="0" y="189"/>
                  </a:moveTo>
                  <a:lnTo>
                    <a:pt x="217" y="341"/>
                  </a:lnTo>
                  <a:lnTo>
                    <a:pt x="257" y="709"/>
                  </a:lnTo>
                  <a:lnTo>
                    <a:pt x="499" y="541"/>
                  </a:lnTo>
                  <a:lnTo>
                    <a:pt x="721" y="698"/>
                  </a:lnTo>
                  <a:lnTo>
                    <a:pt x="1278" y="0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FE9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7"/>
            <p:cNvSpPr>
              <a:spLocks noEditPoints="1"/>
            </p:cNvSpPr>
            <p:nvPr/>
          </p:nvSpPr>
          <p:spPr bwMode="auto">
            <a:xfrm>
              <a:off x="7573963" y="2006600"/>
              <a:ext cx="2076450" cy="1173163"/>
            </a:xfrm>
            <a:custGeom>
              <a:avLst/>
              <a:gdLst>
                <a:gd name="T0" fmla="*/ 272 w 1308"/>
                <a:gd name="T1" fmla="*/ 739 h 739"/>
                <a:gd name="T2" fmla="*/ 272 w 1308"/>
                <a:gd name="T3" fmla="*/ 739 h 739"/>
                <a:gd name="T4" fmla="*/ 269 w 1308"/>
                <a:gd name="T5" fmla="*/ 738 h 739"/>
                <a:gd name="T6" fmla="*/ 267 w 1308"/>
                <a:gd name="T7" fmla="*/ 737 h 739"/>
                <a:gd name="T8" fmla="*/ 267 w 1308"/>
                <a:gd name="T9" fmla="*/ 737 h 739"/>
                <a:gd name="T10" fmla="*/ 264 w 1308"/>
                <a:gd name="T11" fmla="*/ 735 h 739"/>
                <a:gd name="T12" fmla="*/ 260 w 1308"/>
                <a:gd name="T13" fmla="*/ 733 h 739"/>
                <a:gd name="T14" fmla="*/ 258 w 1308"/>
                <a:gd name="T15" fmla="*/ 729 h 739"/>
                <a:gd name="T16" fmla="*/ 257 w 1308"/>
                <a:gd name="T17" fmla="*/ 725 h 739"/>
                <a:gd name="T18" fmla="*/ 216 w 1308"/>
                <a:gd name="T19" fmla="*/ 365 h 739"/>
                <a:gd name="T20" fmla="*/ 7 w 1308"/>
                <a:gd name="T21" fmla="*/ 216 h 739"/>
                <a:gd name="T22" fmla="*/ 7 w 1308"/>
                <a:gd name="T23" fmla="*/ 216 h 739"/>
                <a:gd name="T24" fmla="*/ 3 w 1308"/>
                <a:gd name="T25" fmla="*/ 213 h 739"/>
                <a:gd name="T26" fmla="*/ 1 w 1308"/>
                <a:gd name="T27" fmla="*/ 209 h 739"/>
                <a:gd name="T28" fmla="*/ 0 w 1308"/>
                <a:gd name="T29" fmla="*/ 205 h 739"/>
                <a:gd name="T30" fmla="*/ 0 w 1308"/>
                <a:gd name="T31" fmla="*/ 200 h 739"/>
                <a:gd name="T32" fmla="*/ 0 w 1308"/>
                <a:gd name="T33" fmla="*/ 200 h 739"/>
                <a:gd name="T34" fmla="*/ 2 w 1308"/>
                <a:gd name="T35" fmla="*/ 196 h 739"/>
                <a:gd name="T36" fmla="*/ 4 w 1308"/>
                <a:gd name="T37" fmla="*/ 193 h 739"/>
                <a:gd name="T38" fmla="*/ 9 w 1308"/>
                <a:gd name="T39" fmla="*/ 189 h 739"/>
                <a:gd name="T40" fmla="*/ 13 w 1308"/>
                <a:gd name="T41" fmla="*/ 188 h 739"/>
                <a:gd name="T42" fmla="*/ 1290 w 1308"/>
                <a:gd name="T43" fmla="*/ 0 h 739"/>
                <a:gd name="T44" fmla="*/ 1290 w 1308"/>
                <a:gd name="T45" fmla="*/ 0 h 739"/>
                <a:gd name="T46" fmla="*/ 1295 w 1308"/>
                <a:gd name="T47" fmla="*/ 0 h 739"/>
                <a:gd name="T48" fmla="*/ 1299 w 1308"/>
                <a:gd name="T49" fmla="*/ 2 h 739"/>
                <a:gd name="T50" fmla="*/ 1302 w 1308"/>
                <a:gd name="T51" fmla="*/ 4 h 739"/>
                <a:gd name="T52" fmla="*/ 1306 w 1308"/>
                <a:gd name="T53" fmla="*/ 7 h 739"/>
                <a:gd name="T54" fmla="*/ 1306 w 1308"/>
                <a:gd name="T55" fmla="*/ 7 h 739"/>
                <a:gd name="T56" fmla="*/ 1307 w 1308"/>
                <a:gd name="T57" fmla="*/ 12 h 739"/>
                <a:gd name="T58" fmla="*/ 1308 w 1308"/>
                <a:gd name="T59" fmla="*/ 16 h 739"/>
                <a:gd name="T60" fmla="*/ 1307 w 1308"/>
                <a:gd name="T61" fmla="*/ 21 h 739"/>
                <a:gd name="T62" fmla="*/ 1305 w 1308"/>
                <a:gd name="T63" fmla="*/ 25 h 739"/>
                <a:gd name="T64" fmla="*/ 748 w 1308"/>
                <a:gd name="T65" fmla="*/ 723 h 739"/>
                <a:gd name="T66" fmla="*/ 748 w 1308"/>
                <a:gd name="T67" fmla="*/ 723 h 739"/>
                <a:gd name="T68" fmla="*/ 743 w 1308"/>
                <a:gd name="T69" fmla="*/ 726 h 739"/>
                <a:gd name="T70" fmla="*/ 738 w 1308"/>
                <a:gd name="T71" fmla="*/ 728 h 739"/>
                <a:gd name="T72" fmla="*/ 732 w 1308"/>
                <a:gd name="T73" fmla="*/ 728 h 739"/>
                <a:gd name="T74" fmla="*/ 727 w 1308"/>
                <a:gd name="T75" fmla="*/ 726 h 739"/>
                <a:gd name="T76" fmla="*/ 514 w 1308"/>
                <a:gd name="T77" fmla="*/ 575 h 739"/>
                <a:gd name="T78" fmla="*/ 281 w 1308"/>
                <a:gd name="T79" fmla="*/ 736 h 739"/>
                <a:gd name="T80" fmla="*/ 281 w 1308"/>
                <a:gd name="T81" fmla="*/ 736 h 739"/>
                <a:gd name="T82" fmla="*/ 278 w 1308"/>
                <a:gd name="T83" fmla="*/ 738 h 739"/>
                <a:gd name="T84" fmla="*/ 272 w 1308"/>
                <a:gd name="T85" fmla="*/ 739 h 739"/>
                <a:gd name="T86" fmla="*/ 272 w 1308"/>
                <a:gd name="T87" fmla="*/ 739 h 739"/>
                <a:gd name="T88" fmla="*/ 56 w 1308"/>
                <a:gd name="T89" fmla="*/ 214 h 739"/>
                <a:gd name="T90" fmla="*/ 240 w 1308"/>
                <a:gd name="T91" fmla="*/ 344 h 739"/>
                <a:gd name="T92" fmla="*/ 240 w 1308"/>
                <a:gd name="T93" fmla="*/ 344 h 739"/>
                <a:gd name="T94" fmla="*/ 243 w 1308"/>
                <a:gd name="T95" fmla="*/ 346 h 739"/>
                <a:gd name="T96" fmla="*/ 245 w 1308"/>
                <a:gd name="T97" fmla="*/ 348 h 739"/>
                <a:gd name="T98" fmla="*/ 246 w 1308"/>
                <a:gd name="T99" fmla="*/ 351 h 739"/>
                <a:gd name="T100" fmla="*/ 247 w 1308"/>
                <a:gd name="T101" fmla="*/ 355 h 739"/>
                <a:gd name="T102" fmla="*/ 286 w 1308"/>
                <a:gd name="T103" fmla="*/ 696 h 739"/>
                <a:gd name="T104" fmla="*/ 505 w 1308"/>
                <a:gd name="T105" fmla="*/ 543 h 739"/>
                <a:gd name="T106" fmla="*/ 505 w 1308"/>
                <a:gd name="T107" fmla="*/ 543 h 739"/>
                <a:gd name="T108" fmla="*/ 510 w 1308"/>
                <a:gd name="T109" fmla="*/ 541 h 739"/>
                <a:gd name="T110" fmla="*/ 514 w 1308"/>
                <a:gd name="T111" fmla="*/ 541 h 739"/>
                <a:gd name="T112" fmla="*/ 518 w 1308"/>
                <a:gd name="T113" fmla="*/ 541 h 739"/>
                <a:gd name="T114" fmla="*/ 523 w 1308"/>
                <a:gd name="T115" fmla="*/ 543 h 739"/>
                <a:gd name="T116" fmla="*/ 732 w 1308"/>
                <a:gd name="T117" fmla="*/ 692 h 739"/>
                <a:gd name="T118" fmla="*/ 1256 w 1308"/>
                <a:gd name="T119" fmla="*/ 36 h 739"/>
                <a:gd name="T120" fmla="*/ 56 w 1308"/>
                <a:gd name="T121" fmla="*/ 214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8" h="739">
                  <a:moveTo>
                    <a:pt x="272" y="739"/>
                  </a:moveTo>
                  <a:lnTo>
                    <a:pt x="272" y="739"/>
                  </a:lnTo>
                  <a:lnTo>
                    <a:pt x="269" y="738"/>
                  </a:lnTo>
                  <a:lnTo>
                    <a:pt x="267" y="737"/>
                  </a:lnTo>
                  <a:lnTo>
                    <a:pt x="267" y="737"/>
                  </a:lnTo>
                  <a:lnTo>
                    <a:pt x="264" y="735"/>
                  </a:lnTo>
                  <a:lnTo>
                    <a:pt x="260" y="733"/>
                  </a:lnTo>
                  <a:lnTo>
                    <a:pt x="258" y="729"/>
                  </a:lnTo>
                  <a:lnTo>
                    <a:pt x="257" y="725"/>
                  </a:lnTo>
                  <a:lnTo>
                    <a:pt x="216" y="365"/>
                  </a:lnTo>
                  <a:lnTo>
                    <a:pt x="7" y="216"/>
                  </a:lnTo>
                  <a:lnTo>
                    <a:pt x="7" y="216"/>
                  </a:lnTo>
                  <a:lnTo>
                    <a:pt x="3" y="213"/>
                  </a:lnTo>
                  <a:lnTo>
                    <a:pt x="1" y="209"/>
                  </a:lnTo>
                  <a:lnTo>
                    <a:pt x="0" y="205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2" y="196"/>
                  </a:lnTo>
                  <a:lnTo>
                    <a:pt x="4" y="193"/>
                  </a:lnTo>
                  <a:lnTo>
                    <a:pt x="9" y="189"/>
                  </a:lnTo>
                  <a:lnTo>
                    <a:pt x="13" y="188"/>
                  </a:lnTo>
                  <a:lnTo>
                    <a:pt x="1290" y="0"/>
                  </a:lnTo>
                  <a:lnTo>
                    <a:pt x="1290" y="0"/>
                  </a:lnTo>
                  <a:lnTo>
                    <a:pt x="1295" y="0"/>
                  </a:lnTo>
                  <a:lnTo>
                    <a:pt x="1299" y="2"/>
                  </a:lnTo>
                  <a:lnTo>
                    <a:pt x="1302" y="4"/>
                  </a:lnTo>
                  <a:lnTo>
                    <a:pt x="1306" y="7"/>
                  </a:lnTo>
                  <a:lnTo>
                    <a:pt x="1306" y="7"/>
                  </a:lnTo>
                  <a:lnTo>
                    <a:pt x="1307" y="12"/>
                  </a:lnTo>
                  <a:lnTo>
                    <a:pt x="1308" y="16"/>
                  </a:lnTo>
                  <a:lnTo>
                    <a:pt x="1307" y="21"/>
                  </a:lnTo>
                  <a:lnTo>
                    <a:pt x="1305" y="25"/>
                  </a:lnTo>
                  <a:lnTo>
                    <a:pt x="748" y="723"/>
                  </a:lnTo>
                  <a:lnTo>
                    <a:pt x="748" y="723"/>
                  </a:lnTo>
                  <a:lnTo>
                    <a:pt x="743" y="726"/>
                  </a:lnTo>
                  <a:lnTo>
                    <a:pt x="738" y="728"/>
                  </a:lnTo>
                  <a:lnTo>
                    <a:pt x="732" y="728"/>
                  </a:lnTo>
                  <a:lnTo>
                    <a:pt x="727" y="726"/>
                  </a:lnTo>
                  <a:lnTo>
                    <a:pt x="514" y="575"/>
                  </a:lnTo>
                  <a:lnTo>
                    <a:pt x="281" y="736"/>
                  </a:lnTo>
                  <a:lnTo>
                    <a:pt x="281" y="736"/>
                  </a:lnTo>
                  <a:lnTo>
                    <a:pt x="278" y="738"/>
                  </a:lnTo>
                  <a:lnTo>
                    <a:pt x="272" y="739"/>
                  </a:lnTo>
                  <a:lnTo>
                    <a:pt x="272" y="739"/>
                  </a:lnTo>
                  <a:close/>
                  <a:moveTo>
                    <a:pt x="56" y="214"/>
                  </a:moveTo>
                  <a:lnTo>
                    <a:pt x="240" y="344"/>
                  </a:lnTo>
                  <a:lnTo>
                    <a:pt x="240" y="344"/>
                  </a:lnTo>
                  <a:lnTo>
                    <a:pt x="243" y="346"/>
                  </a:lnTo>
                  <a:lnTo>
                    <a:pt x="245" y="348"/>
                  </a:lnTo>
                  <a:lnTo>
                    <a:pt x="246" y="351"/>
                  </a:lnTo>
                  <a:lnTo>
                    <a:pt x="247" y="355"/>
                  </a:lnTo>
                  <a:lnTo>
                    <a:pt x="286" y="696"/>
                  </a:lnTo>
                  <a:lnTo>
                    <a:pt x="505" y="543"/>
                  </a:lnTo>
                  <a:lnTo>
                    <a:pt x="505" y="543"/>
                  </a:lnTo>
                  <a:lnTo>
                    <a:pt x="510" y="541"/>
                  </a:lnTo>
                  <a:lnTo>
                    <a:pt x="514" y="541"/>
                  </a:lnTo>
                  <a:lnTo>
                    <a:pt x="518" y="541"/>
                  </a:lnTo>
                  <a:lnTo>
                    <a:pt x="523" y="543"/>
                  </a:lnTo>
                  <a:lnTo>
                    <a:pt x="732" y="692"/>
                  </a:lnTo>
                  <a:lnTo>
                    <a:pt x="1256" y="36"/>
                  </a:lnTo>
                  <a:lnTo>
                    <a:pt x="56" y="2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>
              <a:off x="8121650" y="2030413"/>
              <a:ext cx="1504950" cy="668338"/>
            </a:xfrm>
            <a:custGeom>
              <a:avLst/>
              <a:gdLst>
                <a:gd name="T0" fmla="*/ 0 w 948"/>
                <a:gd name="T1" fmla="*/ 421 h 421"/>
                <a:gd name="T2" fmla="*/ 948 w 948"/>
                <a:gd name="T3" fmla="*/ 0 h 421"/>
                <a:gd name="T4" fmla="*/ 0 w 948"/>
                <a:gd name="T5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8" h="421">
                  <a:moveTo>
                    <a:pt x="0" y="421"/>
                  </a:moveTo>
                  <a:lnTo>
                    <a:pt x="948" y="0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 flipV="1">
              <a:off x="8121650" y="2030413"/>
              <a:ext cx="1504950" cy="6683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0"/>
            <p:cNvSpPr>
              <a:spLocks/>
            </p:cNvSpPr>
            <p:nvPr/>
          </p:nvSpPr>
          <p:spPr bwMode="auto">
            <a:xfrm>
              <a:off x="8104188" y="2012950"/>
              <a:ext cx="1539875" cy="703263"/>
            </a:xfrm>
            <a:custGeom>
              <a:avLst/>
              <a:gdLst>
                <a:gd name="T0" fmla="*/ 11 w 970"/>
                <a:gd name="T1" fmla="*/ 443 h 443"/>
                <a:gd name="T2" fmla="*/ 11 w 970"/>
                <a:gd name="T3" fmla="*/ 443 h 443"/>
                <a:gd name="T4" fmla="*/ 8 w 970"/>
                <a:gd name="T5" fmla="*/ 443 h 443"/>
                <a:gd name="T6" fmla="*/ 6 w 970"/>
                <a:gd name="T7" fmla="*/ 441 h 443"/>
                <a:gd name="T8" fmla="*/ 2 w 970"/>
                <a:gd name="T9" fmla="*/ 440 h 443"/>
                <a:gd name="T10" fmla="*/ 1 w 970"/>
                <a:gd name="T11" fmla="*/ 437 h 443"/>
                <a:gd name="T12" fmla="*/ 1 w 970"/>
                <a:gd name="T13" fmla="*/ 437 h 443"/>
                <a:gd name="T14" fmla="*/ 0 w 970"/>
                <a:gd name="T15" fmla="*/ 432 h 443"/>
                <a:gd name="T16" fmla="*/ 1 w 970"/>
                <a:gd name="T17" fmla="*/ 428 h 443"/>
                <a:gd name="T18" fmla="*/ 3 w 970"/>
                <a:gd name="T19" fmla="*/ 425 h 443"/>
                <a:gd name="T20" fmla="*/ 7 w 970"/>
                <a:gd name="T21" fmla="*/ 422 h 443"/>
                <a:gd name="T22" fmla="*/ 954 w 970"/>
                <a:gd name="T23" fmla="*/ 1 h 443"/>
                <a:gd name="T24" fmla="*/ 954 w 970"/>
                <a:gd name="T25" fmla="*/ 1 h 443"/>
                <a:gd name="T26" fmla="*/ 959 w 970"/>
                <a:gd name="T27" fmla="*/ 0 h 443"/>
                <a:gd name="T28" fmla="*/ 962 w 970"/>
                <a:gd name="T29" fmla="*/ 1 h 443"/>
                <a:gd name="T30" fmla="*/ 966 w 970"/>
                <a:gd name="T31" fmla="*/ 3 h 443"/>
                <a:gd name="T32" fmla="*/ 968 w 970"/>
                <a:gd name="T33" fmla="*/ 7 h 443"/>
                <a:gd name="T34" fmla="*/ 968 w 970"/>
                <a:gd name="T35" fmla="*/ 7 h 443"/>
                <a:gd name="T36" fmla="*/ 970 w 970"/>
                <a:gd name="T37" fmla="*/ 11 h 443"/>
                <a:gd name="T38" fmla="*/ 968 w 970"/>
                <a:gd name="T39" fmla="*/ 16 h 443"/>
                <a:gd name="T40" fmla="*/ 966 w 970"/>
                <a:gd name="T41" fmla="*/ 19 h 443"/>
                <a:gd name="T42" fmla="*/ 963 w 970"/>
                <a:gd name="T43" fmla="*/ 21 h 443"/>
                <a:gd name="T44" fmla="*/ 16 w 970"/>
                <a:gd name="T45" fmla="*/ 442 h 443"/>
                <a:gd name="T46" fmla="*/ 16 w 970"/>
                <a:gd name="T47" fmla="*/ 442 h 443"/>
                <a:gd name="T48" fmla="*/ 11 w 970"/>
                <a:gd name="T49" fmla="*/ 443 h 443"/>
                <a:gd name="T50" fmla="*/ 11 w 970"/>
                <a:gd name="T51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70" h="443">
                  <a:moveTo>
                    <a:pt x="11" y="443"/>
                  </a:moveTo>
                  <a:lnTo>
                    <a:pt x="11" y="443"/>
                  </a:lnTo>
                  <a:lnTo>
                    <a:pt x="8" y="443"/>
                  </a:lnTo>
                  <a:lnTo>
                    <a:pt x="6" y="441"/>
                  </a:lnTo>
                  <a:lnTo>
                    <a:pt x="2" y="440"/>
                  </a:lnTo>
                  <a:lnTo>
                    <a:pt x="1" y="437"/>
                  </a:lnTo>
                  <a:lnTo>
                    <a:pt x="1" y="437"/>
                  </a:lnTo>
                  <a:lnTo>
                    <a:pt x="0" y="432"/>
                  </a:lnTo>
                  <a:lnTo>
                    <a:pt x="1" y="428"/>
                  </a:lnTo>
                  <a:lnTo>
                    <a:pt x="3" y="425"/>
                  </a:lnTo>
                  <a:lnTo>
                    <a:pt x="7" y="422"/>
                  </a:lnTo>
                  <a:lnTo>
                    <a:pt x="954" y="1"/>
                  </a:lnTo>
                  <a:lnTo>
                    <a:pt x="954" y="1"/>
                  </a:lnTo>
                  <a:lnTo>
                    <a:pt x="959" y="0"/>
                  </a:lnTo>
                  <a:lnTo>
                    <a:pt x="962" y="1"/>
                  </a:lnTo>
                  <a:lnTo>
                    <a:pt x="966" y="3"/>
                  </a:lnTo>
                  <a:lnTo>
                    <a:pt x="968" y="7"/>
                  </a:lnTo>
                  <a:lnTo>
                    <a:pt x="968" y="7"/>
                  </a:lnTo>
                  <a:lnTo>
                    <a:pt x="970" y="11"/>
                  </a:lnTo>
                  <a:lnTo>
                    <a:pt x="968" y="16"/>
                  </a:lnTo>
                  <a:lnTo>
                    <a:pt x="966" y="19"/>
                  </a:lnTo>
                  <a:lnTo>
                    <a:pt x="963" y="21"/>
                  </a:lnTo>
                  <a:lnTo>
                    <a:pt x="16" y="442"/>
                  </a:lnTo>
                  <a:lnTo>
                    <a:pt x="16" y="442"/>
                  </a:lnTo>
                  <a:lnTo>
                    <a:pt x="11" y="443"/>
                  </a:lnTo>
                  <a:lnTo>
                    <a:pt x="11" y="4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>
              <a:off x="7942263" y="25717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7942263" y="2571750"/>
              <a:ext cx="0" cy="0"/>
            </a:xfrm>
            <a:prstGeom prst="line">
              <a:avLst/>
            </a:prstGeom>
            <a:noFill/>
            <a:ln w="3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>
              <a:off x="7942263" y="25717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7942263" y="2571750"/>
              <a:ext cx="0" cy="0"/>
            </a:xfrm>
            <a:prstGeom prst="line">
              <a:avLst/>
            </a:prstGeom>
            <a:noFill/>
            <a:ln w="3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7924800" y="2012950"/>
              <a:ext cx="1719262" cy="576263"/>
            </a:xfrm>
            <a:custGeom>
              <a:avLst/>
              <a:gdLst>
                <a:gd name="T0" fmla="*/ 11 w 1083"/>
                <a:gd name="T1" fmla="*/ 363 h 363"/>
                <a:gd name="T2" fmla="*/ 11 w 1083"/>
                <a:gd name="T3" fmla="*/ 363 h 363"/>
                <a:gd name="T4" fmla="*/ 7 w 1083"/>
                <a:gd name="T5" fmla="*/ 363 h 363"/>
                <a:gd name="T6" fmla="*/ 4 w 1083"/>
                <a:gd name="T7" fmla="*/ 362 h 363"/>
                <a:gd name="T8" fmla="*/ 2 w 1083"/>
                <a:gd name="T9" fmla="*/ 358 h 363"/>
                <a:gd name="T10" fmla="*/ 0 w 1083"/>
                <a:gd name="T11" fmla="*/ 356 h 363"/>
                <a:gd name="T12" fmla="*/ 0 w 1083"/>
                <a:gd name="T13" fmla="*/ 356 h 363"/>
                <a:gd name="T14" fmla="*/ 0 w 1083"/>
                <a:gd name="T15" fmla="*/ 352 h 363"/>
                <a:gd name="T16" fmla="*/ 1 w 1083"/>
                <a:gd name="T17" fmla="*/ 347 h 363"/>
                <a:gd name="T18" fmla="*/ 3 w 1083"/>
                <a:gd name="T19" fmla="*/ 344 h 363"/>
                <a:gd name="T20" fmla="*/ 7 w 1083"/>
                <a:gd name="T21" fmla="*/ 342 h 363"/>
                <a:gd name="T22" fmla="*/ 1068 w 1083"/>
                <a:gd name="T23" fmla="*/ 1 h 363"/>
                <a:gd name="T24" fmla="*/ 1068 w 1083"/>
                <a:gd name="T25" fmla="*/ 1 h 363"/>
                <a:gd name="T26" fmla="*/ 1073 w 1083"/>
                <a:gd name="T27" fmla="*/ 0 h 363"/>
                <a:gd name="T28" fmla="*/ 1076 w 1083"/>
                <a:gd name="T29" fmla="*/ 1 h 363"/>
                <a:gd name="T30" fmla="*/ 1079 w 1083"/>
                <a:gd name="T31" fmla="*/ 5 h 363"/>
                <a:gd name="T32" fmla="*/ 1081 w 1083"/>
                <a:gd name="T33" fmla="*/ 8 h 363"/>
                <a:gd name="T34" fmla="*/ 1081 w 1083"/>
                <a:gd name="T35" fmla="*/ 8 h 363"/>
                <a:gd name="T36" fmla="*/ 1083 w 1083"/>
                <a:gd name="T37" fmla="*/ 12 h 363"/>
                <a:gd name="T38" fmla="*/ 1081 w 1083"/>
                <a:gd name="T39" fmla="*/ 17 h 363"/>
                <a:gd name="T40" fmla="*/ 1078 w 1083"/>
                <a:gd name="T41" fmla="*/ 20 h 363"/>
                <a:gd name="T42" fmla="*/ 1075 w 1083"/>
                <a:gd name="T43" fmla="*/ 22 h 363"/>
                <a:gd name="T44" fmla="*/ 14 w 1083"/>
                <a:gd name="T45" fmla="*/ 363 h 363"/>
                <a:gd name="T46" fmla="*/ 14 w 1083"/>
                <a:gd name="T47" fmla="*/ 363 h 363"/>
                <a:gd name="T48" fmla="*/ 11 w 1083"/>
                <a:gd name="T49" fmla="*/ 363 h 363"/>
                <a:gd name="T50" fmla="*/ 11 w 1083"/>
                <a:gd name="T51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3" h="363">
                  <a:moveTo>
                    <a:pt x="11" y="363"/>
                  </a:moveTo>
                  <a:lnTo>
                    <a:pt x="11" y="363"/>
                  </a:lnTo>
                  <a:lnTo>
                    <a:pt x="7" y="363"/>
                  </a:lnTo>
                  <a:lnTo>
                    <a:pt x="4" y="362"/>
                  </a:lnTo>
                  <a:lnTo>
                    <a:pt x="2" y="358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0" y="352"/>
                  </a:lnTo>
                  <a:lnTo>
                    <a:pt x="1" y="347"/>
                  </a:lnTo>
                  <a:lnTo>
                    <a:pt x="3" y="344"/>
                  </a:lnTo>
                  <a:lnTo>
                    <a:pt x="7" y="342"/>
                  </a:lnTo>
                  <a:lnTo>
                    <a:pt x="1068" y="1"/>
                  </a:lnTo>
                  <a:lnTo>
                    <a:pt x="1068" y="1"/>
                  </a:lnTo>
                  <a:lnTo>
                    <a:pt x="1073" y="0"/>
                  </a:lnTo>
                  <a:lnTo>
                    <a:pt x="1076" y="1"/>
                  </a:lnTo>
                  <a:lnTo>
                    <a:pt x="1079" y="5"/>
                  </a:lnTo>
                  <a:lnTo>
                    <a:pt x="1081" y="8"/>
                  </a:lnTo>
                  <a:lnTo>
                    <a:pt x="1081" y="8"/>
                  </a:lnTo>
                  <a:lnTo>
                    <a:pt x="1083" y="12"/>
                  </a:lnTo>
                  <a:lnTo>
                    <a:pt x="1081" y="17"/>
                  </a:lnTo>
                  <a:lnTo>
                    <a:pt x="1078" y="20"/>
                  </a:lnTo>
                  <a:lnTo>
                    <a:pt x="1075" y="22"/>
                  </a:lnTo>
                  <a:lnTo>
                    <a:pt x="14" y="363"/>
                  </a:lnTo>
                  <a:lnTo>
                    <a:pt x="14" y="363"/>
                  </a:lnTo>
                  <a:lnTo>
                    <a:pt x="11" y="363"/>
                  </a:lnTo>
                  <a:lnTo>
                    <a:pt x="11" y="3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8121650" y="2692400"/>
              <a:ext cx="542925" cy="398463"/>
            </a:xfrm>
            <a:custGeom>
              <a:avLst/>
              <a:gdLst>
                <a:gd name="T0" fmla="*/ 327 w 342"/>
                <a:gd name="T1" fmla="*/ 251 h 251"/>
                <a:gd name="T2" fmla="*/ 327 w 342"/>
                <a:gd name="T3" fmla="*/ 251 h 251"/>
                <a:gd name="T4" fmla="*/ 322 w 342"/>
                <a:gd name="T5" fmla="*/ 251 h 251"/>
                <a:gd name="T6" fmla="*/ 318 w 342"/>
                <a:gd name="T7" fmla="*/ 249 h 251"/>
                <a:gd name="T8" fmla="*/ 7 w 342"/>
                <a:gd name="T9" fmla="*/ 27 h 251"/>
                <a:gd name="T10" fmla="*/ 7 w 342"/>
                <a:gd name="T11" fmla="*/ 27 h 251"/>
                <a:gd name="T12" fmla="*/ 2 w 342"/>
                <a:gd name="T13" fmla="*/ 23 h 251"/>
                <a:gd name="T14" fmla="*/ 0 w 342"/>
                <a:gd name="T15" fmla="*/ 18 h 251"/>
                <a:gd name="T16" fmla="*/ 0 w 342"/>
                <a:gd name="T17" fmla="*/ 12 h 251"/>
                <a:gd name="T18" fmla="*/ 4 w 342"/>
                <a:gd name="T19" fmla="*/ 6 h 251"/>
                <a:gd name="T20" fmla="*/ 4 w 342"/>
                <a:gd name="T21" fmla="*/ 6 h 251"/>
                <a:gd name="T22" fmla="*/ 8 w 342"/>
                <a:gd name="T23" fmla="*/ 2 h 251"/>
                <a:gd name="T24" fmla="*/ 13 w 342"/>
                <a:gd name="T25" fmla="*/ 0 h 251"/>
                <a:gd name="T26" fmla="*/ 19 w 342"/>
                <a:gd name="T27" fmla="*/ 0 h 251"/>
                <a:gd name="T28" fmla="*/ 24 w 342"/>
                <a:gd name="T29" fmla="*/ 3 h 251"/>
                <a:gd name="T30" fmla="*/ 337 w 342"/>
                <a:gd name="T31" fmla="*/ 224 h 251"/>
                <a:gd name="T32" fmla="*/ 337 w 342"/>
                <a:gd name="T33" fmla="*/ 224 h 251"/>
                <a:gd name="T34" fmla="*/ 340 w 342"/>
                <a:gd name="T35" fmla="*/ 228 h 251"/>
                <a:gd name="T36" fmla="*/ 342 w 342"/>
                <a:gd name="T37" fmla="*/ 234 h 251"/>
                <a:gd name="T38" fmla="*/ 342 w 342"/>
                <a:gd name="T39" fmla="*/ 239 h 251"/>
                <a:gd name="T40" fmla="*/ 340 w 342"/>
                <a:gd name="T41" fmla="*/ 246 h 251"/>
                <a:gd name="T42" fmla="*/ 340 w 342"/>
                <a:gd name="T43" fmla="*/ 246 h 251"/>
                <a:gd name="T44" fmla="*/ 338 w 342"/>
                <a:gd name="T45" fmla="*/ 248 h 251"/>
                <a:gd name="T46" fmla="*/ 334 w 342"/>
                <a:gd name="T47" fmla="*/ 250 h 251"/>
                <a:gd name="T48" fmla="*/ 331 w 342"/>
                <a:gd name="T49" fmla="*/ 251 h 251"/>
                <a:gd name="T50" fmla="*/ 327 w 342"/>
                <a:gd name="T51" fmla="*/ 251 h 251"/>
                <a:gd name="T52" fmla="*/ 327 w 342"/>
                <a:gd name="T53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2" h="251">
                  <a:moveTo>
                    <a:pt x="327" y="251"/>
                  </a:moveTo>
                  <a:lnTo>
                    <a:pt x="327" y="251"/>
                  </a:lnTo>
                  <a:lnTo>
                    <a:pt x="322" y="251"/>
                  </a:lnTo>
                  <a:lnTo>
                    <a:pt x="318" y="249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2" y="23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3"/>
                  </a:lnTo>
                  <a:lnTo>
                    <a:pt x="337" y="224"/>
                  </a:lnTo>
                  <a:lnTo>
                    <a:pt x="337" y="224"/>
                  </a:lnTo>
                  <a:lnTo>
                    <a:pt x="340" y="228"/>
                  </a:lnTo>
                  <a:lnTo>
                    <a:pt x="342" y="234"/>
                  </a:lnTo>
                  <a:lnTo>
                    <a:pt x="342" y="239"/>
                  </a:lnTo>
                  <a:lnTo>
                    <a:pt x="340" y="246"/>
                  </a:lnTo>
                  <a:lnTo>
                    <a:pt x="340" y="246"/>
                  </a:lnTo>
                  <a:lnTo>
                    <a:pt x="338" y="248"/>
                  </a:lnTo>
                  <a:lnTo>
                    <a:pt x="334" y="250"/>
                  </a:lnTo>
                  <a:lnTo>
                    <a:pt x="331" y="251"/>
                  </a:lnTo>
                  <a:lnTo>
                    <a:pt x="327" y="251"/>
                  </a:lnTo>
                  <a:lnTo>
                    <a:pt x="327" y="2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37"/>
            <p:cNvSpPr>
              <a:spLocks/>
            </p:cNvSpPr>
            <p:nvPr/>
          </p:nvSpPr>
          <p:spPr bwMode="auto">
            <a:xfrm>
              <a:off x="8577263" y="1538288"/>
              <a:ext cx="1168400" cy="1679575"/>
            </a:xfrm>
            <a:custGeom>
              <a:avLst/>
              <a:gdLst>
                <a:gd name="T0" fmla="*/ 706 w 736"/>
                <a:gd name="T1" fmla="*/ 758 h 1058"/>
                <a:gd name="T2" fmla="*/ 644 w 736"/>
                <a:gd name="T3" fmla="*/ 740 h 1058"/>
                <a:gd name="T4" fmla="*/ 592 w 736"/>
                <a:gd name="T5" fmla="*/ 749 h 1058"/>
                <a:gd name="T6" fmla="*/ 552 w 736"/>
                <a:gd name="T7" fmla="*/ 662 h 1058"/>
                <a:gd name="T8" fmla="*/ 511 w 736"/>
                <a:gd name="T9" fmla="*/ 590 h 1058"/>
                <a:gd name="T10" fmla="*/ 552 w 736"/>
                <a:gd name="T11" fmla="*/ 622 h 1058"/>
                <a:gd name="T12" fmla="*/ 592 w 736"/>
                <a:gd name="T13" fmla="*/ 622 h 1058"/>
                <a:gd name="T14" fmla="*/ 633 w 736"/>
                <a:gd name="T15" fmla="*/ 588 h 1058"/>
                <a:gd name="T16" fmla="*/ 642 w 736"/>
                <a:gd name="T17" fmla="*/ 555 h 1058"/>
                <a:gd name="T18" fmla="*/ 630 w 736"/>
                <a:gd name="T19" fmla="*/ 515 h 1058"/>
                <a:gd name="T20" fmla="*/ 586 w 736"/>
                <a:gd name="T21" fmla="*/ 485 h 1058"/>
                <a:gd name="T22" fmla="*/ 539 w 736"/>
                <a:gd name="T23" fmla="*/ 492 h 1058"/>
                <a:gd name="T24" fmla="*/ 418 w 736"/>
                <a:gd name="T25" fmla="*/ 414 h 1058"/>
                <a:gd name="T26" fmla="*/ 366 w 736"/>
                <a:gd name="T27" fmla="*/ 330 h 1058"/>
                <a:gd name="T28" fmla="*/ 421 w 736"/>
                <a:gd name="T29" fmla="*/ 226 h 1058"/>
                <a:gd name="T30" fmla="*/ 411 w 736"/>
                <a:gd name="T31" fmla="*/ 127 h 1058"/>
                <a:gd name="T32" fmla="*/ 346 w 736"/>
                <a:gd name="T33" fmla="*/ 37 h 1058"/>
                <a:gd name="T34" fmla="*/ 240 w 736"/>
                <a:gd name="T35" fmla="*/ 0 h 1058"/>
                <a:gd name="T36" fmla="*/ 147 w 736"/>
                <a:gd name="T37" fmla="*/ 24 h 1058"/>
                <a:gd name="T38" fmla="*/ 66 w 736"/>
                <a:gd name="T39" fmla="*/ 102 h 1058"/>
                <a:gd name="T40" fmla="*/ 40 w 736"/>
                <a:gd name="T41" fmla="*/ 194 h 1058"/>
                <a:gd name="T42" fmla="*/ 63 w 736"/>
                <a:gd name="T43" fmla="*/ 290 h 1058"/>
                <a:gd name="T44" fmla="*/ 131 w 736"/>
                <a:gd name="T45" fmla="*/ 354 h 1058"/>
                <a:gd name="T46" fmla="*/ 69 w 736"/>
                <a:gd name="T47" fmla="*/ 643 h 1058"/>
                <a:gd name="T48" fmla="*/ 12 w 736"/>
                <a:gd name="T49" fmla="*/ 682 h 1058"/>
                <a:gd name="T50" fmla="*/ 0 w 736"/>
                <a:gd name="T51" fmla="*/ 724 h 1058"/>
                <a:gd name="T52" fmla="*/ 14 w 736"/>
                <a:gd name="T53" fmla="*/ 769 h 1058"/>
                <a:gd name="T54" fmla="*/ 50 w 736"/>
                <a:gd name="T55" fmla="*/ 797 h 1058"/>
                <a:gd name="T56" fmla="*/ 89 w 736"/>
                <a:gd name="T57" fmla="*/ 804 h 1058"/>
                <a:gd name="T58" fmla="*/ 132 w 736"/>
                <a:gd name="T59" fmla="*/ 785 h 1058"/>
                <a:gd name="T60" fmla="*/ 159 w 736"/>
                <a:gd name="T61" fmla="*/ 748 h 1058"/>
                <a:gd name="T62" fmla="*/ 160 w 736"/>
                <a:gd name="T63" fmla="*/ 704 h 1058"/>
                <a:gd name="T64" fmla="*/ 187 w 736"/>
                <a:gd name="T65" fmla="*/ 648 h 1058"/>
                <a:gd name="T66" fmla="*/ 232 w 736"/>
                <a:gd name="T67" fmla="*/ 728 h 1058"/>
                <a:gd name="T68" fmla="*/ 291 w 736"/>
                <a:gd name="T69" fmla="*/ 836 h 1058"/>
                <a:gd name="T70" fmla="*/ 266 w 736"/>
                <a:gd name="T71" fmla="*/ 921 h 1058"/>
                <a:gd name="T72" fmla="*/ 255 w 736"/>
                <a:gd name="T73" fmla="*/ 962 h 1058"/>
                <a:gd name="T74" fmla="*/ 278 w 736"/>
                <a:gd name="T75" fmla="*/ 1007 h 1058"/>
                <a:gd name="T76" fmla="*/ 369 w 736"/>
                <a:gd name="T77" fmla="*/ 1051 h 1058"/>
                <a:gd name="T78" fmla="*/ 430 w 736"/>
                <a:gd name="T79" fmla="*/ 1058 h 1058"/>
                <a:gd name="T80" fmla="*/ 471 w 736"/>
                <a:gd name="T81" fmla="*/ 1036 h 1058"/>
                <a:gd name="T82" fmla="*/ 483 w 736"/>
                <a:gd name="T83" fmla="*/ 999 h 1058"/>
                <a:gd name="T84" fmla="*/ 457 w 736"/>
                <a:gd name="T85" fmla="*/ 950 h 1058"/>
                <a:gd name="T86" fmla="*/ 401 w 736"/>
                <a:gd name="T87" fmla="*/ 909 h 1058"/>
                <a:gd name="T88" fmla="*/ 391 w 736"/>
                <a:gd name="T89" fmla="*/ 864 h 1058"/>
                <a:gd name="T90" fmla="*/ 389 w 736"/>
                <a:gd name="T91" fmla="*/ 765 h 1058"/>
                <a:gd name="T92" fmla="*/ 362 w 736"/>
                <a:gd name="T93" fmla="*/ 678 h 1058"/>
                <a:gd name="T94" fmla="*/ 449 w 736"/>
                <a:gd name="T95" fmla="*/ 714 h 1058"/>
                <a:gd name="T96" fmla="*/ 493 w 736"/>
                <a:gd name="T97" fmla="*/ 772 h 1058"/>
                <a:gd name="T98" fmla="*/ 500 w 736"/>
                <a:gd name="T99" fmla="*/ 840 h 1058"/>
                <a:gd name="T100" fmla="*/ 513 w 736"/>
                <a:gd name="T101" fmla="*/ 875 h 1058"/>
                <a:gd name="T102" fmla="*/ 591 w 736"/>
                <a:gd name="T103" fmla="*/ 896 h 1058"/>
                <a:gd name="T104" fmla="*/ 697 w 736"/>
                <a:gd name="T105" fmla="*/ 864 h 1058"/>
                <a:gd name="T106" fmla="*/ 734 w 736"/>
                <a:gd name="T107" fmla="*/ 819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36" h="1058">
                  <a:moveTo>
                    <a:pt x="732" y="790"/>
                  </a:moveTo>
                  <a:lnTo>
                    <a:pt x="732" y="790"/>
                  </a:lnTo>
                  <a:lnTo>
                    <a:pt x="728" y="780"/>
                  </a:lnTo>
                  <a:lnTo>
                    <a:pt x="721" y="772"/>
                  </a:lnTo>
                  <a:lnTo>
                    <a:pt x="715" y="764"/>
                  </a:lnTo>
                  <a:lnTo>
                    <a:pt x="706" y="758"/>
                  </a:lnTo>
                  <a:lnTo>
                    <a:pt x="697" y="752"/>
                  </a:lnTo>
                  <a:lnTo>
                    <a:pt x="687" y="748"/>
                  </a:lnTo>
                  <a:lnTo>
                    <a:pt x="676" y="745"/>
                  </a:lnTo>
                  <a:lnTo>
                    <a:pt x="666" y="742"/>
                  </a:lnTo>
                  <a:lnTo>
                    <a:pt x="655" y="741"/>
                  </a:lnTo>
                  <a:lnTo>
                    <a:pt x="644" y="740"/>
                  </a:lnTo>
                  <a:lnTo>
                    <a:pt x="634" y="740"/>
                  </a:lnTo>
                  <a:lnTo>
                    <a:pt x="624" y="741"/>
                  </a:lnTo>
                  <a:lnTo>
                    <a:pt x="614" y="742"/>
                  </a:lnTo>
                  <a:lnTo>
                    <a:pt x="607" y="743"/>
                  </a:lnTo>
                  <a:lnTo>
                    <a:pt x="599" y="747"/>
                  </a:lnTo>
                  <a:lnTo>
                    <a:pt x="592" y="749"/>
                  </a:lnTo>
                  <a:lnTo>
                    <a:pt x="592" y="749"/>
                  </a:lnTo>
                  <a:lnTo>
                    <a:pt x="590" y="739"/>
                  </a:lnTo>
                  <a:lnTo>
                    <a:pt x="586" y="726"/>
                  </a:lnTo>
                  <a:lnTo>
                    <a:pt x="579" y="708"/>
                  </a:lnTo>
                  <a:lnTo>
                    <a:pt x="568" y="687"/>
                  </a:lnTo>
                  <a:lnTo>
                    <a:pt x="552" y="662"/>
                  </a:lnTo>
                  <a:lnTo>
                    <a:pt x="544" y="648"/>
                  </a:lnTo>
                  <a:lnTo>
                    <a:pt x="533" y="633"/>
                  </a:lnTo>
                  <a:lnTo>
                    <a:pt x="521" y="618"/>
                  </a:lnTo>
                  <a:lnTo>
                    <a:pt x="506" y="602"/>
                  </a:lnTo>
                  <a:lnTo>
                    <a:pt x="511" y="590"/>
                  </a:lnTo>
                  <a:lnTo>
                    <a:pt x="511" y="590"/>
                  </a:lnTo>
                  <a:lnTo>
                    <a:pt x="516" y="598"/>
                  </a:lnTo>
                  <a:lnTo>
                    <a:pt x="522" y="605"/>
                  </a:lnTo>
                  <a:lnTo>
                    <a:pt x="528" y="610"/>
                  </a:lnTo>
                  <a:lnTo>
                    <a:pt x="536" y="616"/>
                  </a:lnTo>
                  <a:lnTo>
                    <a:pt x="544" y="620"/>
                  </a:lnTo>
                  <a:lnTo>
                    <a:pt x="552" y="622"/>
                  </a:lnTo>
                  <a:lnTo>
                    <a:pt x="562" y="624"/>
                  </a:lnTo>
                  <a:lnTo>
                    <a:pt x="571" y="625"/>
                  </a:lnTo>
                  <a:lnTo>
                    <a:pt x="571" y="625"/>
                  </a:lnTo>
                  <a:lnTo>
                    <a:pt x="579" y="624"/>
                  </a:lnTo>
                  <a:lnTo>
                    <a:pt x="586" y="623"/>
                  </a:lnTo>
                  <a:lnTo>
                    <a:pt x="592" y="622"/>
                  </a:lnTo>
                  <a:lnTo>
                    <a:pt x="599" y="620"/>
                  </a:lnTo>
                  <a:lnTo>
                    <a:pt x="605" y="617"/>
                  </a:lnTo>
                  <a:lnTo>
                    <a:pt x="611" y="613"/>
                  </a:lnTo>
                  <a:lnTo>
                    <a:pt x="621" y="605"/>
                  </a:lnTo>
                  <a:lnTo>
                    <a:pt x="630" y="593"/>
                  </a:lnTo>
                  <a:lnTo>
                    <a:pt x="633" y="588"/>
                  </a:lnTo>
                  <a:lnTo>
                    <a:pt x="636" y="582"/>
                  </a:lnTo>
                  <a:lnTo>
                    <a:pt x="639" y="576"/>
                  </a:lnTo>
                  <a:lnTo>
                    <a:pt x="641" y="569"/>
                  </a:lnTo>
                  <a:lnTo>
                    <a:pt x="642" y="562"/>
                  </a:lnTo>
                  <a:lnTo>
                    <a:pt x="642" y="555"/>
                  </a:lnTo>
                  <a:lnTo>
                    <a:pt x="642" y="555"/>
                  </a:lnTo>
                  <a:lnTo>
                    <a:pt x="642" y="547"/>
                  </a:lnTo>
                  <a:lnTo>
                    <a:pt x="641" y="541"/>
                  </a:lnTo>
                  <a:lnTo>
                    <a:pt x="639" y="534"/>
                  </a:lnTo>
                  <a:lnTo>
                    <a:pt x="636" y="527"/>
                  </a:lnTo>
                  <a:lnTo>
                    <a:pt x="633" y="521"/>
                  </a:lnTo>
                  <a:lnTo>
                    <a:pt x="630" y="515"/>
                  </a:lnTo>
                  <a:lnTo>
                    <a:pt x="621" y="505"/>
                  </a:lnTo>
                  <a:lnTo>
                    <a:pt x="611" y="496"/>
                  </a:lnTo>
                  <a:lnTo>
                    <a:pt x="605" y="493"/>
                  </a:lnTo>
                  <a:lnTo>
                    <a:pt x="599" y="490"/>
                  </a:lnTo>
                  <a:lnTo>
                    <a:pt x="592" y="488"/>
                  </a:lnTo>
                  <a:lnTo>
                    <a:pt x="586" y="485"/>
                  </a:lnTo>
                  <a:lnTo>
                    <a:pt x="579" y="484"/>
                  </a:lnTo>
                  <a:lnTo>
                    <a:pt x="571" y="484"/>
                  </a:lnTo>
                  <a:lnTo>
                    <a:pt x="571" y="484"/>
                  </a:lnTo>
                  <a:lnTo>
                    <a:pt x="560" y="485"/>
                  </a:lnTo>
                  <a:lnTo>
                    <a:pt x="549" y="488"/>
                  </a:lnTo>
                  <a:lnTo>
                    <a:pt x="539" y="492"/>
                  </a:lnTo>
                  <a:lnTo>
                    <a:pt x="530" y="498"/>
                  </a:lnTo>
                  <a:lnTo>
                    <a:pt x="530" y="498"/>
                  </a:lnTo>
                  <a:lnTo>
                    <a:pt x="494" y="472"/>
                  </a:lnTo>
                  <a:lnTo>
                    <a:pt x="470" y="456"/>
                  </a:lnTo>
                  <a:lnTo>
                    <a:pt x="444" y="436"/>
                  </a:lnTo>
                  <a:lnTo>
                    <a:pt x="418" y="414"/>
                  </a:lnTo>
                  <a:lnTo>
                    <a:pt x="393" y="391"/>
                  </a:lnTo>
                  <a:lnTo>
                    <a:pt x="371" y="366"/>
                  </a:lnTo>
                  <a:lnTo>
                    <a:pt x="359" y="353"/>
                  </a:lnTo>
                  <a:lnTo>
                    <a:pt x="351" y="341"/>
                  </a:lnTo>
                  <a:lnTo>
                    <a:pt x="351" y="341"/>
                  </a:lnTo>
                  <a:lnTo>
                    <a:pt x="366" y="330"/>
                  </a:lnTo>
                  <a:lnTo>
                    <a:pt x="379" y="316"/>
                  </a:lnTo>
                  <a:lnTo>
                    <a:pt x="391" y="301"/>
                  </a:lnTo>
                  <a:lnTo>
                    <a:pt x="402" y="285"/>
                  </a:lnTo>
                  <a:lnTo>
                    <a:pt x="410" y="266"/>
                  </a:lnTo>
                  <a:lnTo>
                    <a:pt x="417" y="247"/>
                  </a:lnTo>
                  <a:lnTo>
                    <a:pt x="421" y="226"/>
                  </a:lnTo>
                  <a:lnTo>
                    <a:pt x="423" y="204"/>
                  </a:lnTo>
                  <a:lnTo>
                    <a:pt x="423" y="204"/>
                  </a:lnTo>
                  <a:lnTo>
                    <a:pt x="422" y="185"/>
                  </a:lnTo>
                  <a:lnTo>
                    <a:pt x="420" y="165"/>
                  </a:lnTo>
                  <a:lnTo>
                    <a:pt x="417" y="146"/>
                  </a:lnTo>
                  <a:lnTo>
                    <a:pt x="411" y="127"/>
                  </a:lnTo>
                  <a:lnTo>
                    <a:pt x="404" y="110"/>
                  </a:lnTo>
                  <a:lnTo>
                    <a:pt x="395" y="93"/>
                  </a:lnTo>
                  <a:lnTo>
                    <a:pt x="385" y="78"/>
                  </a:lnTo>
                  <a:lnTo>
                    <a:pt x="374" y="62"/>
                  </a:lnTo>
                  <a:lnTo>
                    <a:pt x="361" y="49"/>
                  </a:lnTo>
                  <a:lnTo>
                    <a:pt x="346" y="37"/>
                  </a:lnTo>
                  <a:lnTo>
                    <a:pt x="331" y="26"/>
                  </a:lnTo>
                  <a:lnTo>
                    <a:pt x="315" y="17"/>
                  </a:lnTo>
                  <a:lnTo>
                    <a:pt x="298" y="10"/>
                  </a:lnTo>
                  <a:lnTo>
                    <a:pt x="279" y="5"/>
                  </a:lnTo>
                  <a:lnTo>
                    <a:pt x="260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21" y="2"/>
                  </a:lnTo>
                  <a:lnTo>
                    <a:pt x="202" y="5"/>
                  </a:lnTo>
                  <a:lnTo>
                    <a:pt x="182" y="9"/>
                  </a:lnTo>
                  <a:lnTo>
                    <a:pt x="164" y="16"/>
                  </a:lnTo>
                  <a:lnTo>
                    <a:pt x="147" y="24"/>
                  </a:lnTo>
                  <a:lnTo>
                    <a:pt x="131" y="34"/>
                  </a:lnTo>
                  <a:lnTo>
                    <a:pt x="116" y="45"/>
                  </a:lnTo>
                  <a:lnTo>
                    <a:pt x="101" y="57"/>
                  </a:lnTo>
                  <a:lnTo>
                    <a:pt x="88" y="71"/>
                  </a:lnTo>
                  <a:lnTo>
                    <a:pt x="76" y="85"/>
                  </a:lnTo>
                  <a:lnTo>
                    <a:pt x="66" y="102"/>
                  </a:lnTo>
                  <a:lnTo>
                    <a:pt x="57" y="118"/>
                  </a:lnTo>
                  <a:lnTo>
                    <a:pt x="51" y="136"/>
                  </a:lnTo>
                  <a:lnTo>
                    <a:pt x="45" y="155"/>
                  </a:lnTo>
                  <a:lnTo>
                    <a:pt x="41" y="175"/>
                  </a:lnTo>
                  <a:lnTo>
                    <a:pt x="40" y="194"/>
                  </a:lnTo>
                  <a:lnTo>
                    <a:pt x="40" y="194"/>
                  </a:lnTo>
                  <a:lnTo>
                    <a:pt x="40" y="212"/>
                  </a:lnTo>
                  <a:lnTo>
                    <a:pt x="42" y="229"/>
                  </a:lnTo>
                  <a:lnTo>
                    <a:pt x="45" y="245"/>
                  </a:lnTo>
                  <a:lnTo>
                    <a:pt x="50" y="261"/>
                  </a:lnTo>
                  <a:lnTo>
                    <a:pt x="56" y="276"/>
                  </a:lnTo>
                  <a:lnTo>
                    <a:pt x="63" y="290"/>
                  </a:lnTo>
                  <a:lnTo>
                    <a:pt x="72" y="304"/>
                  </a:lnTo>
                  <a:lnTo>
                    <a:pt x="82" y="316"/>
                  </a:lnTo>
                  <a:lnTo>
                    <a:pt x="93" y="327"/>
                  </a:lnTo>
                  <a:lnTo>
                    <a:pt x="105" y="337"/>
                  </a:lnTo>
                  <a:lnTo>
                    <a:pt x="118" y="347"/>
                  </a:lnTo>
                  <a:lnTo>
                    <a:pt x="131" y="354"/>
                  </a:lnTo>
                  <a:lnTo>
                    <a:pt x="147" y="361"/>
                  </a:lnTo>
                  <a:lnTo>
                    <a:pt x="162" y="368"/>
                  </a:lnTo>
                  <a:lnTo>
                    <a:pt x="178" y="372"/>
                  </a:lnTo>
                  <a:lnTo>
                    <a:pt x="195" y="375"/>
                  </a:lnTo>
                  <a:lnTo>
                    <a:pt x="69" y="643"/>
                  </a:lnTo>
                  <a:lnTo>
                    <a:pt x="69" y="643"/>
                  </a:lnTo>
                  <a:lnTo>
                    <a:pt x="63" y="645"/>
                  </a:lnTo>
                  <a:lnTo>
                    <a:pt x="55" y="646"/>
                  </a:lnTo>
                  <a:lnTo>
                    <a:pt x="42" y="653"/>
                  </a:lnTo>
                  <a:lnTo>
                    <a:pt x="31" y="661"/>
                  </a:lnTo>
                  <a:lnTo>
                    <a:pt x="21" y="671"/>
                  </a:lnTo>
                  <a:lnTo>
                    <a:pt x="12" y="682"/>
                  </a:lnTo>
                  <a:lnTo>
                    <a:pt x="5" y="695"/>
                  </a:lnTo>
                  <a:lnTo>
                    <a:pt x="3" y="702"/>
                  </a:lnTo>
                  <a:lnTo>
                    <a:pt x="2" y="708"/>
                  </a:lnTo>
                  <a:lnTo>
                    <a:pt x="1" y="716"/>
                  </a:lnTo>
                  <a:lnTo>
                    <a:pt x="0" y="724"/>
                  </a:lnTo>
                  <a:lnTo>
                    <a:pt x="0" y="724"/>
                  </a:lnTo>
                  <a:lnTo>
                    <a:pt x="1" y="731"/>
                  </a:lnTo>
                  <a:lnTo>
                    <a:pt x="2" y="739"/>
                  </a:lnTo>
                  <a:lnTo>
                    <a:pt x="4" y="748"/>
                  </a:lnTo>
                  <a:lnTo>
                    <a:pt x="7" y="754"/>
                  </a:lnTo>
                  <a:lnTo>
                    <a:pt x="10" y="762"/>
                  </a:lnTo>
                  <a:lnTo>
                    <a:pt x="14" y="769"/>
                  </a:lnTo>
                  <a:lnTo>
                    <a:pt x="19" y="774"/>
                  </a:lnTo>
                  <a:lnTo>
                    <a:pt x="24" y="781"/>
                  </a:lnTo>
                  <a:lnTo>
                    <a:pt x="30" y="785"/>
                  </a:lnTo>
                  <a:lnTo>
                    <a:pt x="36" y="791"/>
                  </a:lnTo>
                  <a:lnTo>
                    <a:pt x="43" y="794"/>
                  </a:lnTo>
                  <a:lnTo>
                    <a:pt x="50" y="797"/>
                  </a:lnTo>
                  <a:lnTo>
                    <a:pt x="57" y="801"/>
                  </a:lnTo>
                  <a:lnTo>
                    <a:pt x="65" y="803"/>
                  </a:lnTo>
                  <a:lnTo>
                    <a:pt x="73" y="804"/>
                  </a:lnTo>
                  <a:lnTo>
                    <a:pt x="82" y="804"/>
                  </a:lnTo>
                  <a:lnTo>
                    <a:pt x="82" y="804"/>
                  </a:lnTo>
                  <a:lnTo>
                    <a:pt x="89" y="804"/>
                  </a:lnTo>
                  <a:lnTo>
                    <a:pt x="98" y="803"/>
                  </a:lnTo>
                  <a:lnTo>
                    <a:pt x="106" y="801"/>
                  </a:lnTo>
                  <a:lnTo>
                    <a:pt x="112" y="797"/>
                  </a:lnTo>
                  <a:lnTo>
                    <a:pt x="120" y="794"/>
                  </a:lnTo>
                  <a:lnTo>
                    <a:pt x="127" y="791"/>
                  </a:lnTo>
                  <a:lnTo>
                    <a:pt x="132" y="785"/>
                  </a:lnTo>
                  <a:lnTo>
                    <a:pt x="139" y="781"/>
                  </a:lnTo>
                  <a:lnTo>
                    <a:pt x="143" y="774"/>
                  </a:lnTo>
                  <a:lnTo>
                    <a:pt x="149" y="769"/>
                  </a:lnTo>
                  <a:lnTo>
                    <a:pt x="152" y="762"/>
                  </a:lnTo>
                  <a:lnTo>
                    <a:pt x="155" y="754"/>
                  </a:lnTo>
                  <a:lnTo>
                    <a:pt x="159" y="748"/>
                  </a:lnTo>
                  <a:lnTo>
                    <a:pt x="161" y="739"/>
                  </a:lnTo>
                  <a:lnTo>
                    <a:pt x="162" y="731"/>
                  </a:lnTo>
                  <a:lnTo>
                    <a:pt x="162" y="724"/>
                  </a:lnTo>
                  <a:lnTo>
                    <a:pt x="162" y="724"/>
                  </a:lnTo>
                  <a:lnTo>
                    <a:pt x="162" y="714"/>
                  </a:lnTo>
                  <a:lnTo>
                    <a:pt x="160" y="704"/>
                  </a:lnTo>
                  <a:lnTo>
                    <a:pt x="157" y="695"/>
                  </a:lnTo>
                  <a:lnTo>
                    <a:pt x="153" y="687"/>
                  </a:lnTo>
                  <a:lnTo>
                    <a:pt x="184" y="634"/>
                  </a:lnTo>
                  <a:lnTo>
                    <a:pt x="184" y="634"/>
                  </a:lnTo>
                  <a:lnTo>
                    <a:pt x="185" y="640"/>
                  </a:lnTo>
                  <a:lnTo>
                    <a:pt x="187" y="648"/>
                  </a:lnTo>
                  <a:lnTo>
                    <a:pt x="191" y="657"/>
                  </a:lnTo>
                  <a:lnTo>
                    <a:pt x="197" y="671"/>
                  </a:lnTo>
                  <a:lnTo>
                    <a:pt x="205" y="687"/>
                  </a:lnTo>
                  <a:lnTo>
                    <a:pt x="216" y="706"/>
                  </a:lnTo>
                  <a:lnTo>
                    <a:pt x="232" y="728"/>
                  </a:lnTo>
                  <a:lnTo>
                    <a:pt x="232" y="728"/>
                  </a:lnTo>
                  <a:lnTo>
                    <a:pt x="264" y="772"/>
                  </a:lnTo>
                  <a:lnTo>
                    <a:pt x="277" y="793"/>
                  </a:lnTo>
                  <a:lnTo>
                    <a:pt x="281" y="803"/>
                  </a:lnTo>
                  <a:lnTo>
                    <a:pt x="286" y="814"/>
                  </a:lnTo>
                  <a:lnTo>
                    <a:pt x="289" y="825"/>
                  </a:lnTo>
                  <a:lnTo>
                    <a:pt x="291" y="836"/>
                  </a:lnTo>
                  <a:lnTo>
                    <a:pt x="291" y="848"/>
                  </a:lnTo>
                  <a:lnTo>
                    <a:pt x="290" y="860"/>
                  </a:lnTo>
                  <a:lnTo>
                    <a:pt x="287" y="875"/>
                  </a:lnTo>
                  <a:lnTo>
                    <a:pt x="281" y="889"/>
                  </a:lnTo>
                  <a:lnTo>
                    <a:pt x="275" y="904"/>
                  </a:lnTo>
                  <a:lnTo>
                    <a:pt x="266" y="921"/>
                  </a:lnTo>
                  <a:lnTo>
                    <a:pt x="266" y="921"/>
                  </a:lnTo>
                  <a:lnTo>
                    <a:pt x="261" y="930"/>
                  </a:lnTo>
                  <a:lnTo>
                    <a:pt x="258" y="939"/>
                  </a:lnTo>
                  <a:lnTo>
                    <a:pt x="256" y="946"/>
                  </a:lnTo>
                  <a:lnTo>
                    <a:pt x="255" y="954"/>
                  </a:lnTo>
                  <a:lnTo>
                    <a:pt x="255" y="962"/>
                  </a:lnTo>
                  <a:lnTo>
                    <a:pt x="256" y="968"/>
                  </a:lnTo>
                  <a:lnTo>
                    <a:pt x="257" y="976"/>
                  </a:lnTo>
                  <a:lnTo>
                    <a:pt x="260" y="983"/>
                  </a:lnTo>
                  <a:lnTo>
                    <a:pt x="264" y="989"/>
                  </a:lnTo>
                  <a:lnTo>
                    <a:pt x="268" y="995"/>
                  </a:lnTo>
                  <a:lnTo>
                    <a:pt x="278" y="1007"/>
                  </a:lnTo>
                  <a:lnTo>
                    <a:pt x="290" y="1017"/>
                  </a:lnTo>
                  <a:lnTo>
                    <a:pt x="304" y="1026"/>
                  </a:lnTo>
                  <a:lnTo>
                    <a:pt x="320" y="1034"/>
                  </a:lnTo>
                  <a:lnTo>
                    <a:pt x="336" y="1041"/>
                  </a:lnTo>
                  <a:lnTo>
                    <a:pt x="353" y="1047"/>
                  </a:lnTo>
                  <a:lnTo>
                    <a:pt x="369" y="1051"/>
                  </a:lnTo>
                  <a:lnTo>
                    <a:pt x="385" y="1054"/>
                  </a:lnTo>
                  <a:lnTo>
                    <a:pt x="399" y="1056"/>
                  </a:lnTo>
                  <a:lnTo>
                    <a:pt x="412" y="1058"/>
                  </a:lnTo>
                  <a:lnTo>
                    <a:pt x="423" y="1058"/>
                  </a:lnTo>
                  <a:lnTo>
                    <a:pt x="423" y="1058"/>
                  </a:lnTo>
                  <a:lnTo>
                    <a:pt x="430" y="1058"/>
                  </a:lnTo>
                  <a:lnTo>
                    <a:pt x="438" y="1055"/>
                  </a:lnTo>
                  <a:lnTo>
                    <a:pt x="448" y="1052"/>
                  </a:lnTo>
                  <a:lnTo>
                    <a:pt x="457" y="1048"/>
                  </a:lnTo>
                  <a:lnTo>
                    <a:pt x="462" y="1044"/>
                  </a:lnTo>
                  <a:lnTo>
                    <a:pt x="466" y="1040"/>
                  </a:lnTo>
                  <a:lnTo>
                    <a:pt x="471" y="1036"/>
                  </a:lnTo>
                  <a:lnTo>
                    <a:pt x="475" y="1030"/>
                  </a:lnTo>
                  <a:lnTo>
                    <a:pt x="479" y="1023"/>
                  </a:lnTo>
                  <a:lnTo>
                    <a:pt x="481" y="1016"/>
                  </a:lnTo>
                  <a:lnTo>
                    <a:pt x="481" y="1016"/>
                  </a:lnTo>
                  <a:lnTo>
                    <a:pt x="483" y="1008"/>
                  </a:lnTo>
                  <a:lnTo>
                    <a:pt x="483" y="999"/>
                  </a:lnTo>
                  <a:lnTo>
                    <a:pt x="482" y="991"/>
                  </a:lnTo>
                  <a:lnTo>
                    <a:pt x="479" y="983"/>
                  </a:lnTo>
                  <a:lnTo>
                    <a:pt x="475" y="974"/>
                  </a:lnTo>
                  <a:lnTo>
                    <a:pt x="470" y="966"/>
                  </a:lnTo>
                  <a:lnTo>
                    <a:pt x="463" y="957"/>
                  </a:lnTo>
                  <a:lnTo>
                    <a:pt x="457" y="950"/>
                  </a:lnTo>
                  <a:lnTo>
                    <a:pt x="449" y="941"/>
                  </a:lnTo>
                  <a:lnTo>
                    <a:pt x="440" y="934"/>
                  </a:lnTo>
                  <a:lnTo>
                    <a:pt x="431" y="926"/>
                  </a:lnTo>
                  <a:lnTo>
                    <a:pt x="421" y="920"/>
                  </a:lnTo>
                  <a:lnTo>
                    <a:pt x="411" y="914"/>
                  </a:lnTo>
                  <a:lnTo>
                    <a:pt x="401" y="909"/>
                  </a:lnTo>
                  <a:lnTo>
                    <a:pt x="391" y="904"/>
                  </a:lnTo>
                  <a:lnTo>
                    <a:pt x="380" y="901"/>
                  </a:lnTo>
                  <a:lnTo>
                    <a:pt x="380" y="901"/>
                  </a:lnTo>
                  <a:lnTo>
                    <a:pt x="383" y="897"/>
                  </a:lnTo>
                  <a:lnTo>
                    <a:pt x="387" y="883"/>
                  </a:lnTo>
                  <a:lnTo>
                    <a:pt x="391" y="864"/>
                  </a:lnTo>
                  <a:lnTo>
                    <a:pt x="394" y="850"/>
                  </a:lnTo>
                  <a:lnTo>
                    <a:pt x="395" y="836"/>
                  </a:lnTo>
                  <a:lnTo>
                    <a:pt x="396" y="821"/>
                  </a:lnTo>
                  <a:lnTo>
                    <a:pt x="395" y="803"/>
                  </a:lnTo>
                  <a:lnTo>
                    <a:pt x="393" y="785"/>
                  </a:lnTo>
                  <a:lnTo>
                    <a:pt x="389" y="765"/>
                  </a:lnTo>
                  <a:lnTo>
                    <a:pt x="384" y="745"/>
                  </a:lnTo>
                  <a:lnTo>
                    <a:pt x="377" y="724"/>
                  </a:lnTo>
                  <a:lnTo>
                    <a:pt x="367" y="700"/>
                  </a:lnTo>
                  <a:lnTo>
                    <a:pt x="354" y="677"/>
                  </a:lnTo>
                  <a:lnTo>
                    <a:pt x="354" y="677"/>
                  </a:lnTo>
                  <a:lnTo>
                    <a:pt x="362" y="678"/>
                  </a:lnTo>
                  <a:lnTo>
                    <a:pt x="379" y="683"/>
                  </a:lnTo>
                  <a:lnTo>
                    <a:pt x="393" y="686"/>
                  </a:lnTo>
                  <a:lnTo>
                    <a:pt x="406" y="690"/>
                  </a:lnTo>
                  <a:lnTo>
                    <a:pt x="420" y="697"/>
                  </a:lnTo>
                  <a:lnTo>
                    <a:pt x="434" y="705"/>
                  </a:lnTo>
                  <a:lnTo>
                    <a:pt x="449" y="714"/>
                  </a:lnTo>
                  <a:lnTo>
                    <a:pt x="462" y="726"/>
                  </a:lnTo>
                  <a:lnTo>
                    <a:pt x="474" y="739"/>
                  </a:lnTo>
                  <a:lnTo>
                    <a:pt x="480" y="746"/>
                  </a:lnTo>
                  <a:lnTo>
                    <a:pt x="485" y="754"/>
                  </a:lnTo>
                  <a:lnTo>
                    <a:pt x="490" y="763"/>
                  </a:lnTo>
                  <a:lnTo>
                    <a:pt x="493" y="772"/>
                  </a:lnTo>
                  <a:lnTo>
                    <a:pt x="496" y="782"/>
                  </a:lnTo>
                  <a:lnTo>
                    <a:pt x="498" y="792"/>
                  </a:lnTo>
                  <a:lnTo>
                    <a:pt x="501" y="803"/>
                  </a:lnTo>
                  <a:lnTo>
                    <a:pt x="501" y="815"/>
                  </a:lnTo>
                  <a:lnTo>
                    <a:pt x="501" y="827"/>
                  </a:lnTo>
                  <a:lnTo>
                    <a:pt x="500" y="840"/>
                  </a:lnTo>
                  <a:lnTo>
                    <a:pt x="500" y="840"/>
                  </a:lnTo>
                  <a:lnTo>
                    <a:pt x="500" y="845"/>
                  </a:lnTo>
                  <a:lnTo>
                    <a:pt x="502" y="855"/>
                  </a:lnTo>
                  <a:lnTo>
                    <a:pt x="504" y="861"/>
                  </a:lnTo>
                  <a:lnTo>
                    <a:pt x="507" y="868"/>
                  </a:lnTo>
                  <a:lnTo>
                    <a:pt x="513" y="875"/>
                  </a:lnTo>
                  <a:lnTo>
                    <a:pt x="519" y="881"/>
                  </a:lnTo>
                  <a:lnTo>
                    <a:pt x="528" y="888"/>
                  </a:lnTo>
                  <a:lnTo>
                    <a:pt x="539" y="892"/>
                  </a:lnTo>
                  <a:lnTo>
                    <a:pt x="554" y="896"/>
                  </a:lnTo>
                  <a:lnTo>
                    <a:pt x="570" y="897"/>
                  </a:lnTo>
                  <a:lnTo>
                    <a:pt x="591" y="896"/>
                  </a:lnTo>
                  <a:lnTo>
                    <a:pt x="614" y="892"/>
                  </a:lnTo>
                  <a:lnTo>
                    <a:pt x="642" y="886"/>
                  </a:lnTo>
                  <a:lnTo>
                    <a:pt x="674" y="876"/>
                  </a:lnTo>
                  <a:lnTo>
                    <a:pt x="674" y="876"/>
                  </a:lnTo>
                  <a:lnTo>
                    <a:pt x="686" y="870"/>
                  </a:lnTo>
                  <a:lnTo>
                    <a:pt x="697" y="864"/>
                  </a:lnTo>
                  <a:lnTo>
                    <a:pt x="710" y="855"/>
                  </a:lnTo>
                  <a:lnTo>
                    <a:pt x="717" y="848"/>
                  </a:lnTo>
                  <a:lnTo>
                    <a:pt x="722" y="843"/>
                  </a:lnTo>
                  <a:lnTo>
                    <a:pt x="728" y="835"/>
                  </a:lnTo>
                  <a:lnTo>
                    <a:pt x="732" y="827"/>
                  </a:lnTo>
                  <a:lnTo>
                    <a:pt x="734" y="819"/>
                  </a:lnTo>
                  <a:lnTo>
                    <a:pt x="736" y="811"/>
                  </a:lnTo>
                  <a:lnTo>
                    <a:pt x="734" y="801"/>
                  </a:lnTo>
                  <a:lnTo>
                    <a:pt x="732" y="790"/>
                  </a:lnTo>
                  <a:lnTo>
                    <a:pt x="732" y="7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38"/>
            <p:cNvSpPr>
              <a:spLocks noEditPoints="1"/>
            </p:cNvSpPr>
            <p:nvPr/>
          </p:nvSpPr>
          <p:spPr bwMode="auto">
            <a:xfrm>
              <a:off x="8553450" y="1514475"/>
              <a:ext cx="1216025" cy="1727200"/>
            </a:xfrm>
            <a:custGeom>
              <a:avLst/>
              <a:gdLst>
                <a:gd name="T0" fmla="*/ 655 w 766"/>
                <a:gd name="T1" fmla="*/ 740 h 1088"/>
                <a:gd name="T2" fmla="*/ 586 w 766"/>
                <a:gd name="T3" fmla="*/ 656 h 1088"/>
                <a:gd name="T4" fmla="*/ 668 w 766"/>
                <a:gd name="T5" fmla="*/ 595 h 1088"/>
                <a:gd name="T6" fmla="*/ 641 w 766"/>
                <a:gd name="T7" fmla="*/ 504 h 1088"/>
                <a:gd name="T8" fmla="*/ 545 w 766"/>
                <a:gd name="T9" fmla="*/ 495 h 1088"/>
                <a:gd name="T10" fmla="*/ 443 w 766"/>
                <a:gd name="T11" fmla="*/ 280 h 1088"/>
                <a:gd name="T12" fmla="*/ 392 w 766"/>
                <a:gd name="T13" fmla="*/ 60 h 1088"/>
                <a:gd name="T14" fmla="*/ 213 w 766"/>
                <a:gd name="T15" fmla="*/ 4 h 1088"/>
                <a:gd name="T16" fmla="*/ 41 w 766"/>
                <a:gd name="T17" fmla="*/ 187 h 1088"/>
                <a:gd name="T18" fmla="*/ 112 w 766"/>
                <a:gd name="T19" fmla="*/ 366 h 1088"/>
                <a:gd name="T20" fmla="*/ 20 w 766"/>
                <a:gd name="T21" fmla="*/ 679 h 1088"/>
                <a:gd name="T22" fmla="*/ 12 w 766"/>
                <a:gd name="T23" fmla="*/ 784 h 1088"/>
                <a:gd name="T24" fmla="*/ 106 w 766"/>
                <a:gd name="T25" fmla="*/ 834 h 1088"/>
                <a:gd name="T26" fmla="*/ 190 w 766"/>
                <a:gd name="T27" fmla="*/ 757 h 1088"/>
                <a:gd name="T28" fmla="*/ 233 w 766"/>
                <a:gd name="T29" fmla="*/ 752 h 1088"/>
                <a:gd name="T30" fmla="*/ 287 w 766"/>
                <a:gd name="T31" fmla="*/ 881 h 1088"/>
                <a:gd name="T32" fmla="*/ 264 w 766"/>
                <a:gd name="T33" fmla="*/ 1010 h 1088"/>
                <a:gd name="T34" fmla="*/ 432 w 766"/>
                <a:gd name="T35" fmla="*/ 1088 h 1088"/>
                <a:gd name="T36" fmla="*/ 511 w 766"/>
                <a:gd name="T37" fmla="*/ 1035 h 1088"/>
                <a:gd name="T38" fmla="*/ 456 w 766"/>
                <a:gd name="T39" fmla="*/ 929 h 1088"/>
                <a:gd name="T40" fmla="*/ 416 w 766"/>
                <a:gd name="T41" fmla="*/ 763 h 1088"/>
                <a:gd name="T42" fmla="*/ 485 w 766"/>
                <a:gd name="T43" fmla="*/ 774 h 1088"/>
                <a:gd name="T44" fmla="*/ 504 w 766"/>
                <a:gd name="T45" fmla="*/ 879 h 1088"/>
                <a:gd name="T46" fmla="*/ 588 w 766"/>
                <a:gd name="T47" fmla="*/ 927 h 1088"/>
                <a:gd name="T48" fmla="*/ 753 w 766"/>
                <a:gd name="T49" fmla="*/ 863 h 1088"/>
                <a:gd name="T50" fmla="*/ 554 w 766"/>
                <a:gd name="T51" fmla="*/ 526 h 1088"/>
                <a:gd name="T52" fmla="*/ 640 w 766"/>
                <a:gd name="T53" fmla="*/ 559 h 1088"/>
                <a:gd name="T54" fmla="*/ 572 w 766"/>
                <a:gd name="T55" fmla="*/ 623 h 1088"/>
                <a:gd name="T56" fmla="*/ 520 w 766"/>
                <a:gd name="T57" fmla="*/ 591 h 1088"/>
                <a:gd name="T58" fmla="*/ 392 w 766"/>
                <a:gd name="T59" fmla="*/ 449 h 1088"/>
                <a:gd name="T60" fmla="*/ 683 w 766"/>
                <a:gd name="T61" fmla="*/ 876 h 1088"/>
                <a:gd name="T62" fmla="*/ 537 w 766"/>
                <a:gd name="T63" fmla="*/ 877 h 1088"/>
                <a:gd name="T64" fmla="*/ 502 w 766"/>
                <a:gd name="T65" fmla="*/ 745 h 1088"/>
                <a:gd name="T66" fmla="*/ 367 w 766"/>
                <a:gd name="T67" fmla="*/ 677 h 1088"/>
                <a:gd name="T68" fmla="*/ 389 w 766"/>
                <a:gd name="T69" fmla="*/ 782 h 1088"/>
                <a:gd name="T70" fmla="*/ 380 w 766"/>
                <a:gd name="T71" fmla="*/ 919 h 1088"/>
                <a:gd name="T72" fmla="*/ 462 w 766"/>
                <a:gd name="T73" fmla="*/ 977 h 1088"/>
                <a:gd name="T74" fmla="*/ 457 w 766"/>
                <a:gd name="T75" fmla="*/ 1053 h 1088"/>
                <a:gd name="T76" fmla="*/ 336 w 766"/>
                <a:gd name="T77" fmla="*/ 1033 h 1088"/>
                <a:gd name="T78" fmla="*/ 287 w 766"/>
                <a:gd name="T79" fmla="*/ 958 h 1088"/>
                <a:gd name="T80" fmla="*/ 313 w 766"/>
                <a:gd name="T81" fmla="*/ 816 h 1088"/>
                <a:gd name="T82" fmla="*/ 216 w 766"/>
                <a:gd name="T83" fmla="*/ 651 h 1088"/>
                <a:gd name="T84" fmla="*/ 256 w 766"/>
                <a:gd name="T85" fmla="*/ 496 h 1088"/>
                <a:gd name="T86" fmla="*/ 157 w 766"/>
                <a:gd name="T87" fmla="*/ 715 h 1088"/>
                <a:gd name="T88" fmla="*/ 103 w 766"/>
                <a:gd name="T89" fmla="*/ 804 h 1088"/>
                <a:gd name="T90" fmla="*/ 30 w 766"/>
                <a:gd name="T91" fmla="*/ 739 h 1088"/>
                <a:gd name="T92" fmla="*/ 99 w 766"/>
                <a:gd name="T93" fmla="*/ 665 h 1088"/>
                <a:gd name="T94" fmla="*/ 196 w 766"/>
                <a:gd name="T95" fmla="*/ 371 h 1088"/>
                <a:gd name="T96" fmla="*/ 72 w 766"/>
                <a:gd name="T97" fmla="*/ 240 h 1088"/>
                <a:gd name="T98" fmla="*/ 154 w 766"/>
                <a:gd name="T99" fmla="*/ 62 h 1088"/>
                <a:gd name="T100" fmla="*/ 346 w 766"/>
                <a:gd name="T101" fmla="*/ 60 h 1088"/>
                <a:gd name="T102" fmla="*/ 421 w 766"/>
                <a:gd name="T103" fmla="*/ 238 h 1088"/>
                <a:gd name="T104" fmla="*/ 354 w 766"/>
                <a:gd name="T105" fmla="*/ 346 h 1088"/>
                <a:gd name="T106" fmla="*/ 350 w 766"/>
                <a:gd name="T107" fmla="*/ 354 h 1088"/>
                <a:gd name="T108" fmla="*/ 379 w 766"/>
                <a:gd name="T109" fmla="*/ 508 h 1088"/>
                <a:gd name="T110" fmla="*/ 510 w 766"/>
                <a:gd name="T111" fmla="*/ 627 h 1088"/>
                <a:gd name="T112" fmla="*/ 597 w 766"/>
                <a:gd name="T113" fmla="*/ 776 h 1088"/>
                <a:gd name="T114" fmla="*/ 666 w 766"/>
                <a:gd name="T115" fmla="*/ 771 h 1088"/>
                <a:gd name="T116" fmla="*/ 732 w 766"/>
                <a:gd name="T117" fmla="*/ 838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66" h="1088">
                  <a:moveTo>
                    <a:pt x="762" y="800"/>
                  </a:moveTo>
                  <a:lnTo>
                    <a:pt x="762" y="800"/>
                  </a:lnTo>
                  <a:lnTo>
                    <a:pt x="758" y="791"/>
                  </a:lnTo>
                  <a:lnTo>
                    <a:pt x="754" y="785"/>
                  </a:lnTo>
                  <a:lnTo>
                    <a:pt x="749" y="778"/>
                  </a:lnTo>
                  <a:lnTo>
                    <a:pt x="744" y="772"/>
                  </a:lnTo>
                  <a:lnTo>
                    <a:pt x="737" y="766"/>
                  </a:lnTo>
                  <a:lnTo>
                    <a:pt x="732" y="761"/>
                  </a:lnTo>
                  <a:lnTo>
                    <a:pt x="717" y="753"/>
                  </a:lnTo>
                  <a:lnTo>
                    <a:pt x="702" y="746"/>
                  </a:lnTo>
                  <a:lnTo>
                    <a:pt x="685" y="743"/>
                  </a:lnTo>
                  <a:lnTo>
                    <a:pt x="670" y="740"/>
                  </a:lnTo>
                  <a:lnTo>
                    <a:pt x="655" y="740"/>
                  </a:lnTo>
                  <a:lnTo>
                    <a:pt x="655" y="740"/>
                  </a:lnTo>
                  <a:lnTo>
                    <a:pt x="635" y="741"/>
                  </a:lnTo>
                  <a:lnTo>
                    <a:pt x="618" y="744"/>
                  </a:lnTo>
                  <a:lnTo>
                    <a:pt x="618" y="744"/>
                  </a:lnTo>
                  <a:lnTo>
                    <a:pt x="613" y="728"/>
                  </a:lnTo>
                  <a:lnTo>
                    <a:pt x="603" y="707"/>
                  </a:lnTo>
                  <a:lnTo>
                    <a:pt x="590" y="682"/>
                  </a:lnTo>
                  <a:lnTo>
                    <a:pt x="581" y="668"/>
                  </a:lnTo>
                  <a:lnTo>
                    <a:pt x="571" y="654"/>
                  </a:lnTo>
                  <a:lnTo>
                    <a:pt x="571" y="654"/>
                  </a:lnTo>
                  <a:lnTo>
                    <a:pt x="579" y="655"/>
                  </a:lnTo>
                  <a:lnTo>
                    <a:pt x="586" y="656"/>
                  </a:lnTo>
                  <a:lnTo>
                    <a:pt x="586" y="656"/>
                  </a:lnTo>
                  <a:lnTo>
                    <a:pt x="595" y="655"/>
                  </a:lnTo>
                  <a:lnTo>
                    <a:pt x="604" y="654"/>
                  </a:lnTo>
                  <a:lnTo>
                    <a:pt x="612" y="651"/>
                  </a:lnTo>
                  <a:lnTo>
                    <a:pt x="619" y="648"/>
                  </a:lnTo>
                  <a:lnTo>
                    <a:pt x="627" y="645"/>
                  </a:lnTo>
                  <a:lnTo>
                    <a:pt x="635" y="640"/>
                  </a:lnTo>
                  <a:lnTo>
                    <a:pt x="641" y="636"/>
                  </a:lnTo>
                  <a:lnTo>
                    <a:pt x="647" y="631"/>
                  </a:lnTo>
                  <a:lnTo>
                    <a:pt x="652" y="624"/>
                  </a:lnTo>
                  <a:lnTo>
                    <a:pt x="658" y="617"/>
                  </a:lnTo>
                  <a:lnTo>
                    <a:pt x="661" y="611"/>
                  </a:lnTo>
                  <a:lnTo>
                    <a:pt x="666" y="603"/>
                  </a:lnTo>
                  <a:lnTo>
                    <a:pt x="668" y="595"/>
                  </a:lnTo>
                  <a:lnTo>
                    <a:pt x="670" y="586"/>
                  </a:lnTo>
                  <a:lnTo>
                    <a:pt x="671" y="579"/>
                  </a:lnTo>
                  <a:lnTo>
                    <a:pt x="672" y="570"/>
                  </a:lnTo>
                  <a:lnTo>
                    <a:pt x="672" y="570"/>
                  </a:lnTo>
                  <a:lnTo>
                    <a:pt x="671" y="561"/>
                  </a:lnTo>
                  <a:lnTo>
                    <a:pt x="670" y="552"/>
                  </a:lnTo>
                  <a:lnTo>
                    <a:pt x="668" y="545"/>
                  </a:lnTo>
                  <a:lnTo>
                    <a:pt x="666" y="537"/>
                  </a:lnTo>
                  <a:lnTo>
                    <a:pt x="661" y="529"/>
                  </a:lnTo>
                  <a:lnTo>
                    <a:pt x="658" y="521"/>
                  </a:lnTo>
                  <a:lnTo>
                    <a:pt x="652" y="515"/>
                  </a:lnTo>
                  <a:lnTo>
                    <a:pt x="647" y="509"/>
                  </a:lnTo>
                  <a:lnTo>
                    <a:pt x="641" y="504"/>
                  </a:lnTo>
                  <a:lnTo>
                    <a:pt x="635" y="498"/>
                  </a:lnTo>
                  <a:lnTo>
                    <a:pt x="627" y="495"/>
                  </a:lnTo>
                  <a:lnTo>
                    <a:pt x="619" y="491"/>
                  </a:lnTo>
                  <a:lnTo>
                    <a:pt x="612" y="488"/>
                  </a:lnTo>
                  <a:lnTo>
                    <a:pt x="604" y="486"/>
                  </a:lnTo>
                  <a:lnTo>
                    <a:pt x="595" y="485"/>
                  </a:lnTo>
                  <a:lnTo>
                    <a:pt x="586" y="484"/>
                  </a:lnTo>
                  <a:lnTo>
                    <a:pt x="586" y="484"/>
                  </a:lnTo>
                  <a:lnTo>
                    <a:pt x="575" y="485"/>
                  </a:lnTo>
                  <a:lnTo>
                    <a:pt x="565" y="487"/>
                  </a:lnTo>
                  <a:lnTo>
                    <a:pt x="555" y="491"/>
                  </a:lnTo>
                  <a:lnTo>
                    <a:pt x="545" y="495"/>
                  </a:lnTo>
                  <a:lnTo>
                    <a:pt x="545" y="495"/>
                  </a:lnTo>
                  <a:lnTo>
                    <a:pt x="512" y="472"/>
                  </a:lnTo>
                  <a:lnTo>
                    <a:pt x="491" y="456"/>
                  </a:lnTo>
                  <a:lnTo>
                    <a:pt x="470" y="439"/>
                  </a:lnTo>
                  <a:lnTo>
                    <a:pt x="447" y="420"/>
                  </a:lnTo>
                  <a:lnTo>
                    <a:pt x="426" y="401"/>
                  </a:lnTo>
                  <a:lnTo>
                    <a:pt x="405" y="380"/>
                  </a:lnTo>
                  <a:lnTo>
                    <a:pt x="388" y="359"/>
                  </a:lnTo>
                  <a:lnTo>
                    <a:pt x="388" y="359"/>
                  </a:lnTo>
                  <a:lnTo>
                    <a:pt x="402" y="346"/>
                  </a:lnTo>
                  <a:lnTo>
                    <a:pt x="414" y="332"/>
                  </a:lnTo>
                  <a:lnTo>
                    <a:pt x="425" y="315"/>
                  </a:lnTo>
                  <a:lnTo>
                    <a:pt x="435" y="299"/>
                  </a:lnTo>
                  <a:lnTo>
                    <a:pt x="443" y="280"/>
                  </a:lnTo>
                  <a:lnTo>
                    <a:pt x="448" y="261"/>
                  </a:lnTo>
                  <a:lnTo>
                    <a:pt x="452" y="241"/>
                  </a:lnTo>
                  <a:lnTo>
                    <a:pt x="454" y="220"/>
                  </a:lnTo>
                  <a:lnTo>
                    <a:pt x="454" y="220"/>
                  </a:lnTo>
                  <a:lnTo>
                    <a:pt x="453" y="197"/>
                  </a:lnTo>
                  <a:lnTo>
                    <a:pt x="451" y="175"/>
                  </a:lnTo>
                  <a:lnTo>
                    <a:pt x="446" y="154"/>
                  </a:lnTo>
                  <a:lnTo>
                    <a:pt x="440" y="133"/>
                  </a:lnTo>
                  <a:lnTo>
                    <a:pt x="431" y="112"/>
                  </a:lnTo>
                  <a:lnTo>
                    <a:pt x="420" y="94"/>
                  </a:lnTo>
                  <a:lnTo>
                    <a:pt x="406" y="76"/>
                  </a:lnTo>
                  <a:lnTo>
                    <a:pt x="392" y="60"/>
                  </a:lnTo>
                  <a:lnTo>
                    <a:pt x="392" y="60"/>
                  </a:lnTo>
                  <a:lnTo>
                    <a:pt x="378" y="45"/>
                  </a:lnTo>
                  <a:lnTo>
                    <a:pt x="362" y="34"/>
                  </a:lnTo>
                  <a:lnTo>
                    <a:pt x="347" y="23"/>
                  </a:lnTo>
                  <a:lnTo>
                    <a:pt x="329" y="15"/>
                  </a:lnTo>
                  <a:lnTo>
                    <a:pt x="312" y="9"/>
                  </a:lnTo>
                  <a:lnTo>
                    <a:pt x="294" y="4"/>
                  </a:lnTo>
                  <a:lnTo>
                    <a:pt x="275" y="1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34" y="1"/>
                  </a:lnTo>
                  <a:lnTo>
                    <a:pt x="213" y="4"/>
                  </a:lnTo>
                  <a:lnTo>
                    <a:pt x="193" y="10"/>
                  </a:lnTo>
                  <a:lnTo>
                    <a:pt x="174" y="17"/>
                  </a:lnTo>
                  <a:lnTo>
                    <a:pt x="155" y="25"/>
                  </a:lnTo>
                  <a:lnTo>
                    <a:pt x="137" y="35"/>
                  </a:lnTo>
                  <a:lnTo>
                    <a:pt x="121" y="47"/>
                  </a:lnTo>
                  <a:lnTo>
                    <a:pt x="105" y="62"/>
                  </a:lnTo>
                  <a:lnTo>
                    <a:pt x="91" y="76"/>
                  </a:lnTo>
                  <a:lnTo>
                    <a:pt x="79" y="93"/>
                  </a:lnTo>
                  <a:lnTo>
                    <a:pt x="68" y="109"/>
                  </a:lnTo>
                  <a:lnTo>
                    <a:pt x="58" y="128"/>
                  </a:lnTo>
                  <a:lnTo>
                    <a:pt x="50" y="147"/>
                  </a:lnTo>
                  <a:lnTo>
                    <a:pt x="45" y="166"/>
                  </a:lnTo>
                  <a:lnTo>
                    <a:pt x="41" y="187"/>
                  </a:lnTo>
                  <a:lnTo>
                    <a:pt x="39" y="208"/>
                  </a:lnTo>
                  <a:lnTo>
                    <a:pt x="39" y="208"/>
                  </a:lnTo>
                  <a:lnTo>
                    <a:pt x="39" y="226"/>
                  </a:lnTo>
                  <a:lnTo>
                    <a:pt x="41" y="243"/>
                  </a:lnTo>
                  <a:lnTo>
                    <a:pt x="44" y="259"/>
                  </a:lnTo>
                  <a:lnTo>
                    <a:pt x="48" y="276"/>
                  </a:lnTo>
                  <a:lnTo>
                    <a:pt x="54" y="290"/>
                  </a:lnTo>
                  <a:lnTo>
                    <a:pt x="60" y="305"/>
                  </a:lnTo>
                  <a:lnTo>
                    <a:pt x="69" y="319"/>
                  </a:lnTo>
                  <a:lnTo>
                    <a:pt x="78" y="332"/>
                  </a:lnTo>
                  <a:lnTo>
                    <a:pt x="88" y="344"/>
                  </a:lnTo>
                  <a:lnTo>
                    <a:pt x="100" y="355"/>
                  </a:lnTo>
                  <a:lnTo>
                    <a:pt x="112" y="366"/>
                  </a:lnTo>
                  <a:lnTo>
                    <a:pt x="125" y="375"/>
                  </a:lnTo>
                  <a:lnTo>
                    <a:pt x="140" y="384"/>
                  </a:lnTo>
                  <a:lnTo>
                    <a:pt x="155" y="390"/>
                  </a:lnTo>
                  <a:lnTo>
                    <a:pt x="170" y="397"/>
                  </a:lnTo>
                  <a:lnTo>
                    <a:pt x="188" y="401"/>
                  </a:lnTo>
                  <a:lnTo>
                    <a:pt x="75" y="645"/>
                  </a:lnTo>
                  <a:lnTo>
                    <a:pt x="75" y="645"/>
                  </a:lnTo>
                  <a:lnTo>
                    <a:pt x="66" y="647"/>
                  </a:lnTo>
                  <a:lnTo>
                    <a:pt x="59" y="650"/>
                  </a:lnTo>
                  <a:lnTo>
                    <a:pt x="51" y="654"/>
                  </a:lnTo>
                  <a:lnTo>
                    <a:pt x="45" y="657"/>
                  </a:lnTo>
                  <a:lnTo>
                    <a:pt x="31" y="667"/>
                  </a:lnTo>
                  <a:lnTo>
                    <a:pt x="20" y="679"/>
                  </a:lnTo>
                  <a:lnTo>
                    <a:pt x="12" y="692"/>
                  </a:lnTo>
                  <a:lnTo>
                    <a:pt x="8" y="699"/>
                  </a:lnTo>
                  <a:lnTo>
                    <a:pt x="6" y="707"/>
                  </a:lnTo>
                  <a:lnTo>
                    <a:pt x="3" y="714"/>
                  </a:lnTo>
                  <a:lnTo>
                    <a:pt x="2" y="722"/>
                  </a:lnTo>
                  <a:lnTo>
                    <a:pt x="1" y="730"/>
                  </a:lnTo>
                  <a:lnTo>
                    <a:pt x="0" y="739"/>
                  </a:lnTo>
                  <a:lnTo>
                    <a:pt x="0" y="739"/>
                  </a:lnTo>
                  <a:lnTo>
                    <a:pt x="1" y="748"/>
                  </a:lnTo>
                  <a:lnTo>
                    <a:pt x="2" y="757"/>
                  </a:lnTo>
                  <a:lnTo>
                    <a:pt x="4" y="767"/>
                  </a:lnTo>
                  <a:lnTo>
                    <a:pt x="7" y="776"/>
                  </a:lnTo>
                  <a:lnTo>
                    <a:pt x="12" y="784"/>
                  </a:lnTo>
                  <a:lnTo>
                    <a:pt x="16" y="793"/>
                  </a:lnTo>
                  <a:lnTo>
                    <a:pt x="22" y="799"/>
                  </a:lnTo>
                  <a:lnTo>
                    <a:pt x="28" y="806"/>
                  </a:lnTo>
                  <a:lnTo>
                    <a:pt x="35" y="812"/>
                  </a:lnTo>
                  <a:lnTo>
                    <a:pt x="43" y="818"/>
                  </a:lnTo>
                  <a:lnTo>
                    <a:pt x="50" y="822"/>
                  </a:lnTo>
                  <a:lnTo>
                    <a:pt x="59" y="827"/>
                  </a:lnTo>
                  <a:lnTo>
                    <a:pt x="68" y="830"/>
                  </a:lnTo>
                  <a:lnTo>
                    <a:pt x="77" y="832"/>
                  </a:lnTo>
                  <a:lnTo>
                    <a:pt x="87" y="834"/>
                  </a:lnTo>
                  <a:lnTo>
                    <a:pt x="97" y="834"/>
                  </a:lnTo>
                  <a:lnTo>
                    <a:pt x="97" y="834"/>
                  </a:lnTo>
                  <a:lnTo>
                    <a:pt x="106" y="834"/>
                  </a:lnTo>
                  <a:lnTo>
                    <a:pt x="115" y="832"/>
                  </a:lnTo>
                  <a:lnTo>
                    <a:pt x="125" y="830"/>
                  </a:lnTo>
                  <a:lnTo>
                    <a:pt x="134" y="827"/>
                  </a:lnTo>
                  <a:lnTo>
                    <a:pt x="142" y="822"/>
                  </a:lnTo>
                  <a:lnTo>
                    <a:pt x="151" y="818"/>
                  </a:lnTo>
                  <a:lnTo>
                    <a:pt x="157" y="812"/>
                  </a:lnTo>
                  <a:lnTo>
                    <a:pt x="164" y="806"/>
                  </a:lnTo>
                  <a:lnTo>
                    <a:pt x="170" y="799"/>
                  </a:lnTo>
                  <a:lnTo>
                    <a:pt x="176" y="793"/>
                  </a:lnTo>
                  <a:lnTo>
                    <a:pt x="181" y="784"/>
                  </a:lnTo>
                  <a:lnTo>
                    <a:pt x="185" y="776"/>
                  </a:lnTo>
                  <a:lnTo>
                    <a:pt x="188" y="767"/>
                  </a:lnTo>
                  <a:lnTo>
                    <a:pt x="190" y="757"/>
                  </a:lnTo>
                  <a:lnTo>
                    <a:pt x="193" y="748"/>
                  </a:lnTo>
                  <a:lnTo>
                    <a:pt x="193" y="739"/>
                  </a:lnTo>
                  <a:lnTo>
                    <a:pt x="193" y="739"/>
                  </a:lnTo>
                  <a:lnTo>
                    <a:pt x="193" y="729"/>
                  </a:lnTo>
                  <a:lnTo>
                    <a:pt x="191" y="720"/>
                  </a:lnTo>
                  <a:lnTo>
                    <a:pt x="189" y="711"/>
                  </a:lnTo>
                  <a:lnTo>
                    <a:pt x="186" y="703"/>
                  </a:lnTo>
                  <a:lnTo>
                    <a:pt x="196" y="687"/>
                  </a:lnTo>
                  <a:lnTo>
                    <a:pt x="196" y="687"/>
                  </a:lnTo>
                  <a:lnTo>
                    <a:pt x="201" y="700"/>
                  </a:lnTo>
                  <a:lnTo>
                    <a:pt x="210" y="715"/>
                  </a:lnTo>
                  <a:lnTo>
                    <a:pt x="220" y="733"/>
                  </a:lnTo>
                  <a:lnTo>
                    <a:pt x="233" y="752"/>
                  </a:lnTo>
                  <a:lnTo>
                    <a:pt x="233" y="752"/>
                  </a:lnTo>
                  <a:lnTo>
                    <a:pt x="251" y="776"/>
                  </a:lnTo>
                  <a:lnTo>
                    <a:pt x="251" y="776"/>
                  </a:lnTo>
                  <a:lnTo>
                    <a:pt x="264" y="794"/>
                  </a:lnTo>
                  <a:lnTo>
                    <a:pt x="275" y="810"/>
                  </a:lnTo>
                  <a:lnTo>
                    <a:pt x="280" y="819"/>
                  </a:lnTo>
                  <a:lnTo>
                    <a:pt x="284" y="827"/>
                  </a:lnTo>
                  <a:lnTo>
                    <a:pt x="286" y="836"/>
                  </a:lnTo>
                  <a:lnTo>
                    <a:pt x="288" y="843"/>
                  </a:lnTo>
                  <a:lnTo>
                    <a:pt x="291" y="852"/>
                  </a:lnTo>
                  <a:lnTo>
                    <a:pt x="291" y="861"/>
                  </a:lnTo>
                  <a:lnTo>
                    <a:pt x="290" y="871"/>
                  </a:lnTo>
                  <a:lnTo>
                    <a:pt x="287" y="881"/>
                  </a:lnTo>
                  <a:lnTo>
                    <a:pt x="285" y="892"/>
                  </a:lnTo>
                  <a:lnTo>
                    <a:pt x="281" y="903"/>
                  </a:lnTo>
                  <a:lnTo>
                    <a:pt x="274" y="915"/>
                  </a:lnTo>
                  <a:lnTo>
                    <a:pt x="268" y="928"/>
                  </a:lnTo>
                  <a:lnTo>
                    <a:pt x="268" y="928"/>
                  </a:lnTo>
                  <a:lnTo>
                    <a:pt x="261" y="941"/>
                  </a:lnTo>
                  <a:lnTo>
                    <a:pt x="256" y="954"/>
                  </a:lnTo>
                  <a:lnTo>
                    <a:pt x="254" y="966"/>
                  </a:lnTo>
                  <a:lnTo>
                    <a:pt x="254" y="976"/>
                  </a:lnTo>
                  <a:lnTo>
                    <a:pt x="255" y="985"/>
                  </a:lnTo>
                  <a:lnTo>
                    <a:pt x="258" y="994"/>
                  </a:lnTo>
                  <a:lnTo>
                    <a:pt x="260" y="1003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1" y="1020"/>
                  </a:lnTo>
                  <a:lnTo>
                    <a:pt x="279" y="1028"/>
                  </a:lnTo>
                  <a:lnTo>
                    <a:pt x="287" y="1037"/>
                  </a:lnTo>
                  <a:lnTo>
                    <a:pt x="297" y="1045"/>
                  </a:lnTo>
                  <a:lnTo>
                    <a:pt x="308" y="1053"/>
                  </a:lnTo>
                  <a:lnTo>
                    <a:pt x="320" y="1058"/>
                  </a:lnTo>
                  <a:lnTo>
                    <a:pt x="331" y="1065"/>
                  </a:lnTo>
                  <a:lnTo>
                    <a:pt x="344" y="1069"/>
                  </a:lnTo>
                  <a:lnTo>
                    <a:pt x="369" y="1078"/>
                  </a:lnTo>
                  <a:lnTo>
                    <a:pt x="392" y="1084"/>
                  </a:lnTo>
                  <a:lnTo>
                    <a:pt x="414" y="1087"/>
                  </a:lnTo>
                  <a:lnTo>
                    <a:pt x="432" y="1088"/>
                  </a:lnTo>
                  <a:lnTo>
                    <a:pt x="432" y="1088"/>
                  </a:lnTo>
                  <a:lnTo>
                    <a:pt x="438" y="1088"/>
                  </a:lnTo>
                  <a:lnTo>
                    <a:pt x="438" y="1088"/>
                  </a:lnTo>
                  <a:lnTo>
                    <a:pt x="447" y="1088"/>
                  </a:lnTo>
                  <a:lnTo>
                    <a:pt x="456" y="1086"/>
                  </a:lnTo>
                  <a:lnTo>
                    <a:pt x="467" y="1082"/>
                  </a:lnTo>
                  <a:lnTo>
                    <a:pt x="477" y="1077"/>
                  </a:lnTo>
                  <a:lnTo>
                    <a:pt x="488" y="1070"/>
                  </a:lnTo>
                  <a:lnTo>
                    <a:pt x="497" y="1062"/>
                  </a:lnTo>
                  <a:lnTo>
                    <a:pt x="501" y="1056"/>
                  </a:lnTo>
                  <a:lnTo>
                    <a:pt x="505" y="1049"/>
                  </a:lnTo>
                  <a:lnTo>
                    <a:pt x="508" y="1043"/>
                  </a:lnTo>
                  <a:lnTo>
                    <a:pt x="511" y="1035"/>
                  </a:lnTo>
                  <a:lnTo>
                    <a:pt x="511" y="1035"/>
                  </a:lnTo>
                  <a:lnTo>
                    <a:pt x="512" y="1030"/>
                  </a:lnTo>
                  <a:lnTo>
                    <a:pt x="513" y="1023"/>
                  </a:lnTo>
                  <a:lnTo>
                    <a:pt x="513" y="1016"/>
                  </a:lnTo>
                  <a:lnTo>
                    <a:pt x="513" y="1010"/>
                  </a:lnTo>
                  <a:lnTo>
                    <a:pt x="510" y="997"/>
                  </a:lnTo>
                  <a:lnTo>
                    <a:pt x="504" y="983"/>
                  </a:lnTo>
                  <a:lnTo>
                    <a:pt x="504" y="983"/>
                  </a:lnTo>
                  <a:lnTo>
                    <a:pt x="497" y="971"/>
                  </a:lnTo>
                  <a:lnTo>
                    <a:pt x="489" y="960"/>
                  </a:lnTo>
                  <a:lnTo>
                    <a:pt x="479" y="949"/>
                  </a:lnTo>
                  <a:lnTo>
                    <a:pt x="468" y="939"/>
                  </a:lnTo>
                  <a:lnTo>
                    <a:pt x="456" y="929"/>
                  </a:lnTo>
                  <a:lnTo>
                    <a:pt x="443" y="922"/>
                  </a:lnTo>
                  <a:lnTo>
                    <a:pt x="430" y="914"/>
                  </a:lnTo>
                  <a:lnTo>
                    <a:pt x="415" y="907"/>
                  </a:lnTo>
                  <a:lnTo>
                    <a:pt x="415" y="907"/>
                  </a:lnTo>
                  <a:lnTo>
                    <a:pt x="420" y="893"/>
                  </a:lnTo>
                  <a:lnTo>
                    <a:pt x="423" y="876"/>
                  </a:lnTo>
                  <a:lnTo>
                    <a:pt x="425" y="857"/>
                  </a:lnTo>
                  <a:lnTo>
                    <a:pt x="426" y="832"/>
                  </a:lnTo>
                  <a:lnTo>
                    <a:pt x="425" y="820"/>
                  </a:lnTo>
                  <a:lnTo>
                    <a:pt x="424" y="807"/>
                  </a:lnTo>
                  <a:lnTo>
                    <a:pt x="423" y="793"/>
                  </a:lnTo>
                  <a:lnTo>
                    <a:pt x="420" y="778"/>
                  </a:lnTo>
                  <a:lnTo>
                    <a:pt x="416" y="763"/>
                  </a:lnTo>
                  <a:lnTo>
                    <a:pt x="411" y="747"/>
                  </a:lnTo>
                  <a:lnTo>
                    <a:pt x="405" y="731"/>
                  </a:lnTo>
                  <a:lnTo>
                    <a:pt x="399" y="714"/>
                  </a:lnTo>
                  <a:lnTo>
                    <a:pt x="399" y="714"/>
                  </a:lnTo>
                  <a:lnTo>
                    <a:pt x="419" y="722"/>
                  </a:lnTo>
                  <a:lnTo>
                    <a:pt x="429" y="726"/>
                  </a:lnTo>
                  <a:lnTo>
                    <a:pt x="440" y="732"/>
                  </a:lnTo>
                  <a:lnTo>
                    <a:pt x="451" y="739"/>
                  </a:lnTo>
                  <a:lnTo>
                    <a:pt x="461" y="746"/>
                  </a:lnTo>
                  <a:lnTo>
                    <a:pt x="470" y="755"/>
                  </a:lnTo>
                  <a:lnTo>
                    <a:pt x="478" y="765"/>
                  </a:lnTo>
                  <a:lnTo>
                    <a:pt x="478" y="765"/>
                  </a:lnTo>
                  <a:lnTo>
                    <a:pt x="485" y="774"/>
                  </a:lnTo>
                  <a:lnTo>
                    <a:pt x="490" y="784"/>
                  </a:lnTo>
                  <a:lnTo>
                    <a:pt x="495" y="794"/>
                  </a:lnTo>
                  <a:lnTo>
                    <a:pt x="498" y="805"/>
                  </a:lnTo>
                  <a:lnTo>
                    <a:pt x="500" y="816"/>
                  </a:lnTo>
                  <a:lnTo>
                    <a:pt x="500" y="828"/>
                  </a:lnTo>
                  <a:lnTo>
                    <a:pt x="500" y="841"/>
                  </a:lnTo>
                  <a:lnTo>
                    <a:pt x="499" y="854"/>
                  </a:lnTo>
                  <a:lnTo>
                    <a:pt x="499" y="854"/>
                  </a:lnTo>
                  <a:lnTo>
                    <a:pt x="499" y="855"/>
                  </a:lnTo>
                  <a:lnTo>
                    <a:pt x="499" y="855"/>
                  </a:lnTo>
                  <a:lnTo>
                    <a:pt x="499" y="861"/>
                  </a:lnTo>
                  <a:lnTo>
                    <a:pt x="501" y="872"/>
                  </a:lnTo>
                  <a:lnTo>
                    <a:pt x="504" y="879"/>
                  </a:lnTo>
                  <a:lnTo>
                    <a:pt x="507" y="886"/>
                  </a:lnTo>
                  <a:lnTo>
                    <a:pt x="511" y="894"/>
                  </a:lnTo>
                  <a:lnTo>
                    <a:pt x="518" y="902"/>
                  </a:lnTo>
                  <a:lnTo>
                    <a:pt x="518" y="902"/>
                  </a:lnTo>
                  <a:lnTo>
                    <a:pt x="523" y="907"/>
                  </a:lnTo>
                  <a:lnTo>
                    <a:pt x="531" y="913"/>
                  </a:lnTo>
                  <a:lnTo>
                    <a:pt x="539" y="917"/>
                  </a:lnTo>
                  <a:lnTo>
                    <a:pt x="547" y="920"/>
                  </a:lnTo>
                  <a:lnTo>
                    <a:pt x="556" y="924"/>
                  </a:lnTo>
                  <a:lnTo>
                    <a:pt x="566" y="925"/>
                  </a:lnTo>
                  <a:lnTo>
                    <a:pt x="577" y="927"/>
                  </a:lnTo>
                  <a:lnTo>
                    <a:pt x="588" y="927"/>
                  </a:lnTo>
                  <a:lnTo>
                    <a:pt x="588" y="927"/>
                  </a:lnTo>
                  <a:lnTo>
                    <a:pt x="588" y="927"/>
                  </a:lnTo>
                  <a:lnTo>
                    <a:pt x="588" y="927"/>
                  </a:lnTo>
                  <a:lnTo>
                    <a:pt x="612" y="926"/>
                  </a:lnTo>
                  <a:lnTo>
                    <a:pt x="636" y="922"/>
                  </a:lnTo>
                  <a:lnTo>
                    <a:pt x="663" y="915"/>
                  </a:lnTo>
                  <a:lnTo>
                    <a:pt x="693" y="906"/>
                  </a:lnTo>
                  <a:lnTo>
                    <a:pt x="693" y="906"/>
                  </a:lnTo>
                  <a:lnTo>
                    <a:pt x="708" y="900"/>
                  </a:lnTo>
                  <a:lnTo>
                    <a:pt x="721" y="892"/>
                  </a:lnTo>
                  <a:lnTo>
                    <a:pt x="735" y="881"/>
                  </a:lnTo>
                  <a:lnTo>
                    <a:pt x="735" y="881"/>
                  </a:lnTo>
                  <a:lnTo>
                    <a:pt x="745" y="872"/>
                  </a:lnTo>
                  <a:lnTo>
                    <a:pt x="753" y="863"/>
                  </a:lnTo>
                  <a:lnTo>
                    <a:pt x="759" y="853"/>
                  </a:lnTo>
                  <a:lnTo>
                    <a:pt x="763" y="843"/>
                  </a:lnTo>
                  <a:lnTo>
                    <a:pt x="766" y="832"/>
                  </a:lnTo>
                  <a:lnTo>
                    <a:pt x="766" y="821"/>
                  </a:lnTo>
                  <a:lnTo>
                    <a:pt x="765" y="811"/>
                  </a:lnTo>
                  <a:lnTo>
                    <a:pt x="762" y="800"/>
                  </a:lnTo>
                  <a:lnTo>
                    <a:pt x="762" y="800"/>
                  </a:lnTo>
                  <a:close/>
                  <a:moveTo>
                    <a:pt x="537" y="526"/>
                  </a:moveTo>
                  <a:lnTo>
                    <a:pt x="537" y="526"/>
                  </a:lnTo>
                  <a:lnTo>
                    <a:pt x="541" y="528"/>
                  </a:lnTo>
                  <a:lnTo>
                    <a:pt x="545" y="528"/>
                  </a:lnTo>
                  <a:lnTo>
                    <a:pt x="550" y="528"/>
                  </a:lnTo>
                  <a:lnTo>
                    <a:pt x="554" y="526"/>
                  </a:lnTo>
                  <a:lnTo>
                    <a:pt x="554" y="526"/>
                  </a:lnTo>
                  <a:lnTo>
                    <a:pt x="562" y="521"/>
                  </a:lnTo>
                  <a:lnTo>
                    <a:pt x="570" y="518"/>
                  </a:lnTo>
                  <a:lnTo>
                    <a:pt x="577" y="516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7" y="516"/>
                  </a:lnTo>
                  <a:lnTo>
                    <a:pt x="608" y="519"/>
                  </a:lnTo>
                  <a:lnTo>
                    <a:pt x="617" y="525"/>
                  </a:lnTo>
                  <a:lnTo>
                    <a:pt x="625" y="531"/>
                  </a:lnTo>
                  <a:lnTo>
                    <a:pt x="631" y="539"/>
                  </a:lnTo>
                  <a:lnTo>
                    <a:pt x="637" y="549"/>
                  </a:lnTo>
                  <a:lnTo>
                    <a:pt x="640" y="559"/>
                  </a:lnTo>
                  <a:lnTo>
                    <a:pt x="641" y="570"/>
                  </a:lnTo>
                  <a:lnTo>
                    <a:pt x="641" y="570"/>
                  </a:lnTo>
                  <a:lnTo>
                    <a:pt x="640" y="581"/>
                  </a:lnTo>
                  <a:lnTo>
                    <a:pt x="637" y="591"/>
                  </a:lnTo>
                  <a:lnTo>
                    <a:pt x="631" y="601"/>
                  </a:lnTo>
                  <a:lnTo>
                    <a:pt x="625" y="608"/>
                  </a:lnTo>
                  <a:lnTo>
                    <a:pt x="617" y="615"/>
                  </a:lnTo>
                  <a:lnTo>
                    <a:pt x="608" y="621"/>
                  </a:lnTo>
                  <a:lnTo>
                    <a:pt x="597" y="624"/>
                  </a:lnTo>
                  <a:lnTo>
                    <a:pt x="586" y="625"/>
                  </a:lnTo>
                  <a:lnTo>
                    <a:pt x="586" y="625"/>
                  </a:lnTo>
                  <a:lnTo>
                    <a:pt x="580" y="624"/>
                  </a:lnTo>
                  <a:lnTo>
                    <a:pt x="572" y="623"/>
                  </a:lnTo>
                  <a:lnTo>
                    <a:pt x="565" y="621"/>
                  </a:lnTo>
                  <a:lnTo>
                    <a:pt x="559" y="617"/>
                  </a:lnTo>
                  <a:lnTo>
                    <a:pt x="553" y="613"/>
                  </a:lnTo>
                  <a:lnTo>
                    <a:pt x="548" y="608"/>
                  </a:lnTo>
                  <a:lnTo>
                    <a:pt x="543" y="603"/>
                  </a:lnTo>
                  <a:lnTo>
                    <a:pt x="539" y="597"/>
                  </a:lnTo>
                  <a:lnTo>
                    <a:pt x="539" y="597"/>
                  </a:lnTo>
                  <a:lnTo>
                    <a:pt x="537" y="594"/>
                  </a:lnTo>
                  <a:lnTo>
                    <a:pt x="533" y="591"/>
                  </a:lnTo>
                  <a:lnTo>
                    <a:pt x="529" y="590"/>
                  </a:lnTo>
                  <a:lnTo>
                    <a:pt x="524" y="590"/>
                  </a:lnTo>
                  <a:lnTo>
                    <a:pt x="524" y="590"/>
                  </a:lnTo>
                  <a:lnTo>
                    <a:pt x="520" y="591"/>
                  </a:lnTo>
                  <a:lnTo>
                    <a:pt x="517" y="593"/>
                  </a:lnTo>
                  <a:lnTo>
                    <a:pt x="517" y="593"/>
                  </a:lnTo>
                  <a:lnTo>
                    <a:pt x="505" y="583"/>
                  </a:lnTo>
                  <a:lnTo>
                    <a:pt x="491" y="575"/>
                  </a:lnTo>
                  <a:lnTo>
                    <a:pt x="467" y="562"/>
                  </a:lnTo>
                  <a:lnTo>
                    <a:pt x="447" y="552"/>
                  </a:lnTo>
                  <a:lnTo>
                    <a:pt x="433" y="547"/>
                  </a:lnTo>
                  <a:lnTo>
                    <a:pt x="433" y="547"/>
                  </a:lnTo>
                  <a:lnTo>
                    <a:pt x="421" y="526"/>
                  </a:lnTo>
                  <a:lnTo>
                    <a:pt x="412" y="506"/>
                  </a:lnTo>
                  <a:lnTo>
                    <a:pt x="404" y="486"/>
                  </a:lnTo>
                  <a:lnTo>
                    <a:pt x="398" y="467"/>
                  </a:lnTo>
                  <a:lnTo>
                    <a:pt x="392" y="449"/>
                  </a:lnTo>
                  <a:lnTo>
                    <a:pt x="389" y="432"/>
                  </a:lnTo>
                  <a:lnTo>
                    <a:pt x="386" y="417"/>
                  </a:lnTo>
                  <a:lnTo>
                    <a:pt x="383" y="402"/>
                  </a:lnTo>
                  <a:lnTo>
                    <a:pt x="383" y="402"/>
                  </a:lnTo>
                  <a:lnTo>
                    <a:pt x="403" y="422"/>
                  </a:lnTo>
                  <a:lnTo>
                    <a:pt x="424" y="441"/>
                  </a:lnTo>
                  <a:lnTo>
                    <a:pt x="445" y="460"/>
                  </a:lnTo>
                  <a:lnTo>
                    <a:pt x="467" y="476"/>
                  </a:lnTo>
                  <a:lnTo>
                    <a:pt x="507" y="505"/>
                  </a:lnTo>
                  <a:lnTo>
                    <a:pt x="537" y="526"/>
                  </a:lnTo>
                  <a:lnTo>
                    <a:pt x="537" y="526"/>
                  </a:lnTo>
                  <a:close/>
                  <a:moveTo>
                    <a:pt x="683" y="876"/>
                  </a:moveTo>
                  <a:lnTo>
                    <a:pt x="683" y="876"/>
                  </a:lnTo>
                  <a:lnTo>
                    <a:pt x="656" y="885"/>
                  </a:lnTo>
                  <a:lnTo>
                    <a:pt x="631" y="891"/>
                  </a:lnTo>
                  <a:lnTo>
                    <a:pt x="608" y="895"/>
                  </a:lnTo>
                  <a:lnTo>
                    <a:pt x="588" y="896"/>
                  </a:lnTo>
                  <a:lnTo>
                    <a:pt x="588" y="896"/>
                  </a:lnTo>
                  <a:lnTo>
                    <a:pt x="573" y="895"/>
                  </a:lnTo>
                  <a:lnTo>
                    <a:pt x="560" y="892"/>
                  </a:lnTo>
                  <a:lnTo>
                    <a:pt x="554" y="891"/>
                  </a:lnTo>
                  <a:lnTo>
                    <a:pt x="549" y="887"/>
                  </a:lnTo>
                  <a:lnTo>
                    <a:pt x="544" y="884"/>
                  </a:lnTo>
                  <a:lnTo>
                    <a:pt x="540" y="881"/>
                  </a:lnTo>
                  <a:lnTo>
                    <a:pt x="540" y="881"/>
                  </a:lnTo>
                  <a:lnTo>
                    <a:pt x="537" y="877"/>
                  </a:lnTo>
                  <a:lnTo>
                    <a:pt x="534" y="873"/>
                  </a:lnTo>
                  <a:lnTo>
                    <a:pt x="531" y="866"/>
                  </a:lnTo>
                  <a:lnTo>
                    <a:pt x="530" y="860"/>
                  </a:lnTo>
                  <a:lnTo>
                    <a:pt x="530" y="857"/>
                  </a:lnTo>
                  <a:lnTo>
                    <a:pt x="530" y="857"/>
                  </a:lnTo>
                  <a:lnTo>
                    <a:pt x="531" y="841"/>
                  </a:lnTo>
                  <a:lnTo>
                    <a:pt x="531" y="826"/>
                  </a:lnTo>
                  <a:lnTo>
                    <a:pt x="530" y="810"/>
                  </a:lnTo>
                  <a:lnTo>
                    <a:pt x="528" y="796"/>
                  </a:lnTo>
                  <a:lnTo>
                    <a:pt x="523" y="783"/>
                  </a:lnTo>
                  <a:lnTo>
                    <a:pt x="518" y="769"/>
                  </a:lnTo>
                  <a:lnTo>
                    <a:pt x="511" y="757"/>
                  </a:lnTo>
                  <a:lnTo>
                    <a:pt x="502" y="745"/>
                  </a:lnTo>
                  <a:lnTo>
                    <a:pt x="502" y="745"/>
                  </a:lnTo>
                  <a:lnTo>
                    <a:pt x="494" y="735"/>
                  </a:lnTo>
                  <a:lnTo>
                    <a:pt x="485" y="726"/>
                  </a:lnTo>
                  <a:lnTo>
                    <a:pt x="474" y="718"/>
                  </a:lnTo>
                  <a:lnTo>
                    <a:pt x="464" y="710"/>
                  </a:lnTo>
                  <a:lnTo>
                    <a:pt x="453" y="704"/>
                  </a:lnTo>
                  <a:lnTo>
                    <a:pt x="442" y="699"/>
                  </a:lnTo>
                  <a:lnTo>
                    <a:pt x="421" y="690"/>
                  </a:lnTo>
                  <a:lnTo>
                    <a:pt x="402" y="683"/>
                  </a:lnTo>
                  <a:lnTo>
                    <a:pt x="387" y="680"/>
                  </a:lnTo>
                  <a:lnTo>
                    <a:pt x="371" y="677"/>
                  </a:lnTo>
                  <a:lnTo>
                    <a:pt x="371" y="677"/>
                  </a:lnTo>
                  <a:lnTo>
                    <a:pt x="367" y="677"/>
                  </a:lnTo>
                  <a:lnTo>
                    <a:pt x="362" y="679"/>
                  </a:lnTo>
                  <a:lnTo>
                    <a:pt x="359" y="681"/>
                  </a:lnTo>
                  <a:lnTo>
                    <a:pt x="357" y="685"/>
                  </a:lnTo>
                  <a:lnTo>
                    <a:pt x="357" y="685"/>
                  </a:lnTo>
                  <a:lnTo>
                    <a:pt x="355" y="688"/>
                  </a:lnTo>
                  <a:lnTo>
                    <a:pt x="354" y="692"/>
                  </a:lnTo>
                  <a:lnTo>
                    <a:pt x="355" y="697"/>
                  </a:lnTo>
                  <a:lnTo>
                    <a:pt x="356" y="700"/>
                  </a:lnTo>
                  <a:lnTo>
                    <a:pt x="356" y="700"/>
                  </a:lnTo>
                  <a:lnTo>
                    <a:pt x="368" y="722"/>
                  </a:lnTo>
                  <a:lnTo>
                    <a:pt x="377" y="743"/>
                  </a:lnTo>
                  <a:lnTo>
                    <a:pt x="383" y="763"/>
                  </a:lnTo>
                  <a:lnTo>
                    <a:pt x="389" y="782"/>
                  </a:lnTo>
                  <a:lnTo>
                    <a:pt x="392" y="799"/>
                  </a:lnTo>
                  <a:lnTo>
                    <a:pt x="394" y="817"/>
                  </a:lnTo>
                  <a:lnTo>
                    <a:pt x="395" y="832"/>
                  </a:lnTo>
                  <a:lnTo>
                    <a:pt x="395" y="847"/>
                  </a:lnTo>
                  <a:lnTo>
                    <a:pt x="394" y="860"/>
                  </a:lnTo>
                  <a:lnTo>
                    <a:pt x="392" y="872"/>
                  </a:lnTo>
                  <a:lnTo>
                    <a:pt x="388" y="892"/>
                  </a:lnTo>
                  <a:lnTo>
                    <a:pt x="384" y="904"/>
                  </a:lnTo>
                  <a:lnTo>
                    <a:pt x="382" y="909"/>
                  </a:lnTo>
                  <a:lnTo>
                    <a:pt x="382" y="909"/>
                  </a:lnTo>
                  <a:lnTo>
                    <a:pt x="381" y="913"/>
                  </a:lnTo>
                  <a:lnTo>
                    <a:pt x="380" y="916"/>
                  </a:lnTo>
                  <a:lnTo>
                    <a:pt x="380" y="919"/>
                  </a:lnTo>
                  <a:lnTo>
                    <a:pt x="381" y="923"/>
                  </a:lnTo>
                  <a:lnTo>
                    <a:pt x="381" y="923"/>
                  </a:lnTo>
                  <a:lnTo>
                    <a:pt x="383" y="925"/>
                  </a:lnTo>
                  <a:lnTo>
                    <a:pt x="386" y="927"/>
                  </a:lnTo>
                  <a:lnTo>
                    <a:pt x="388" y="929"/>
                  </a:lnTo>
                  <a:lnTo>
                    <a:pt x="391" y="930"/>
                  </a:lnTo>
                  <a:lnTo>
                    <a:pt x="391" y="930"/>
                  </a:lnTo>
                  <a:lnTo>
                    <a:pt x="404" y="936"/>
                  </a:lnTo>
                  <a:lnTo>
                    <a:pt x="417" y="941"/>
                  </a:lnTo>
                  <a:lnTo>
                    <a:pt x="430" y="949"/>
                  </a:lnTo>
                  <a:lnTo>
                    <a:pt x="442" y="958"/>
                  </a:lnTo>
                  <a:lnTo>
                    <a:pt x="453" y="967"/>
                  </a:lnTo>
                  <a:lnTo>
                    <a:pt x="462" y="977"/>
                  </a:lnTo>
                  <a:lnTo>
                    <a:pt x="470" y="987"/>
                  </a:lnTo>
                  <a:lnTo>
                    <a:pt x="477" y="998"/>
                  </a:lnTo>
                  <a:lnTo>
                    <a:pt x="477" y="998"/>
                  </a:lnTo>
                  <a:lnTo>
                    <a:pt x="479" y="1003"/>
                  </a:lnTo>
                  <a:lnTo>
                    <a:pt x="481" y="1011"/>
                  </a:lnTo>
                  <a:lnTo>
                    <a:pt x="483" y="1019"/>
                  </a:lnTo>
                  <a:lnTo>
                    <a:pt x="481" y="1026"/>
                  </a:lnTo>
                  <a:lnTo>
                    <a:pt x="481" y="1026"/>
                  </a:lnTo>
                  <a:lnTo>
                    <a:pt x="479" y="1032"/>
                  </a:lnTo>
                  <a:lnTo>
                    <a:pt x="477" y="1036"/>
                  </a:lnTo>
                  <a:lnTo>
                    <a:pt x="470" y="1044"/>
                  </a:lnTo>
                  <a:lnTo>
                    <a:pt x="464" y="1049"/>
                  </a:lnTo>
                  <a:lnTo>
                    <a:pt x="457" y="1053"/>
                  </a:lnTo>
                  <a:lnTo>
                    <a:pt x="449" y="1055"/>
                  </a:lnTo>
                  <a:lnTo>
                    <a:pt x="444" y="1057"/>
                  </a:lnTo>
                  <a:lnTo>
                    <a:pt x="438" y="1057"/>
                  </a:lnTo>
                  <a:lnTo>
                    <a:pt x="438" y="1057"/>
                  </a:lnTo>
                  <a:lnTo>
                    <a:pt x="437" y="1057"/>
                  </a:lnTo>
                  <a:lnTo>
                    <a:pt x="437" y="1057"/>
                  </a:lnTo>
                  <a:lnTo>
                    <a:pt x="432" y="1057"/>
                  </a:lnTo>
                  <a:lnTo>
                    <a:pt x="432" y="1057"/>
                  </a:lnTo>
                  <a:lnTo>
                    <a:pt x="416" y="1056"/>
                  </a:lnTo>
                  <a:lnTo>
                    <a:pt x="398" y="1054"/>
                  </a:lnTo>
                  <a:lnTo>
                    <a:pt x="378" y="1048"/>
                  </a:lnTo>
                  <a:lnTo>
                    <a:pt x="357" y="1042"/>
                  </a:lnTo>
                  <a:lnTo>
                    <a:pt x="336" y="1033"/>
                  </a:lnTo>
                  <a:lnTo>
                    <a:pt x="327" y="1027"/>
                  </a:lnTo>
                  <a:lnTo>
                    <a:pt x="317" y="1022"/>
                  </a:lnTo>
                  <a:lnTo>
                    <a:pt x="309" y="1015"/>
                  </a:lnTo>
                  <a:lnTo>
                    <a:pt x="302" y="1009"/>
                  </a:lnTo>
                  <a:lnTo>
                    <a:pt x="296" y="1002"/>
                  </a:lnTo>
                  <a:lnTo>
                    <a:pt x="291" y="994"/>
                  </a:lnTo>
                  <a:lnTo>
                    <a:pt x="291" y="994"/>
                  </a:lnTo>
                  <a:lnTo>
                    <a:pt x="287" y="989"/>
                  </a:lnTo>
                  <a:lnTo>
                    <a:pt x="286" y="983"/>
                  </a:lnTo>
                  <a:lnTo>
                    <a:pt x="285" y="977"/>
                  </a:lnTo>
                  <a:lnTo>
                    <a:pt x="285" y="970"/>
                  </a:lnTo>
                  <a:lnTo>
                    <a:pt x="286" y="965"/>
                  </a:lnTo>
                  <a:lnTo>
                    <a:pt x="287" y="958"/>
                  </a:lnTo>
                  <a:lnTo>
                    <a:pt x="291" y="951"/>
                  </a:lnTo>
                  <a:lnTo>
                    <a:pt x="294" y="944"/>
                  </a:lnTo>
                  <a:lnTo>
                    <a:pt x="294" y="944"/>
                  </a:lnTo>
                  <a:lnTo>
                    <a:pt x="303" y="927"/>
                  </a:lnTo>
                  <a:lnTo>
                    <a:pt x="309" y="912"/>
                  </a:lnTo>
                  <a:lnTo>
                    <a:pt x="315" y="897"/>
                  </a:lnTo>
                  <a:lnTo>
                    <a:pt x="319" y="884"/>
                  </a:lnTo>
                  <a:lnTo>
                    <a:pt x="320" y="871"/>
                  </a:lnTo>
                  <a:lnTo>
                    <a:pt x="322" y="859"/>
                  </a:lnTo>
                  <a:lnTo>
                    <a:pt x="320" y="848"/>
                  </a:lnTo>
                  <a:lnTo>
                    <a:pt x="319" y="837"/>
                  </a:lnTo>
                  <a:lnTo>
                    <a:pt x="316" y="826"/>
                  </a:lnTo>
                  <a:lnTo>
                    <a:pt x="313" y="816"/>
                  </a:lnTo>
                  <a:lnTo>
                    <a:pt x="307" y="806"/>
                  </a:lnTo>
                  <a:lnTo>
                    <a:pt x="302" y="796"/>
                  </a:lnTo>
                  <a:lnTo>
                    <a:pt x="290" y="777"/>
                  </a:lnTo>
                  <a:lnTo>
                    <a:pt x="276" y="757"/>
                  </a:lnTo>
                  <a:lnTo>
                    <a:pt x="276" y="757"/>
                  </a:lnTo>
                  <a:lnTo>
                    <a:pt x="259" y="734"/>
                  </a:lnTo>
                  <a:lnTo>
                    <a:pt x="259" y="734"/>
                  </a:lnTo>
                  <a:lnTo>
                    <a:pt x="248" y="718"/>
                  </a:lnTo>
                  <a:lnTo>
                    <a:pt x="239" y="703"/>
                  </a:lnTo>
                  <a:lnTo>
                    <a:pt x="231" y="690"/>
                  </a:lnTo>
                  <a:lnTo>
                    <a:pt x="226" y="679"/>
                  </a:lnTo>
                  <a:lnTo>
                    <a:pt x="219" y="661"/>
                  </a:lnTo>
                  <a:lnTo>
                    <a:pt x="216" y="651"/>
                  </a:lnTo>
                  <a:lnTo>
                    <a:pt x="216" y="651"/>
                  </a:lnTo>
                  <a:lnTo>
                    <a:pt x="243" y="596"/>
                  </a:lnTo>
                  <a:lnTo>
                    <a:pt x="263" y="556"/>
                  </a:lnTo>
                  <a:lnTo>
                    <a:pt x="282" y="514"/>
                  </a:lnTo>
                  <a:lnTo>
                    <a:pt x="282" y="514"/>
                  </a:lnTo>
                  <a:lnTo>
                    <a:pt x="283" y="507"/>
                  </a:lnTo>
                  <a:lnTo>
                    <a:pt x="282" y="502"/>
                  </a:lnTo>
                  <a:lnTo>
                    <a:pt x="279" y="496"/>
                  </a:lnTo>
                  <a:lnTo>
                    <a:pt x="273" y="493"/>
                  </a:lnTo>
                  <a:lnTo>
                    <a:pt x="273" y="493"/>
                  </a:lnTo>
                  <a:lnTo>
                    <a:pt x="268" y="492"/>
                  </a:lnTo>
                  <a:lnTo>
                    <a:pt x="261" y="493"/>
                  </a:lnTo>
                  <a:lnTo>
                    <a:pt x="256" y="496"/>
                  </a:lnTo>
                  <a:lnTo>
                    <a:pt x="253" y="502"/>
                  </a:lnTo>
                  <a:lnTo>
                    <a:pt x="253" y="502"/>
                  </a:lnTo>
                  <a:lnTo>
                    <a:pt x="232" y="549"/>
                  </a:lnTo>
                  <a:lnTo>
                    <a:pt x="211" y="592"/>
                  </a:lnTo>
                  <a:lnTo>
                    <a:pt x="186" y="642"/>
                  </a:lnTo>
                  <a:lnTo>
                    <a:pt x="155" y="694"/>
                  </a:lnTo>
                  <a:lnTo>
                    <a:pt x="155" y="694"/>
                  </a:lnTo>
                  <a:lnTo>
                    <a:pt x="154" y="698"/>
                  </a:lnTo>
                  <a:lnTo>
                    <a:pt x="153" y="701"/>
                  </a:lnTo>
                  <a:lnTo>
                    <a:pt x="153" y="705"/>
                  </a:lnTo>
                  <a:lnTo>
                    <a:pt x="155" y="709"/>
                  </a:lnTo>
                  <a:lnTo>
                    <a:pt x="155" y="709"/>
                  </a:lnTo>
                  <a:lnTo>
                    <a:pt x="157" y="715"/>
                  </a:lnTo>
                  <a:lnTo>
                    <a:pt x="159" y="723"/>
                  </a:lnTo>
                  <a:lnTo>
                    <a:pt x="162" y="731"/>
                  </a:lnTo>
                  <a:lnTo>
                    <a:pt x="162" y="739"/>
                  </a:lnTo>
                  <a:lnTo>
                    <a:pt x="162" y="739"/>
                  </a:lnTo>
                  <a:lnTo>
                    <a:pt x="162" y="745"/>
                  </a:lnTo>
                  <a:lnTo>
                    <a:pt x="161" y="752"/>
                  </a:lnTo>
                  <a:lnTo>
                    <a:pt x="156" y="764"/>
                  </a:lnTo>
                  <a:lnTo>
                    <a:pt x="151" y="775"/>
                  </a:lnTo>
                  <a:lnTo>
                    <a:pt x="143" y="785"/>
                  </a:lnTo>
                  <a:lnTo>
                    <a:pt x="133" y="793"/>
                  </a:lnTo>
                  <a:lnTo>
                    <a:pt x="122" y="798"/>
                  </a:lnTo>
                  <a:lnTo>
                    <a:pt x="110" y="802"/>
                  </a:lnTo>
                  <a:lnTo>
                    <a:pt x="103" y="804"/>
                  </a:lnTo>
                  <a:lnTo>
                    <a:pt x="97" y="804"/>
                  </a:lnTo>
                  <a:lnTo>
                    <a:pt x="97" y="804"/>
                  </a:lnTo>
                  <a:lnTo>
                    <a:pt x="90" y="804"/>
                  </a:lnTo>
                  <a:lnTo>
                    <a:pt x="83" y="802"/>
                  </a:lnTo>
                  <a:lnTo>
                    <a:pt x="71" y="798"/>
                  </a:lnTo>
                  <a:lnTo>
                    <a:pt x="60" y="793"/>
                  </a:lnTo>
                  <a:lnTo>
                    <a:pt x="50" y="785"/>
                  </a:lnTo>
                  <a:lnTo>
                    <a:pt x="43" y="775"/>
                  </a:lnTo>
                  <a:lnTo>
                    <a:pt x="36" y="764"/>
                  </a:lnTo>
                  <a:lnTo>
                    <a:pt x="33" y="752"/>
                  </a:lnTo>
                  <a:lnTo>
                    <a:pt x="31" y="745"/>
                  </a:lnTo>
                  <a:lnTo>
                    <a:pt x="30" y="739"/>
                  </a:lnTo>
                  <a:lnTo>
                    <a:pt x="30" y="739"/>
                  </a:lnTo>
                  <a:lnTo>
                    <a:pt x="31" y="726"/>
                  </a:lnTo>
                  <a:lnTo>
                    <a:pt x="35" y="715"/>
                  </a:lnTo>
                  <a:lnTo>
                    <a:pt x="40" y="704"/>
                  </a:lnTo>
                  <a:lnTo>
                    <a:pt x="47" y="696"/>
                  </a:lnTo>
                  <a:lnTo>
                    <a:pt x="55" y="688"/>
                  </a:lnTo>
                  <a:lnTo>
                    <a:pt x="65" y="681"/>
                  </a:lnTo>
                  <a:lnTo>
                    <a:pt x="76" y="677"/>
                  </a:lnTo>
                  <a:lnTo>
                    <a:pt x="87" y="674"/>
                  </a:lnTo>
                  <a:lnTo>
                    <a:pt x="87" y="674"/>
                  </a:lnTo>
                  <a:lnTo>
                    <a:pt x="91" y="672"/>
                  </a:lnTo>
                  <a:lnTo>
                    <a:pt x="94" y="671"/>
                  </a:lnTo>
                  <a:lnTo>
                    <a:pt x="97" y="668"/>
                  </a:lnTo>
                  <a:lnTo>
                    <a:pt x="99" y="665"/>
                  </a:lnTo>
                  <a:lnTo>
                    <a:pt x="223" y="397"/>
                  </a:lnTo>
                  <a:lnTo>
                    <a:pt x="223" y="397"/>
                  </a:lnTo>
                  <a:lnTo>
                    <a:pt x="224" y="394"/>
                  </a:lnTo>
                  <a:lnTo>
                    <a:pt x="226" y="389"/>
                  </a:lnTo>
                  <a:lnTo>
                    <a:pt x="224" y="386"/>
                  </a:lnTo>
                  <a:lnTo>
                    <a:pt x="223" y="383"/>
                  </a:lnTo>
                  <a:lnTo>
                    <a:pt x="223" y="383"/>
                  </a:lnTo>
                  <a:lnTo>
                    <a:pt x="221" y="380"/>
                  </a:lnTo>
                  <a:lnTo>
                    <a:pt x="219" y="377"/>
                  </a:lnTo>
                  <a:lnTo>
                    <a:pt x="216" y="376"/>
                  </a:lnTo>
                  <a:lnTo>
                    <a:pt x="212" y="375"/>
                  </a:lnTo>
                  <a:lnTo>
                    <a:pt x="212" y="375"/>
                  </a:lnTo>
                  <a:lnTo>
                    <a:pt x="196" y="371"/>
                  </a:lnTo>
                  <a:lnTo>
                    <a:pt x="181" y="367"/>
                  </a:lnTo>
                  <a:lnTo>
                    <a:pt x="167" y="362"/>
                  </a:lnTo>
                  <a:lnTo>
                    <a:pt x="153" y="355"/>
                  </a:lnTo>
                  <a:lnTo>
                    <a:pt x="141" y="347"/>
                  </a:lnTo>
                  <a:lnTo>
                    <a:pt x="129" y="340"/>
                  </a:lnTo>
                  <a:lnTo>
                    <a:pt x="118" y="330"/>
                  </a:lnTo>
                  <a:lnTo>
                    <a:pt x="108" y="319"/>
                  </a:lnTo>
                  <a:lnTo>
                    <a:pt x="99" y="308"/>
                  </a:lnTo>
                  <a:lnTo>
                    <a:pt x="91" y="295"/>
                  </a:lnTo>
                  <a:lnTo>
                    <a:pt x="84" y="282"/>
                  </a:lnTo>
                  <a:lnTo>
                    <a:pt x="79" y="269"/>
                  </a:lnTo>
                  <a:lnTo>
                    <a:pt x="75" y="255"/>
                  </a:lnTo>
                  <a:lnTo>
                    <a:pt x="72" y="240"/>
                  </a:lnTo>
                  <a:lnTo>
                    <a:pt x="70" y="225"/>
                  </a:lnTo>
                  <a:lnTo>
                    <a:pt x="70" y="209"/>
                  </a:lnTo>
                  <a:lnTo>
                    <a:pt x="70" y="209"/>
                  </a:lnTo>
                  <a:lnTo>
                    <a:pt x="71" y="192"/>
                  </a:lnTo>
                  <a:lnTo>
                    <a:pt x="75" y="174"/>
                  </a:lnTo>
                  <a:lnTo>
                    <a:pt x="80" y="157"/>
                  </a:lnTo>
                  <a:lnTo>
                    <a:pt x="87" y="140"/>
                  </a:lnTo>
                  <a:lnTo>
                    <a:pt x="94" y="125"/>
                  </a:lnTo>
                  <a:lnTo>
                    <a:pt x="104" y="110"/>
                  </a:lnTo>
                  <a:lnTo>
                    <a:pt x="115" y="96"/>
                  </a:lnTo>
                  <a:lnTo>
                    <a:pt x="127" y="84"/>
                  </a:lnTo>
                  <a:lnTo>
                    <a:pt x="140" y="72"/>
                  </a:lnTo>
                  <a:lnTo>
                    <a:pt x="154" y="62"/>
                  </a:lnTo>
                  <a:lnTo>
                    <a:pt x="169" y="53"/>
                  </a:lnTo>
                  <a:lnTo>
                    <a:pt x="185" y="45"/>
                  </a:lnTo>
                  <a:lnTo>
                    <a:pt x="202" y="39"/>
                  </a:lnTo>
                  <a:lnTo>
                    <a:pt x="219" y="34"/>
                  </a:lnTo>
                  <a:lnTo>
                    <a:pt x="238" y="32"/>
                  </a:lnTo>
                  <a:lnTo>
                    <a:pt x="255" y="31"/>
                  </a:lnTo>
                  <a:lnTo>
                    <a:pt x="255" y="31"/>
                  </a:lnTo>
                  <a:lnTo>
                    <a:pt x="272" y="32"/>
                  </a:lnTo>
                  <a:lnTo>
                    <a:pt x="287" y="34"/>
                  </a:lnTo>
                  <a:lnTo>
                    <a:pt x="303" y="39"/>
                  </a:lnTo>
                  <a:lnTo>
                    <a:pt x="317" y="44"/>
                  </a:lnTo>
                  <a:lnTo>
                    <a:pt x="331" y="51"/>
                  </a:lnTo>
                  <a:lnTo>
                    <a:pt x="346" y="60"/>
                  </a:lnTo>
                  <a:lnTo>
                    <a:pt x="358" y="69"/>
                  </a:lnTo>
                  <a:lnTo>
                    <a:pt x="370" y="80"/>
                  </a:lnTo>
                  <a:lnTo>
                    <a:pt x="370" y="80"/>
                  </a:lnTo>
                  <a:lnTo>
                    <a:pt x="382" y="95"/>
                  </a:lnTo>
                  <a:lnTo>
                    <a:pt x="393" y="110"/>
                  </a:lnTo>
                  <a:lnTo>
                    <a:pt x="403" y="127"/>
                  </a:lnTo>
                  <a:lnTo>
                    <a:pt x="410" y="144"/>
                  </a:lnTo>
                  <a:lnTo>
                    <a:pt x="416" y="162"/>
                  </a:lnTo>
                  <a:lnTo>
                    <a:pt x="420" y="181"/>
                  </a:lnTo>
                  <a:lnTo>
                    <a:pt x="422" y="200"/>
                  </a:lnTo>
                  <a:lnTo>
                    <a:pt x="423" y="219"/>
                  </a:lnTo>
                  <a:lnTo>
                    <a:pt x="423" y="219"/>
                  </a:lnTo>
                  <a:lnTo>
                    <a:pt x="421" y="238"/>
                  </a:lnTo>
                  <a:lnTo>
                    <a:pt x="417" y="257"/>
                  </a:lnTo>
                  <a:lnTo>
                    <a:pt x="412" y="274"/>
                  </a:lnTo>
                  <a:lnTo>
                    <a:pt x="404" y="290"/>
                  </a:lnTo>
                  <a:lnTo>
                    <a:pt x="395" y="305"/>
                  </a:lnTo>
                  <a:lnTo>
                    <a:pt x="384" y="320"/>
                  </a:lnTo>
                  <a:lnTo>
                    <a:pt x="371" y="333"/>
                  </a:lnTo>
                  <a:lnTo>
                    <a:pt x="357" y="344"/>
                  </a:lnTo>
                  <a:lnTo>
                    <a:pt x="357" y="344"/>
                  </a:lnTo>
                  <a:lnTo>
                    <a:pt x="356" y="344"/>
                  </a:lnTo>
                  <a:lnTo>
                    <a:pt x="356" y="344"/>
                  </a:lnTo>
                  <a:lnTo>
                    <a:pt x="356" y="345"/>
                  </a:lnTo>
                  <a:lnTo>
                    <a:pt x="356" y="345"/>
                  </a:lnTo>
                  <a:lnTo>
                    <a:pt x="354" y="346"/>
                  </a:lnTo>
                  <a:lnTo>
                    <a:pt x="354" y="346"/>
                  </a:lnTo>
                  <a:lnTo>
                    <a:pt x="354" y="347"/>
                  </a:lnTo>
                  <a:lnTo>
                    <a:pt x="354" y="347"/>
                  </a:lnTo>
                  <a:lnTo>
                    <a:pt x="352" y="348"/>
                  </a:lnTo>
                  <a:lnTo>
                    <a:pt x="352" y="348"/>
                  </a:lnTo>
                  <a:lnTo>
                    <a:pt x="351" y="351"/>
                  </a:lnTo>
                  <a:lnTo>
                    <a:pt x="351" y="351"/>
                  </a:lnTo>
                  <a:lnTo>
                    <a:pt x="351" y="352"/>
                  </a:lnTo>
                  <a:lnTo>
                    <a:pt x="351" y="352"/>
                  </a:lnTo>
                  <a:lnTo>
                    <a:pt x="350" y="353"/>
                  </a:lnTo>
                  <a:lnTo>
                    <a:pt x="350" y="353"/>
                  </a:lnTo>
                  <a:lnTo>
                    <a:pt x="350" y="354"/>
                  </a:lnTo>
                  <a:lnTo>
                    <a:pt x="350" y="354"/>
                  </a:lnTo>
                  <a:lnTo>
                    <a:pt x="350" y="355"/>
                  </a:lnTo>
                  <a:lnTo>
                    <a:pt x="350" y="355"/>
                  </a:lnTo>
                  <a:lnTo>
                    <a:pt x="350" y="355"/>
                  </a:lnTo>
                  <a:lnTo>
                    <a:pt x="350" y="355"/>
                  </a:lnTo>
                  <a:lnTo>
                    <a:pt x="350" y="362"/>
                  </a:lnTo>
                  <a:lnTo>
                    <a:pt x="350" y="375"/>
                  </a:lnTo>
                  <a:lnTo>
                    <a:pt x="351" y="396"/>
                  </a:lnTo>
                  <a:lnTo>
                    <a:pt x="355" y="422"/>
                  </a:lnTo>
                  <a:lnTo>
                    <a:pt x="358" y="438"/>
                  </a:lnTo>
                  <a:lnTo>
                    <a:pt x="361" y="454"/>
                  </a:lnTo>
                  <a:lnTo>
                    <a:pt x="367" y="472"/>
                  </a:lnTo>
                  <a:lnTo>
                    <a:pt x="372" y="489"/>
                  </a:lnTo>
                  <a:lnTo>
                    <a:pt x="379" y="508"/>
                  </a:lnTo>
                  <a:lnTo>
                    <a:pt x="388" y="528"/>
                  </a:lnTo>
                  <a:lnTo>
                    <a:pt x="398" y="548"/>
                  </a:lnTo>
                  <a:lnTo>
                    <a:pt x="409" y="568"/>
                  </a:lnTo>
                  <a:lnTo>
                    <a:pt x="409" y="568"/>
                  </a:lnTo>
                  <a:lnTo>
                    <a:pt x="412" y="571"/>
                  </a:lnTo>
                  <a:lnTo>
                    <a:pt x="417" y="574"/>
                  </a:lnTo>
                  <a:lnTo>
                    <a:pt x="417" y="574"/>
                  </a:lnTo>
                  <a:lnTo>
                    <a:pt x="426" y="578"/>
                  </a:lnTo>
                  <a:lnTo>
                    <a:pt x="449" y="588"/>
                  </a:lnTo>
                  <a:lnTo>
                    <a:pt x="464" y="595"/>
                  </a:lnTo>
                  <a:lnTo>
                    <a:pt x="479" y="604"/>
                  </a:lnTo>
                  <a:lnTo>
                    <a:pt x="496" y="615"/>
                  </a:lnTo>
                  <a:lnTo>
                    <a:pt x="510" y="627"/>
                  </a:lnTo>
                  <a:lnTo>
                    <a:pt x="510" y="627"/>
                  </a:lnTo>
                  <a:lnTo>
                    <a:pt x="523" y="643"/>
                  </a:lnTo>
                  <a:lnTo>
                    <a:pt x="534" y="657"/>
                  </a:lnTo>
                  <a:lnTo>
                    <a:pt x="553" y="683"/>
                  </a:lnTo>
                  <a:lnTo>
                    <a:pt x="569" y="708"/>
                  </a:lnTo>
                  <a:lnTo>
                    <a:pt x="579" y="728"/>
                  </a:lnTo>
                  <a:lnTo>
                    <a:pt x="585" y="744"/>
                  </a:lnTo>
                  <a:lnTo>
                    <a:pt x="590" y="756"/>
                  </a:lnTo>
                  <a:lnTo>
                    <a:pt x="592" y="766"/>
                  </a:lnTo>
                  <a:lnTo>
                    <a:pt x="592" y="766"/>
                  </a:lnTo>
                  <a:lnTo>
                    <a:pt x="593" y="771"/>
                  </a:lnTo>
                  <a:lnTo>
                    <a:pt x="595" y="774"/>
                  </a:lnTo>
                  <a:lnTo>
                    <a:pt x="597" y="776"/>
                  </a:lnTo>
                  <a:lnTo>
                    <a:pt x="601" y="778"/>
                  </a:lnTo>
                  <a:lnTo>
                    <a:pt x="601" y="778"/>
                  </a:lnTo>
                  <a:lnTo>
                    <a:pt x="604" y="779"/>
                  </a:lnTo>
                  <a:lnTo>
                    <a:pt x="608" y="779"/>
                  </a:lnTo>
                  <a:lnTo>
                    <a:pt x="612" y="779"/>
                  </a:lnTo>
                  <a:lnTo>
                    <a:pt x="615" y="778"/>
                  </a:lnTo>
                  <a:lnTo>
                    <a:pt x="615" y="778"/>
                  </a:lnTo>
                  <a:lnTo>
                    <a:pt x="622" y="775"/>
                  </a:lnTo>
                  <a:lnTo>
                    <a:pt x="630" y="773"/>
                  </a:lnTo>
                  <a:lnTo>
                    <a:pt x="641" y="771"/>
                  </a:lnTo>
                  <a:lnTo>
                    <a:pt x="655" y="771"/>
                  </a:lnTo>
                  <a:lnTo>
                    <a:pt x="655" y="771"/>
                  </a:lnTo>
                  <a:lnTo>
                    <a:pt x="666" y="771"/>
                  </a:lnTo>
                  <a:lnTo>
                    <a:pt x="678" y="773"/>
                  </a:lnTo>
                  <a:lnTo>
                    <a:pt x="690" y="775"/>
                  </a:lnTo>
                  <a:lnTo>
                    <a:pt x="701" y="779"/>
                  </a:lnTo>
                  <a:lnTo>
                    <a:pt x="711" y="785"/>
                  </a:lnTo>
                  <a:lnTo>
                    <a:pt x="720" y="791"/>
                  </a:lnTo>
                  <a:lnTo>
                    <a:pt x="727" y="800"/>
                  </a:lnTo>
                  <a:lnTo>
                    <a:pt x="731" y="805"/>
                  </a:lnTo>
                  <a:lnTo>
                    <a:pt x="733" y="810"/>
                  </a:lnTo>
                  <a:lnTo>
                    <a:pt x="733" y="810"/>
                  </a:lnTo>
                  <a:lnTo>
                    <a:pt x="735" y="818"/>
                  </a:lnTo>
                  <a:lnTo>
                    <a:pt x="735" y="826"/>
                  </a:lnTo>
                  <a:lnTo>
                    <a:pt x="734" y="832"/>
                  </a:lnTo>
                  <a:lnTo>
                    <a:pt x="732" y="838"/>
                  </a:lnTo>
                  <a:lnTo>
                    <a:pt x="729" y="844"/>
                  </a:lnTo>
                  <a:lnTo>
                    <a:pt x="724" y="849"/>
                  </a:lnTo>
                  <a:lnTo>
                    <a:pt x="720" y="854"/>
                  </a:lnTo>
                  <a:lnTo>
                    <a:pt x="714" y="859"/>
                  </a:lnTo>
                  <a:lnTo>
                    <a:pt x="704" y="866"/>
                  </a:lnTo>
                  <a:lnTo>
                    <a:pt x="694" y="872"/>
                  </a:lnTo>
                  <a:lnTo>
                    <a:pt x="683" y="876"/>
                  </a:lnTo>
                  <a:lnTo>
                    <a:pt x="683" y="8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39"/>
            <p:cNvSpPr>
              <a:spLocks/>
            </p:cNvSpPr>
            <p:nvPr/>
          </p:nvSpPr>
          <p:spPr bwMode="auto">
            <a:xfrm>
              <a:off x="8885238" y="1736725"/>
              <a:ext cx="66675" cy="106363"/>
            </a:xfrm>
            <a:custGeom>
              <a:avLst/>
              <a:gdLst>
                <a:gd name="T0" fmla="*/ 24 w 42"/>
                <a:gd name="T1" fmla="*/ 67 h 67"/>
                <a:gd name="T2" fmla="*/ 24 w 42"/>
                <a:gd name="T3" fmla="*/ 67 h 67"/>
                <a:gd name="T4" fmla="*/ 29 w 42"/>
                <a:gd name="T5" fmla="*/ 66 h 67"/>
                <a:gd name="T6" fmla="*/ 32 w 42"/>
                <a:gd name="T7" fmla="*/ 65 h 67"/>
                <a:gd name="T8" fmla="*/ 35 w 42"/>
                <a:gd name="T9" fmla="*/ 63 h 67"/>
                <a:gd name="T10" fmla="*/ 38 w 42"/>
                <a:gd name="T11" fmla="*/ 60 h 67"/>
                <a:gd name="T12" fmla="*/ 40 w 42"/>
                <a:gd name="T13" fmla="*/ 56 h 67"/>
                <a:gd name="T14" fmla="*/ 42 w 42"/>
                <a:gd name="T15" fmla="*/ 53 h 67"/>
                <a:gd name="T16" fmla="*/ 42 w 42"/>
                <a:gd name="T17" fmla="*/ 48 h 67"/>
                <a:gd name="T18" fmla="*/ 42 w 42"/>
                <a:gd name="T19" fmla="*/ 45 h 67"/>
                <a:gd name="T20" fmla="*/ 41 w 42"/>
                <a:gd name="T21" fmla="*/ 19 h 67"/>
                <a:gd name="T22" fmla="*/ 41 w 42"/>
                <a:gd name="T23" fmla="*/ 19 h 67"/>
                <a:gd name="T24" fmla="*/ 40 w 42"/>
                <a:gd name="T25" fmla="*/ 14 h 67"/>
                <a:gd name="T26" fmla="*/ 39 w 42"/>
                <a:gd name="T27" fmla="*/ 11 h 67"/>
                <a:gd name="T28" fmla="*/ 36 w 42"/>
                <a:gd name="T29" fmla="*/ 8 h 67"/>
                <a:gd name="T30" fmla="*/ 33 w 42"/>
                <a:gd name="T31" fmla="*/ 4 h 67"/>
                <a:gd name="T32" fmla="*/ 30 w 42"/>
                <a:gd name="T33" fmla="*/ 2 h 67"/>
                <a:gd name="T34" fmla="*/ 27 w 42"/>
                <a:gd name="T35" fmla="*/ 1 h 67"/>
                <a:gd name="T36" fmla="*/ 23 w 42"/>
                <a:gd name="T37" fmla="*/ 0 h 67"/>
                <a:gd name="T38" fmla="*/ 19 w 42"/>
                <a:gd name="T39" fmla="*/ 0 h 67"/>
                <a:gd name="T40" fmla="*/ 19 w 42"/>
                <a:gd name="T41" fmla="*/ 0 h 67"/>
                <a:gd name="T42" fmla="*/ 14 w 42"/>
                <a:gd name="T43" fmla="*/ 1 h 67"/>
                <a:gd name="T44" fmla="*/ 11 w 42"/>
                <a:gd name="T45" fmla="*/ 2 h 67"/>
                <a:gd name="T46" fmla="*/ 8 w 42"/>
                <a:gd name="T47" fmla="*/ 4 h 67"/>
                <a:gd name="T48" fmla="*/ 4 w 42"/>
                <a:gd name="T49" fmla="*/ 7 h 67"/>
                <a:gd name="T50" fmla="*/ 2 w 42"/>
                <a:gd name="T51" fmla="*/ 10 h 67"/>
                <a:gd name="T52" fmla="*/ 1 w 42"/>
                <a:gd name="T53" fmla="*/ 14 h 67"/>
                <a:gd name="T54" fmla="*/ 0 w 42"/>
                <a:gd name="T55" fmla="*/ 18 h 67"/>
                <a:gd name="T56" fmla="*/ 0 w 42"/>
                <a:gd name="T57" fmla="*/ 22 h 67"/>
                <a:gd name="T58" fmla="*/ 2 w 42"/>
                <a:gd name="T59" fmla="*/ 47 h 67"/>
                <a:gd name="T60" fmla="*/ 2 w 42"/>
                <a:gd name="T61" fmla="*/ 47 h 67"/>
                <a:gd name="T62" fmla="*/ 3 w 42"/>
                <a:gd name="T63" fmla="*/ 52 h 67"/>
                <a:gd name="T64" fmla="*/ 4 w 42"/>
                <a:gd name="T65" fmla="*/ 56 h 67"/>
                <a:gd name="T66" fmla="*/ 7 w 42"/>
                <a:gd name="T67" fmla="*/ 60 h 67"/>
                <a:gd name="T68" fmla="*/ 9 w 42"/>
                <a:gd name="T69" fmla="*/ 62 h 67"/>
                <a:gd name="T70" fmla="*/ 12 w 42"/>
                <a:gd name="T71" fmla="*/ 65 h 67"/>
                <a:gd name="T72" fmla="*/ 15 w 42"/>
                <a:gd name="T73" fmla="*/ 66 h 67"/>
                <a:gd name="T74" fmla="*/ 20 w 42"/>
                <a:gd name="T75" fmla="*/ 67 h 67"/>
                <a:gd name="T76" fmla="*/ 24 w 42"/>
                <a:gd name="T77" fmla="*/ 67 h 67"/>
                <a:gd name="T78" fmla="*/ 24 w 42"/>
                <a:gd name="T7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" h="67">
                  <a:moveTo>
                    <a:pt x="24" y="67"/>
                  </a:moveTo>
                  <a:lnTo>
                    <a:pt x="24" y="67"/>
                  </a:lnTo>
                  <a:lnTo>
                    <a:pt x="29" y="66"/>
                  </a:lnTo>
                  <a:lnTo>
                    <a:pt x="32" y="65"/>
                  </a:lnTo>
                  <a:lnTo>
                    <a:pt x="35" y="63"/>
                  </a:lnTo>
                  <a:lnTo>
                    <a:pt x="38" y="60"/>
                  </a:lnTo>
                  <a:lnTo>
                    <a:pt x="40" y="56"/>
                  </a:lnTo>
                  <a:lnTo>
                    <a:pt x="42" y="53"/>
                  </a:lnTo>
                  <a:lnTo>
                    <a:pt x="42" y="48"/>
                  </a:lnTo>
                  <a:lnTo>
                    <a:pt x="42" y="45"/>
                  </a:lnTo>
                  <a:lnTo>
                    <a:pt x="41" y="19"/>
                  </a:lnTo>
                  <a:lnTo>
                    <a:pt x="41" y="19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6" y="8"/>
                  </a:lnTo>
                  <a:lnTo>
                    <a:pt x="33" y="4"/>
                  </a:lnTo>
                  <a:lnTo>
                    <a:pt x="30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4"/>
                  </a:lnTo>
                  <a:lnTo>
                    <a:pt x="4" y="7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3" y="52"/>
                  </a:lnTo>
                  <a:lnTo>
                    <a:pt x="4" y="56"/>
                  </a:lnTo>
                  <a:lnTo>
                    <a:pt x="7" y="60"/>
                  </a:lnTo>
                  <a:lnTo>
                    <a:pt x="9" y="62"/>
                  </a:lnTo>
                  <a:lnTo>
                    <a:pt x="12" y="65"/>
                  </a:lnTo>
                  <a:lnTo>
                    <a:pt x="15" y="66"/>
                  </a:lnTo>
                  <a:lnTo>
                    <a:pt x="20" y="67"/>
                  </a:lnTo>
                  <a:lnTo>
                    <a:pt x="24" y="67"/>
                  </a:lnTo>
                  <a:lnTo>
                    <a:pt x="24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0"/>
            <p:cNvSpPr>
              <a:spLocks/>
            </p:cNvSpPr>
            <p:nvPr/>
          </p:nvSpPr>
          <p:spPr bwMode="auto">
            <a:xfrm>
              <a:off x="9093200" y="1697038"/>
              <a:ext cx="68262" cy="106363"/>
            </a:xfrm>
            <a:custGeom>
              <a:avLst/>
              <a:gdLst>
                <a:gd name="T0" fmla="*/ 25 w 43"/>
                <a:gd name="T1" fmla="*/ 67 h 67"/>
                <a:gd name="T2" fmla="*/ 25 w 43"/>
                <a:gd name="T3" fmla="*/ 67 h 67"/>
                <a:gd name="T4" fmla="*/ 29 w 43"/>
                <a:gd name="T5" fmla="*/ 66 h 67"/>
                <a:gd name="T6" fmla="*/ 32 w 43"/>
                <a:gd name="T7" fmla="*/ 65 h 67"/>
                <a:gd name="T8" fmla="*/ 36 w 43"/>
                <a:gd name="T9" fmla="*/ 62 h 67"/>
                <a:gd name="T10" fmla="*/ 39 w 43"/>
                <a:gd name="T11" fmla="*/ 59 h 67"/>
                <a:gd name="T12" fmla="*/ 41 w 43"/>
                <a:gd name="T13" fmla="*/ 56 h 67"/>
                <a:gd name="T14" fmla="*/ 42 w 43"/>
                <a:gd name="T15" fmla="*/ 53 h 67"/>
                <a:gd name="T16" fmla="*/ 43 w 43"/>
                <a:gd name="T17" fmla="*/ 48 h 67"/>
                <a:gd name="T18" fmla="*/ 43 w 43"/>
                <a:gd name="T19" fmla="*/ 45 h 67"/>
                <a:gd name="T20" fmla="*/ 41 w 43"/>
                <a:gd name="T21" fmla="*/ 18 h 67"/>
                <a:gd name="T22" fmla="*/ 41 w 43"/>
                <a:gd name="T23" fmla="*/ 18 h 67"/>
                <a:gd name="T24" fmla="*/ 40 w 43"/>
                <a:gd name="T25" fmla="*/ 15 h 67"/>
                <a:gd name="T26" fmla="*/ 39 w 43"/>
                <a:gd name="T27" fmla="*/ 11 h 67"/>
                <a:gd name="T28" fmla="*/ 37 w 43"/>
                <a:gd name="T29" fmla="*/ 7 h 67"/>
                <a:gd name="T30" fmla="*/ 34 w 43"/>
                <a:gd name="T31" fmla="*/ 4 h 67"/>
                <a:gd name="T32" fmla="*/ 31 w 43"/>
                <a:gd name="T33" fmla="*/ 2 h 67"/>
                <a:gd name="T34" fmla="*/ 28 w 43"/>
                <a:gd name="T35" fmla="*/ 1 h 67"/>
                <a:gd name="T36" fmla="*/ 23 w 43"/>
                <a:gd name="T37" fmla="*/ 0 h 67"/>
                <a:gd name="T38" fmla="*/ 19 w 43"/>
                <a:gd name="T39" fmla="*/ 0 h 67"/>
                <a:gd name="T40" fmla="*/ 19 w 43"/>
                <a:gd name="T41" fmla="*/ 0 h 67"/>
                <a:gd name="T42" fmla="*/ 15 w 43"/>
                <a:gd name="T43" fmla="*/ 1 h 67"/>
                <a:gd name="T44" fmla="*/ 11 w 43"/>
                <a:gd name="T45" fmla="*/ 2 h 67"/>
                <a:gd name="T46" fmla="*/ 8 w 43"/>
                <a:gd name="T47" fmla="*/ 4 h 67"/>
                <a:gd name="T48" fmla="*/ 6 w 43"/>
                <a:gd name="T49" fmla="*/ 6 h 67"/>
                <a:gd name="T50" fmla="*/ 4 w 43"/>
                <a:gd name="T51" fmla="*/ 10 h 67"/>
                <a:gd name="T52" fmla="*/ 1 w 43"/>
                <a:gd name="T53" fmla="*/ 14 h 67"/>
                <a:gd name="T54" fmla="*/ 0 w 43"/>
                <a:gd name="T55" fmla="*/ 17 h 67"/>
                <a:gd name="T56" fmla="*/ 0 w 43"/>
                <a:gd name="T57" fmla="*/ 22 h 67"/>
                <a:gd name="T58" fmla="*/ 2 w 43"/>
                <a:gd name="T59" fmla="*/ 48 h 67"/>
                <a:gd name="T60" fmla="*/ 2 w 43"/>
                <a:gd name="T61" fmla="*/ 48 h 67"/>
                <a:gd name="T62" fmla="*/ 4 w 43"/>
                <a:gd name="T63" fmla="*/ 51 h 67"/>
                <a:gd name="T64" fmla="*/ 5 w 43"/>
                <a:gd name="T65" fmla="*/ 56 h 67"/>
                <a:gd name="T66" fmla="*/ 7 w 43"/>
                <a:gd name="T67" fmla="*/ 59 h 67"/>
                <a:gd name="T68" fmla="*/ 10 w 43"/>
                <a:gd name="T69" fmla="*/ 61 h 67"/>
                <a:gd name="T70" fmla="*/ 12 w 43"/>
                <a:gd name="T71" fmla="*/ 65 h 67"/>
                <a:gd name="T72" fmla="*/ 17 w 43"/>
                <a:gd name="T73" fmla="*/ 66 h 67"/>
                <a:gd name="T74" fmla="*/ 20 w 43"/>
                <a:gd name="T75" fmla="*/ 67 h 67"/>
                <a:gd name="T76" fmla="*/ 25 w 43"/>
                <a:gd name="T77" fmla="*/ 67 h 67"/>
                <a:gd name="T78" fmla="*/ 25 w 43"/>
                <a:gd name="T7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" h="67">
                  <a:moveTo>
                    <a:pt x="25" y="67"/>
                  </a:moveTo>
                  <a:lnTo>
                    <a:pt x="25" y="67"/>
                  </a:lnTo>
                  <a:lnTo>
                    <a:pt x="29" y="66"/>
                  </a:lnTo>
                  <a:lnTo>
                    <a:pt x="32" y="65"/>
                  </a:lnTo>
                  <a:lnTo>
                    <a:pt x="36" y="62"/>
                  </a:lnTo>
                  <a:lnTo>
                    <a:pt x="39" y="59"/>
                  </a:lnTo>
                  <a:lnTo>
                    <a:pt x="41" y="56"/>
                  </a:lnTo>
                  <a:lnTo>
                    <a:pt x="42" y="53"/>
                  </a:lnTo>
                  <a:lnTo>
                    <a:pt x="43" y="48"/>
                  </a:lnTo>
                  <a:lnTo>
                    <a:pt x="43" y="45"/>
                  </a:lnTo>
                  <a:lnTo>
                    <a:pt x="41" y="18"/>
                  </a:lnTo>
                  <a:lnTo>
                    <a:pt x="41" y="18"/>
                  </a:lnTo>
                  <a:lnTo>
                    <a:pt x="40" y="15"/>
                  </a:lnTo>
                  <a:lnTo>
                    <a:pt x="39" y="11"/>
                  </a:lnTo>
                  <a:lnTo>
                    <a:pt x="37" y="7"/>
                  </a:lnTo>
                  <a:lnTo>
                    <a:pt x="34" y="4"/>
                  </a:lnTo>
                  <a:lnTo>
                    <a:pt x="31" y="2"/>
                  </a:lnTo>
                  <a:lnTo>
                    <a:pt x="28" y="1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10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4" y="51"/>
                  </a:lnTo>
                  <a:lnTo>
                    <a:pt x="5" y="56"/>
                  </a:lnTo>
                  <a:lnTo>
                    <a:pt x="7" y="59"/>
                  </a:lnTo>
                  <a:lnTo>
                    <a:pt x="10" y="61"/>
                  </a:lnTo>
                  <a:lnTo>
                    <a:pt x="12" y="65"/>
                  </a:lnTo>
                  <a:lnTo>
                    <a:pt x="17" y="66"/>
                  </a:lnTo>
                  <a:lnTo>
                    <a:pt x="20" y="67"/>
                  </a:lnTo>
                  <a:lnTo>
                    <a:pt x="25" y="67"/>
                  </a:lnTo>
                  <a:lnTo>
                    <a:pt x="25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41"/>
            <p:cNvSpPr>
              <a:spLocks/>
            </p:cNvSpPr>
            <p:nvPr/>
          </p:nvSpPr>
          <p:spPr bwMode="auto">
            <a:xfrm>
              <a:off x="7988300" y="2681288"/>
              <a:ext cx="150812" cy="492125"/>
            </a:xfrm>
            <a:custGeom>
              <a:avLst/>
              <a:gdLst>
                <a:gd name="T0" fmla="*/ 11 w 95"/>
                <a:gd name="T1" fmla="*/ 310 h 310"/>
                <a:gd name="T2" fmla="*/ 11 w 95"/>
                <a:gd name="T3" fmla="*/ 310 h 310"/>
                <a:gd name="T4" fmla="*/ 9 w 95"/>
                <a:gd name="T5" fmla="*/ 309 h 310"/>
                <a:gd name="T6" fmla="*/ 9 w 95"/>
                <a:gd name="T7" fmla="*/ 309 h 310"/>
                <a:gd name="T8" fmla="*/ 5 w 95"/>
                <a:gd name="T9" fmla="*/ 308 h 310"/>
                <a:gd name="T10" fmla="*/ 3 w 95"/>
                <a:gd name="T11" fmla="*/ 304 h 310"/>
                <a:gd name="T12" fmla="*/ 0 w 95"/>
                <a:gd name="T13" fmla="*/ 300 h 310"/>
                <a:gd name="T14" fmla="*/ 1 w 95"/>
                <a:gd name="T15" fmla="*/ 296 h 310"/>
                <a:gd name="T16" fmla="*/ 73 w 95"/>
                <a:gd name="T17" fmla="*/ 9 h 310"/>
                <a:gd name="T18" fmla="*/ 73 w 95"/>
                <a:gd name="T19" fmla="*/ 9 h 310"/>
                <a:gd name="T20" fmla="*/ 75 w 95"/>
                <a:gd name="T21" fmla="*/ 5 h 310"/>
                <a:gd name="T22" fmla="*/ 79 w 95"/>
                <a:gd name="T23" fmla="*/ 1 h 310"/>
                <a:gd name="T24" fmla="*/ 82 w 95"/>
                <a:gd name="T25" fmla="*/ 0 h 310"/>
                <a:gd name="T26" fmla="*/ 86 w 95"/>
                <a:gd name="T27" fmla="*/ 0 h 310"/>
                <a:gd name="T28" fmla="*/ 86 w 95"/>
                <a:gd name="T29" fmla="*/ 0 h 310"/>
                <a:gd name="T30" fmla="*/ 91 w 95"/>
                <a:gd name="T31" fmla="*/ 2 h 310"/>
                <a:gd name="T32" fmla="*/ 94 w 95"/>
                <a:gd name="T33" fmla="*/ 6 h 310"/>
                <a:gd name="T34" fmla="*/ 95 w 95"/>
                <a:gd name="T35" fmla="*/ 9 h 310"/>
                <a:gd name="T36" fmla="*/ 95 w 95"/>
                <a:gd name="T37" fmla="*/ 13 h 310"/>
                <a:gd name="T38" fmla="*/ 22 w 95"/>
                <a:gd name="T39" fmla="*/ 301 h 310"/>
                <a:gd name="T40" fmla="*/ 22 w 95"/>
                <a:gd name="T41" fmla="*/ 301 h 310"/>
                <a:gd name="T42" fmla="*/ 21 w 95"/>
                <a:gd name="T43" fmla="*/ 304 h 310"/>
                <a:gd name="T44" fmla="*/ 18 w 95"/>
                <a:gd name="T45" fmla="*/ 307 h 310"/>
                <a:gd name="T46" fmla="*/ 16 w 95"/>
                <a:gd name="T47" fmla="*/ 309 h 310"/>
                <a:gd name="T48" fmla="*/ 11 w 95"/>
                <a:gd name="T49" fmla="*/ 310 h 310"/>
                <a:gd name="T50" fmla="*/ 11 w 95"/>
                <a:gd name="T51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310">
                  <a:moveTo>
                    <a:pt x="11" y="310"/>
                  </a:moveTo>
                  <a:lnTo>
                    <a:pt x="11" y="310"/>
                  </a:lnTo>
                  <a:lnTo>
                    <a:pt x="9" y="309"/>
                  </a:lnTo>
                  <a:lnTo>
                    <a:pt x="9" y="309"/>
                  </a:lnTo>
                  <a:lnTo>
                    <a:pt x="5" y="308"/>
                  </a:lnTo>
                  <a:lnTo>
                    <a:pt x="3" y="304"/>
                  </a:lnTo>
                  <a:lnTo>
                    <a:pt x="0" y="300"/>
                  </a:lnTo>
                  <a:lnTo>
                    <a:pt x="1" y="296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5" y="5"/>
                  </a:lnTo>
                  <a:lnTo>
                    <a:pt x="79" y="1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1" y="2"/>
                  </a:lnTo>
                  <a:lnTo>
                    <a:pt x="94" y="6"/>
                  </a:lnTo>
                  <a:lnTo>
                    <a:pt x="95" y="9"/>
                  </a:lnTo>
                  <a:lnTo>
                    <a:pt x="95" y="13"/>
                  </a:lnTo>
                  <a:lnTo>
                    <a:pt x="22" y="301"/>
                  </a:lnTo>
                  <a:lnTo>
                    <a:pt x="22" y="301"/>
                  </a:lnTo>
                  <a:lnTo>
                    <a:pt x="21" y="304"/>
                  </a:lnTo>
                  <a:lnTo>
                    <a:pt x="18" y="307"/>
                  </a:lnTo>
                  <a:lnTo>
                    <a:pt x="16" y="309"/>
                  </a:lnTo>
                  <a:lnTo>
                    <a:pt x="11" y="310"/>
                  </a:lnTo>
                  <a:lnTo>
                    <a:pt x="11" y="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7" name="speed"/>
          <p:cNvSpPr txBox="1">
            <a:spLocks noChangeArrowheads="1"/>
          </p:cNvSpPr>
          <p:nvPr/>
        </p:nvSpPr>
        <p:spPr bwMode="auto">
          <a:xfrm>
            <a:off x="6242895" y="2639532"/>
            <a:ext cx="2650189" cy="470898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3400" b="1" dirty="0">
                <a:latin typeface="+mn-lt"/>
                <a:ea typeface="Tahoma" pitchFamily="34" charset="0"/>
                <a:cs typeface="Tahoma" pitchFamily="34" charset="0"/>
              </a:rPr>
              <a:t>Vanilla JS</a:t>
            </a:r>
          </a:p>
        </p:txBody>
      </p:sp>
      <p:sp>
        <p:nvSpPr>
          <p:cNvPr id="66" name="타원 65"/>
          <p:cNvSpPr/>
          <p:nvPr/>
        </p:nvSpPr>
        <p:spPr>
          <a:xfrm>
            <a:off x="7561297" y="3385662"/>
            <a:ext cx="108000" cy="108000"/>
          </a:xfrm>
          <a:prstGeom prst="ellipse">
            <a:avLst/>
          </a:prstGeom>
          <a:solidFill>
            <a:schemeClr val="bg1"/>
          </a:solidFill>
          <a:ln w="444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2" name="speed"/>
          <p:cNvSpPr txBox="1">
            <a:spLocks noChangeArrowheads="1"/>
          </p:cNvSpPr>
          <p:nvPr/>
        </p:nvSpPr>
        <p:spPr bwMode="auto">
          <a:xfrm>
            <a:off x="1195865" y="3052694"/>
            <a:ext cx="2744654" cy="470898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3400" b="1" dirty="0">
                <a:latin typeface="+mn-lt"/>
                <a:ea typeface="Tahoma" pitchFamily="34" charset="0"/>
                <a:cs typeface="Tahoma" pitchFamily="34" charset="0"/>
              </a:rPr>
              <a:t>HTML</a:t>
            </a:r>
          </a:p>
        </p:txBody>
      </p:sp>
      <p:sp>
        <p:nvSpPr>
          <p:cNvPr id="71" name="타원 70"/>
          <p:cNvSpPr/>
          <p:nvPr/>
        </p:nvSpPr>
        <p:spPr>
          <a:xfrm>
            <a:off x="5743080" y="4697096"/>
            <a:ext cx="108000" cy="108000"/>
          </a:xfrm>
          <a:prstGeom prst="ellipse">
            <a:avLst/>
          </a:prstGeom>
          <a:solidFill>
            <a:schemeClr val="bg1"/>
          </a:solidFill>
          <a:ln w="444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281952" y="3690680"/>
            <a:ext cx="216000" cy="216000"/>
          </a:xfrm>
          <a:prstGeom prst="ellipse">
            <a:avLst/>
          </a:prstGeom>
          <a:solidFill>
            <a:srgbClr val="065381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837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주요기능</a:t>
            </a:r>
            <a:endParaRPr lang="en-US" altLang="ko-KR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0EABE93-7FC0-4171-8442-F41AEC6B3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54" y="1291733"/>
            <a:ext cx="5969846" cy="535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802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주요기능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A075C0-E947-4AB8-BF65-4A6CEA43E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48" y="2096526"/>
            <a:ext cx="8060503" cy="357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55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주요기능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5508D-D494-4839-84C3-C0F53BF01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1252376"/>
            <a:ext cx="8086726" cy="56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910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주요기능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A9B51-1E96-4239-B690-6AB44D56A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68" y="2103940"/>
            <a:ext cx="82962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406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주요기능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CC087-AB64-4958-8B8E-A39D6F212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15" y="1153877"/>
            <a:ext cx="7488820" cy="57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738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50218" y="207690"/>
            <a:ext cx="6184016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이미지 출처 및 프로젝트 정보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F74E-B4A5-4AC5-9208-5754DED0CF49}" type="slidenum">
              <a:rPr lang="ko-KR" altLang="en-US" sz="1000" smtClean="0">
                <a:latin typeface="+mn-lt"/>
              </a:rPr>
              <a:pPr/>
              <a:t>8</a:t>
            </a:fld>
            <a:endParaRPr lang="ko-KR" altLang="en-US" sz="1000" dirty="0">
              <a:latin typeface="+mn-lt"/>
            </a:endParaRPr>
          </a:p>
        </p:txBody>
      </p:sp>
      <p:sp>
        <p:nvSpPr>
          <p:cNvPr id="38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316915" y="671829"/>
            <a:ext cx="58311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 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95149" y="4168090"/>
            <a:ext cx="8401703" cy="28803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5447928" y="2469684"/>
            <a:ext cx="1413188" cy="1777491"/>
            <a:chOff x="3579813" y="6396038"/>
            <a:chExt cx="2038350" cy="2563813"/>
          </a:xfrm>
        </p:grpSpPr>
        <p:sp>
          <p:nvSpPr>
            <p:cNvPr id="64" name="Freeform 236"/>
            <p:cNvSpPr>
              <a:spLocks/>
            </p:cNvSpPr>
            <p:nvPr/>
          </p:nvSpPr>
          <p:spPr bwMode="auto">
            <a:xfrm>
              <a:off x="4710113" y="7299325"/>
              <a:ext cx="857250" cy="1033463"/>
            </a:xfrm>
            <a:custGeom>
              <a:avLst/>
              <a:gdLst>
                <a:gd name="T0" fmla="*/ 655 w 1081"/>
                <a:gd name="T1" fmla="*/ 84 h 1301"/>
                <a:gd name="T2" fmla="*/ 640 w 1081"/>
                <a:gd name="T3" fmla="*/ 69 h 1301"/>
                <a:gd name="T4" fmla="*/ 607 w 1081"/>
                <a:gd name="T5" fmla="*/ 46 h 1301"/>
                <a:gd name="T6" fmla="*/ 573 w 1081"/>
                <a:gd name="T7" fmla="*/ 30 h 1301"/>
                <a:gd name="T8" fmla="*/ 523 w 1081"/>
                <a:gd name="T9" fmla="*/ 11 h 1301"/>
                <a:gd name="T10" fmla="*/ 454 w 1081"/>
                <a:gd name="T11" fmla="*/ 0 h 1301"/>
                <a:gd name="T12" fmla="*/ 390 w 1081"/>
                <a:gd name="T13" fmla="*/ 2 h 1301"/>
                <a:gd name="T14" fmla="*/ 332 w 1081"/>
                <a:gd name="T15" fmla="*/ 9 h 1301"/>
                <a:gd name="T16" fmla="*/ 258 w 1081"/>
                <a:gd name="T17" fmla="*/ 30 h 1301"/>
                <a:gd name="T18" fmla="*/ 247 w 1081"/>
                <a:gd name="T19" fmla="*/ 33 h 1301"/>
                <a:gd name="T20" fmla="*/ 187 w 1081"/>
                <a:gd name="T21" fmla="*/ 63 h 1301"/>
                <a:gd name="T22" fmla="*/ 137 w 1081"/>
                <a:gd name="T23" fmla="*/ 95 h 1301"/>
                <a:gd name="T24" fmla="*/ 97 w 1081"/>
                <a:gd name="T25" fmla="*/ 130 h 1301"/>
                <a:gd name="T26" fmla="*/ 66 w 1081"/>
                <a:gd name="T27" fmla="*/ 168 h 1301"/>
                <a:gd name="T28" fmla="*/ 40 w 1081"/>
                <a:gd name="T29" fmla="*/ 205 h 1301"/>
                <a:gd name="T30" fmla="*/ 21 w 1081"/>
                <a:gd name="T31" fmla="*/ 241 h 1301"/>
                <a:gd name="T32" fmla="*/ 0 w 1081"/>
                <a:gd name="T33" fmla="*/ 304 h 1301"/>
                <a:gd name="T34" fmla="*/ 439 w 1081"/>
                <a:gd name="T35" fmla="*/ 1261 h 1301"/>
                <a:gd name="T36" fmla="*/ 448 w 1081"/>
                <a:gd name="T37" fmla="*/ 1282 h 1301"/>
                <a:gd name="T38" fmla="*/ 461 w 1081"/>
                <a:gd name="T39" fmla="*/ 1301 h 1301"/>
                <a:gd name="T40" fmla="*/ 463 w 1081"/>
                <a:gd name="T41" fmla="*/ 1259 h 1301"/>
                <a:gd name="T42" fmla="*/ 467 w 1081"/>
                <a:gd name="T43" fmla="*/ 1243 h 1301"/>
                <a:gd name="T44" fmla="*/ 480 w 1081"/>
                <a:gd name="T45" fmla="*/ 1205 h 1301"/>
                <a:gd name="T46" fmla="*/ 499 w 1081"/>
                <a:gd name="T47" fmla="*/ 1170 h 1301"/>
                <a:gd name="T48" fmla="*/ 523 w 1081"/>
                <a:gd name="T49" fmla="*/ 1136 h 1301"/>
                <a:gd name="T50" fmla="*/ 553 w 1081"/>
                <a:gd name="T51" fmla="*/ 1103 h 1301"/>
                <a:gd name="T52" fmla="*/ 588 w 1081"/>
                <a:gd name="T53" fmla="*/ 1073 h 1301"/>
                <a:gd name="T54" fmla="*/ 631 w 1081"/>
                <a:gd name="T55" fmla="*/ 1045 h 1301"/>
                <a:gd name="T56" fmla="*/ 680 w 1081"/>
                <a:gd name="T57" fmla="*/ 1019 h 1301"/>
                <a:gd name="T58" fmla="*/ 706 w 1081"/>
                <a:gd name="T59" fmla="*/ 1006 h 1301"/>
                <a:gd name="T60" fmla="*/ 762 w 1081"/>
                <a:gd name="T61" fmla="*/ 985 h 1301"/>
                <a:gd name="T62" fmla="*/ 812 w 1081"/>
                <a:gd name="T63" fmla="*/ 972 h 1301"/>
                <a:gd name="T64" fmla="*/ 855 w 1081"/>
                <a:gd name="T65" fmla="*/ 965 h 1301"/>
                <a:gd name="T66" fmla="*/ 894 w 1081"/>
                <a:gd name="T67" fmla="*/ 963 h 1301"/>
                <a:gd name="T68" fmla="*/ 963 w 1081"/>
                <a:gd name="T69" fmla="*/ 972 h 1301"/>
                <a:gd name="T70" fmla="*/ 1021 w 1081"/>
                <a:gd name="T71" fmla="*/ 991 h 1301"/>
                <a:gd name="T72" fmla="*/ 1042 w 1081"/>
                <a:gd name="T73" fmla="*/ 998 h 1301"/>
                <a:gd name="T74" fmla="*/ 1069 w 1081"/>
                <a:gd name="T75" fmla="*/ 1017 h 1301"/>
                <a:gd name="T76" fmla="*/ 1081 w 1081"/>
                <a:gd name="T77" fmla="*/ 1028 h 1301"/>
                <a:gd name="T78" fmla="*/ 1062 w 1081"/>
                <a:gd name="T79" fmla="*/ 978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1" h="1301">
                  <a:moveTo>
                    <a:pt x="1062" y="978"/>
                  </a:moveTo>
                  <a:lnTo>
                    <a:pt x="655" y="84"/>
                  </a:lnTo>
                  <a:lnTo>
                    <a:pt x="655" y="84"/>
                  </a:lnTo>
                  <a:lnTo>
                    <a:pt x="640" y="69"/>
                  </a:lnTo>
                  <a:lnTo>
                    <a:pt x="624" y="58"/>
                  </a:lnTo>
                  <a:lnTo>
                    <a:pt x="607" y="46"/>
                  </a:lnTo>
                  <a:lnTo>
                    <a:pt x="590" y="37"/>
                  </a:lnTo>
                  <a:lnTo>
                    <a:pt x="573" y="30"/>
                  </a:lnTo>
                  <a:lnTo>
                    <a:pt x="556" y="22"/>
                  </a:lnTo>
                  <a:lnTo>
                    <a:pt x="523" y="11"/>
                  </a:lnTo>
                  <a:lnTo>
                    <a:pt x="487" y="4"/>
                  </a:lnTo>
                  <a:lnTo>
                    <a:pt x="454" y="0"/>
                  </a:lnTo>
                  <a:lnTo>
                    <a:pt x="420" y="0"/>
                  </a:lnTo>
                  <a:lnTo>
                    <a:pt x="390" y="2"/>
                  </a:lnTo>
                  <a:lnTo>
                    <a:pt x="360" y="5"/>
                  </a:lnTo>
                  <a:lnTo>
                    <a:pt x="332" y="9"/>
                  </a:lnTo>
                  <a:lnTo>
                    <a:pt x="288" y="20"/>
                  </a:lnTo>
                  <a:lnTo>
                    <a:pt x="258" y="30"/>
                  </a:lnTo>
                  <a:lnTo>
                    <a:pt x="247" y="33"/>
                  </a:lnTo>
                  <a:lnTo>
                    <a:pt x="247" y="33"/>
                  </a:lnTo>
                  <a:lnTo>
                    <a:pt x="215" y="48"/>
                  </a:lnTo>
                  <a:lnTo>
                    <a:pt x="187" y="63"/>
                  </a:lnTo>
                  <a:lnTo>
                    <a:pt x="161" y="78"/>
                  </a:lnTo>
                  <a:lnTo>
                    <a:pt x="137" y="95"/>
                  </a:lnTo>
                  <a:lnTo>
                    <a:pt x="116" y="112"/>
                  </a:lnTo>
                  <a:lnTo>
                    <a:pt x="97" y="130"/>
                  </a:lnTo>
                  <a:lnTo>
                    <a:pt x="81" y="149"/>
                  </a:lnTo>
                  <a:lnTo>
                    <a:pt x="66" y="168"/>
                  </a:lnTo>
                  <a:lnTo>
                    <a:pt x="53" y="186"/>
                  </a:lnTo>
                  <a:lnTo>
                    <a:pt x="40" y="205"/>
                  </a:lnTo>
                  <a:lnTo>
                    <a:pt x="30" y="222"/>
                  </a:lnTo>
                  <a:lnTo>
                    <a:pt x="21" y="241"/>
                  </a:lnTo>
                  <a:lnTo>
                    <a:pt x="10" y="274"/>
                  </a:lnTo>
                  <a:lnTo>
                    <a:pt x="0" y="304"/>
                  </a:lnTo>
                  <a:lnTo>
                    <a:pt x="26" y="360"/>
                  </a:lnTo>
                  <a:lnTo>
                    <a:pt x="439" y="1261"/>
                  </a:lnTo>
                  <a:lnTo>
                    <a:pt x="439" y="1261"/>
                  </a:lnTo>
                  <a:lnTo>
                    <a:pt x="448" y="1282"/>
                  </a:lnTo>
                  <a:lnTo>
                    <a:pt x="461" y="1301"/>
                  </a:lnTo>
                  <a:lnTo>
                    <a:pt x="461" y="1301"/>
                  </a:lnTo>
                  <a:lnTo>
                    <a:pt x="459" y="1282"/>
                  </a:lnTo>
                  <a:lnTo>
                    <a:pt x="463" y="1259"/>
                  </a:lnTo>
                  <a:lnTo>
                    <a:pt x="463" y="1259"/>
                  </a:lnTo>
                  <a:lnTo>
                    <a:pt x="467" y="1243"/>
                  </a:lnTo>
                  <a:lnTo>
                    <a:pt x="472" y="1224"/>
                  </a:lnTo>
                  <a:lnTo>
                    <a:pt x="480" y="1205"/>
                  </a:lnTo>
                  <a:lnTo>
                    <a:pt x="489" y="1189"/>
                  </a:lnTo>
                  <a:lnTo>
                    <a:pt x="499" y="1170"/>
                  </a:lnTo>
                  <a:lnTo>
                    <a:pt x="510" y="1153"/>
                  </a:lnTo>
                  <a:lnTo>
                    <a:pt x="523" y="1136"/>
                  </a:lnTo>
                  <a:lnTo>
                    <a:pt x="538" y="1119"/>
                  </a:lnTo>
                  <a:lnTo>
                    <a:pt x="553" y="1103"/>
                  </a:lnTo>
                  <a:lnTo>
                    <a:pt x="569" y="1088"/>
                  </a:lnTo>
                  <a:lnTo>
                    <a:pt x="588" y="1073"/>
                  </a:lnTo>
                  <a:lnTo>
                    <a:pt x="609" y="1058"/>
                  </a:lnTo>
                  <a:lnTo>
                    <a:pt x="631" y="1045"/>
                  </a:lnTo>
                  <a:lnTo>
                    <a:pt x="653" y="1030"/>
                  </a:lnTo>
                  <a:lnTo>
                    <a:pt x="680" y="1019"/>
                  </a:lnTo>
                  <a:lnTo>
                    <a:pt x="706" y="1006"/>
                  </a:lnTo>
                  <a:lnTo>
                    <a:pt x="706" y="1006"/>
                  </a:lnTo>
                  <a:lnTo>
                    <a:pt x="734" y="994"/>
                  </a:lnTo>
                  <a:lnTo>
                    <a:pt x="762" y="985"/>
                  </a:lnTo>
                  <a:lnTo>
                    <a:pt x="788" y="978"/>
                  </a:lnTo>
                  <a:lnTo>
                    <a:pt x="812" y="972"/>
                  </a:lnTo>
                  <a:lnTo>
                    <a:pt x="834" y="966"/>
                  </a:lnTo>
                  <a:lnTo>
                    <a:pt x="855" y="965"/>
                  </a:lnTo>
                  <a:lnTo>
                    <a:pt x="875" y="963"/>
                  </a:lnTo>
                  <a:lnTo>
                    <a:pt x="894" y="963"/>
                  </a:lnTo>
                  <a:lnTo>
                    <a:pt x="930" y="965"/>
                  </a:lnTo>
                  <a:lnTo>
                    <a:pt x="963" y="972"/>
                  </a:lnTo>
                  <a:lnTo>
                    <a:pt x="993" y="981"/>
                  </a:lnTo>
                  <a:lnTo>
                    <a:pt x="1021" y="991"/>
                  </a:lnTo>
                  <a:lnTo>
                    <a:pt x="1021" y="991"/>
                  </a:lnTo>
                  <a:lnTo>
                    <a:pt x="1042" y="998"/>
                  </a:lnTo>
                  <a:lnTo>
                    <a:pt x="1056" y="1008"/>
                  </a:lnTo>
                  <a:lnTo>
                    <a:pt x="1069" y="1017"/>
                  </a:lnTo>
                  <a:lnTo>
                    <a:pt x="1081" y="1028"/>
                  </a:lnTo>
                  <a:lnTo>
                    <a:pt x="1081" y="1028"/>
                  </a:lnTo>
                  <a:lnTo>
                    <a:pt x="1073" y="1004"/>
                  </a:lnTo>
                  <a:lnTo>
                    <a:pt x="1062" y="978"/>
                  </a:lnTo>
                  <a:lnTo>
                    <a:pt x="1062" y="978"/>
                  </a:lnTo>
                  <a:close/>
                </a:path>
              </a:pathLst>
            </a:custGeom>
            <a:solidFill>
              <a:srgbClr val="FE9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37"/>
            <p:cNvSpPr>
              <a:spLocks/>
            </p:cNvSpPr>
            <p:nvPr/>
          </p:nvSpPr>
          <p:spPr bwMode="auto">
            <a:xfrm>
              <a:off x="4641850" y="7119938"/>
              <a:ext cx="587375" cy="420688"/>
            </a:xfrm>
            <a:custGeom>
              <a:avLst/>
              <a:gdLst>
                <a:gd name="T0" fmla="*/ 333 w 741"/>
                <a:gd name="T1" fmla="*/ 259 h 530"/>
                <a:gd name="T2" fmla="*/ 374 w 741"/>
                <a:gd name="T3" fmla="*/ 246 h 530"/>
                <a:gd name="T4" fmla="*/ 446 w 741"/>
                <a:gd name="T5" fmla="*/ 231 h 530"/>
                <a:gd name="T6" fmla="*/ 506 w 741"/>
                <a:gd name="T7" fmla="*/ 226 h 530"/>
                <a:gd name="T8" fmla="*/ 573 w 741"/>
                <a:gd name="T9" fmla="*/ 230 h 530"/>
                <a:gd name="T10" fmla="*/ 642 w 741"/>
                <a:gd name="T11" fmla="*/ 248 h 530"/>
                <a:gd name="T12" fmla="*/ 676 w 741"/>
                <a:gd name="T13" fmla="*/ 263 h 530"/>
                <a:gd name="T14" fmla="*/ 710 w 741"/>
                <a:gd name="T15" fmla="*/ 284 h 530"/>
                <a:gd name="T16" fmla="*/ 741 w 741"/>
                <a:gd name="T17" fmla="*/ 310 h 530"/>
                <a:gd name="T18" fmla="*/ 650 w 741"/>
                <a:gd name="T19" fmla="*/ 106 h 530"/>
                <a:gd name="T20" fmla="*/ 637 w 741"/>
                <a:gd name="T21" fmla="*/ 86 h 530"/>
                <a:gd name="T22" fmla="*/ 611 w 741"/>
                <a:gd name="T23" fmla="*/ 58 h 530"/>
                <a:gd name="T24" fmla="*/ 575 w 741"/>
                <a:gd name="T25" fmla="*/ 34 h 530"/>
                <a:gd name="T26" fmla="*/ 529 w 741"/>
                <a:gd name="T27" fmla="*/ 15 h 530"/>
                <a:gd name="T28" fmla="*/ 474 w 741"/>
                <a:gd name="T29" fmla="*/ 2 h 530"/>
                <a:gd name="T30" fmla="*/ 445 w 741"/>
                <a:gd name="T31" fmla="*/ 0 h 530"/>
                <a:gd name="T32" fmla="*/ 379 w 741"/>
                <a:gd name="T33" fmla="*/ 2 h 530"/>
                <a:gd name="T34" fmla="*/ 312 w 741"/>
                <a:gd name="T35" fmla="*/ 17 h 530"/>
                <a:gd name="T36" fmla="*/ 247 w 741"/>
                <a:gd name="T37" fmla="*/ 41 h 530"/>
                <a:gd name="T38" fmla="*/ 215 w 741"/>
                <a:gd name="T39" fmla="*/ 54 h 530"/>
                <a:gd name="T40" fmla="*/ 187 w 741"/>
                <a:gd name="T41" fmla="*/ 119 h 530"/>
                <a:gd name="T42" fmla="*/ 139 w 741"/>
                <a:gd name="T43" fmla="*/ 185 h 530"/>
                <a:gd name="T44" fmla="*/ 77 w 741"/>
                <a:gd name="T45" fmla="*/ 252 h 530"/>
                <a:gd name="T46" fmla="*/ 0 w 741"/>
                <a:gd name="T47" fmla="*/ 315 h 530"/>
                <a:gd name="T48" fmla="*/ 0 w 741"/>
                <a:gd name="T49" fmla="*/ 325 h 530"/>
                <a:gd name="T50" fmla="*/ 0 w 741"/>
                <a:gd name="T51" fmla="*/ 328 h 530"/>
                <a:gd name="T52" fmla="*/ 2 w 741"/>
                <a:gd name="T53" fmla="*/ 341 h 530"/>
                <a:gd name="T54" fmla="*/ 77 w 741"/>
                <a:gd name="T55" fmla="*/ 509 h 530"/>
                <a:gd name="T56" fmla="*/ 86 w 741"/>
                <a:gd name="T57" fmla="*/ 530 h 530"/>
                <a:gd name="T58" fmla="*/ 107 w 741"/>
                <a:gd name="T59" fmla="*/ 467 h 530"/>
                <a:gd name="T60" fmla="*/ 126 w 741"/>
                <a:gd name="T61" fmla="*/ 431 h 530"/>
                <a:gd name="T62" fmla="*/ 152 w 741"/>
                <a:gd name="T63" fmla="*/ 394 h 530"/>
                <a:gd name="T64" fmla="*/ 183 w 741"/>
                <a:gd name="T65" fmla="*/ 356 h 530"/>
                <a:gd name="T66" fmla="*/ 223 w 741"/>
                <a:gd name="T67" fmla="*/ 321 h 530"/>
                <a:gd name="T68" fmla="*/ 273 w 741"/>
                <a:gd name="T69" fmla="*/ 289 h 530"/>
                <a:gd name="T70" fmla="*/ 333 w 741"/>
                <a:gd name="T71" fmla="*/ 259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1" h="530">
                  <a:moveTo>
                    <a:pt x="333" y="259"/>
                  </a:moveTo>
                  <a:lnTo>
                    <a:pt x="333" y="259"/>
                  </a:lnTo>
                  <a:lnTo>
                    <a:pt x="344" y="256"/>
                  </a:lnTo>
                  <a:lnTo>
                    <a:pt x="374" y="246"/>
                  </a:lnTo>
                  <a:lnTo>
                    <a:pt x="418" y="235"/>
                  </a:lnTo>
                  <a:lnTo>
                    <a:pt x="446" y="231"/>
                  </a:lnTo>
                  <a:lnTo>
                    <a:pt x="476" y="228"/>
                  </a:lnTo>
                  <a:lnTo>
                    <a:pt x="506" y="226"/>
                  </a:lnTo>
                  <a:lnTo>
                    <a:pt x="540" y="226"/>
                  </a:lnTo>
                  <a:lnTo>
                    <a:pt x="573" y="230"/>
                  </a:lnTo>
                  <a:lnTo>
                    <a:pt x="609" y="237"/>
                  </a:lnTo>
                  <a:lnTo>
                    <a:pt x="642" y="248"/>
                  </a:lnTo>
                  <a:lnTo>
                    <a:pt x="659" y="256"/>
                  </a:lnTo>
                  <a:lnTo>
                    <a:pt x="676" y="263"/>
                  </a:lnTo>
                  <a:lnTo>
                    <a:pt x="693" y="272"/>
                  </a:lnTo>
                  <a:lnTo>
                    <a:pt x="710" y="284"/>
                  </a:lnTo>
                  <a:lnTo>
                    <a:pt x="726" y="295"/>
                  </a:lnTo>
                  <a:lnTo>
                    <a:pt x="741" y="310"/>
                  </a:lnTo>
                  <a:lnTo>
                    <a:pt x="650" y="106"/>
                  </a:lnTo>
                  <a:lnTo>
                    <a:pt x="650" y="106"/>
                  </a:lnTo>
                  <a:lnTo>
                    <a:pt x="637" y="86"/>
                  </a:lnTo>
                  <a:lnTo>
                    <a:pt x="637" y="86"/>
                  </a:lnTo>
                  <a:lnTo>
                    <a:pt x="626" y="71"/>
                  </a:lnTo>
                  <a:lnTo>
                    <a:pt x="611" y="58"/>
                  </a:lnTo>
                  <a:lnTo>
                    <a:pt x="594" y="45"/>
                  </a:lnTo>
                  <a:lnTo>
                    <a:pt x="575" y="34"/>
                  </a:lnTo>
                  <a:lnTo>
                    <a:pt x="553" y="24"/>
                  </a:lnTo>
                  <a:lnTo>
                    <a:pt x="529" y="15"/>
                  </a:lnTo>
                  <a:lnTo>
                    <a:pt x="502" y="9"/>
                  </a:lnTo>
                  <a:lnTo>
                    <a:pt x="474" y="2"/>
                  </a:lnTo>
                  <a:lnTo>
                    <a:pt x="474" y="2"/>
                  </a:lnTo>
                  <a:lnTo>
                    <a:pt x="445" y="0"/>
                  </a:lnTo>
                  <a:lnTo>
                    <a:pt x="413" y="0"/>
                  </a:lnTo>
                  <a:lnTo>
                    <a:pt x="379" y="2"/>
                  </a:lnTo>
                  <a:lnTo>
                    <a:pt x="346" y="9"/>
                  </a:lnTo>
                  <a:lnTo>
                    <a:pt x="312" y="17"/>
                  </a:lnTo>
                  <a:lnTo>
                    <a:pt x="280" y="28"/>
                  </a:lnTo>
                  <a:lnTo>
                    <a:pt x="247" y="41"/>
                  </a:lnTo>
                  <a:lnTo>
                    <a:pt x="215" y="54"/>
                  </a:lnTo>
                  <a:lnTo>
                    <a:pt x="215" y="54"/>
                  </a:lnTo>
                  <a:lnTo>
                    <a:pt x="204" y="86"/>
                  </a:lnTo>
                  <a:lnTo>
                    <a:pt x="187" y="119"/>
                  </a:lnTo>
                  <a:lnTo>
                    <a:pt x="165" y="153"/>
                  </a:lnTo>
                  <a:lnTo>
                    <a:pt x="139" y="185"/>
                  </a:lnTo>
                  <a:lnTo>
                    <a:pt x="111" y="218"/>
                  </a:lnTo>
                  <a:lnTo>
                    <a:pt x="77" y="252"/>
                  </a:lnTo>
                  <a:lnTo>
                    <a:pt x="40" y="284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0" y="325"/>
                  </a:lnTo>
                  <a:lnTo>
                    <a:pt x="0" y="325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41"/>
                  </a:lnTo>
                  <a:lnTo>
                    <a:pt x="6" y="355"/>
                  </a:lnTo>
                  <a:lnTo>
                    <a:pt x="77" y="509"/>
                  </a:lnTo>
                  <a:lnTo>
                    <a:pt x="86" y="530"/>
                  </a:lnTo>
                  <a:lnTo>
                    <a:pt x="86" y="530"/>
                  </a:lnTo>
                  <a:lnTo>
                    <a:pt x="96" y="500"/>
                  </a:lnTo>
                  <a:lnTo>
                    <a:pt x="107" y="467"/>
                  </a:lnTo>
                  <a:lnTo>
                    <a:pt x="116" y="448"/>
                  </a:lnTo>
                  <a:lnTo>
                    <a:pt x="126" y="431"/>
                  </a:lnTo>
                  <a:lnTo>
                    <a:pt x="139" y="412"/>
                  </a:lnTo>
                  <a:lnTo>
                    <a:pt x="152" y="394"/>
                  </a:lnTo>
                  <a:lnTo>
                    <a:pt x="167" y="375"/>
                  </a:lnTo>
                  <a:lnTo>
                    <a:pt x="183" y="356"/>
                  </a:lnTo>
                  <a:lnTo>
                    <a:pt x="202" y="338"/>
                  </a:lnTo>
                  <a:lnTo>
                    <a:pt x="223" y="321"/>
                  </a:lnTo>
                  <a:lnTo>
                    <a:pt x="247" y="304"/>
                  </a:lnTo>
                  <a:lnTo>
                    <a:pt x="273" y="289"/>
                  </a:lnTo>
                  <a:lnTo>
                    <a:pt x="301" y="274"/>
                  </a:lnTo>
                  <a:lnTo>
                    <a:pt x="333" y="259"/>
                  </a:lnTo>
                  <a:lnTo>
                    <a:pt x="333" y="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38"/>
            <p:cNvSpPr>
              <a:spLocks noEditPoints="1"/>
            </p:cNvSpPr>
            <p:nvPr/>
          </p:nvSpPr>
          <p:spPr bwMode="auto">
            <a:xfrm>
              <a:off x="4606925" y="7086600"/>
              <a:ext cx="720725" cy="554038"/>
            </a:xfrm>
            <a:custGeom>
              <a:avLst/>
              <a:gdLst>
                <a:gd name="T0" fmla="*/ 9 w 906"/>
                <a:gd name="T1" fmla="*/ 412 h 698"/>
                <a:gd name="T2" fmla="*/ 1 w 906"/>
                <a:gd name="T3" fmla="*/ 371 h 698"/>
                <a:gd name="T4" fmla="*/ 0 w 906"/>
                <a:gd name="T5" fmla="*/ 338 h 698"/>
                <a:gd name="T6" fmla="*/ 56 w 906"/>
                <a:gd name="T7" fmla="*/ 295 h 698"/>
                <a:gd name="T8" fmla="*/ 147 w 906"/>
                <a:gd name="T9" fmla="*/ 203 h 698"/>
                <a:gd name="T10" fmla="*/ 207 w 906"/>
                <a:gd name="T11" fmla="*/ 114 h 698"/>
                <a:gd name="T12" fmla="*/ 240 w 906"/>
                <a:gd name="T13" fmla="*/ 60 h 698"/>
                <a:gd name="T14" fmla="*/ 300 w 906"/>
                <a:gd name="T15" fmla="*/ 34 h 698"/>
                <a:gd name="T16" fmla="*/ 390 w 906"/>
                <a:gd name="T17" fmla="*/ 9 h 698"/>
                <a:gd name="T18" fmla="*/ 472 w 906"/>
                <a:gd name="T19" fmla="*/ 0 h 698"/>
                <a:gd name="T20" fmla="*/ 522 w 906"/>
                <a:gd name="T21" fmla="*/ 6 h 698"/>
                <a:gd name="T22" fmla="*/ 585 w 906"/>
                <a:gd name="T23" fmla="*/ 21 h 698"/>
                <a:gd name="T24" fmla="*/ 662 w 906"/>
                <a:gd name="T25" fmla="*/ 56 h 698"/>
                <a:gd name="T26" fmla="*/ 714 w 906"/>
                <a:gd name="T27" fmla="*/ 106 h 698"/>
                <a:gd name="T28" fmla="*/ 729 w 906"/>
                <a:gd name="T29" fmla="*/ 133 h 698"/>
                <a:gd name="T30" fmla="*/ 755 w 906"/>
                <a:gd name="T31" fmla="*/ 383 h 698"/>
                <a:gd name="T32" fmla="*/ 690 w 906"/>
                <a:gd name="T33" fmla="*/ 338 h 698"/>
                <a:gd name="T34" fmla="*/ 613 w 906"/>
                <a:gd name="T35" fmla="*/ 315 h 698"/>
                <a:gd name="T36" fmla="*/ 556 w 906"/>
                <a:gd name="T37" fmla="*/ 310 h 698"/>
                <a:gd name="T38" fmla="*/ 464 w 906"/>
                <a:gd name="T39" fmla="*/ 319 h 698"/>
                <a:gd name="T40" fmla="*/ 391 w 906"/>
                <a:gd name="T41" fmla="*/ 342 h 698"/>
                <a:gd name="T42" fmla="*/ 335 w 906"/>
                <a:gd name="T43" fmla="*/ 368 h 698"/>
                <a:gd name="T44" fmla="*/ 272 w 906"/>
                <a:gd name="T45" fmla="*/ 412 h 698"/>
                <a:gd name="T46" fmla="*/ 225 w 906"/>
                <a:gd name="T47" fmla="*/ 463 h 698"/>
                <a:gd name="T48" fmla="*/ 188 w 906"/>
                <a:gd name="T49" fmla="*/ 526 h 698"/>
                <a:gd name="T50" fmla="*/ 141 w 906"/>
                <a:gd name="T51" fmla="*/ 698 h 698"/>
                <a:gd name="T52" fmla="*/ 125 w 906"/>
                <a:gd name="T53" fmla="*/ 467 h 698"/>
                <a:gd name="T54" fmla="*/ 182 w 906"/>
                <a:gd name="T55" fmla="*/ 384 h 698"/>
                <a:gd name="T56" fmla="*/ 274 w 906"/>
                <a:gd name="T57" fmla="*/ 308 h 698"/>
                <a:gd name="T58" fmla="*/ 360 w 906"/>
                <a:gd name="T59" fmla="*/ 265 h 698"/>
                <a:gd name="T60" fmla="*/ 418 w 906"/>
                <a:gd name="T61" fmla="*/ 246 h 698"/>
                <a:gd name="T62" fmla="*/ 516 w 906"/>
                <a:gd name="T63" fmla="*/ 230 h 698"/>
                <a:gd name="T64" fmla="*/ 591 w 906"/>
                <a:gd name="T65" fmla="*/ 230 h 698"/>
                <a:gd name="T66" fmla="*/ 692 w 906"/>
                <a:gd name="T67" fmla="*/ 250 h 698"/>
                <a:gd name="T68" fmla="*/ 645 w 906"/>
                <a:gd name="T69" fmla="*/ 153 h 698"/>
                <a:gd name="T70" fmla="*/ 625 w 906"/>
                <a:gd name="T71" fmla="*/ 131 h 698"/>
                <a:gd name="T72" fmla="*/ 576 w 906"/>
                <a:gd name="T73" fmla="*/ 105 h 698"/>
                <a:gd name="T74" fmla="*/ 509 w 906"/>
                <a:gd name="T75" fmla="*/ 86 h 698"/>
                <a:gd name="T76" fmla="*/ 462 w 906"/>
                <a:gd name="T77" fmla="*/ 84 h 698"/>
                <a:gd name="T78" fmla="*/ 380 w 906"/>
                <a:gd name="T79" fmla="*/ 95 h 698"/>
                <a:gd name="T80" fmla="*/ 291 w 906"/>
                <a:gd name="T81" fmla="*/ 127 h 698"/>
                <a:gd name="T82" fmla="*/ 259 w 906"/>
                <a:gd name="T83" fmla="*/ 190 h 698"/>
                <a:gd name="T84" fmla="*/ 186 w 906"/>
                <a:gd name="T85" fmla="*/ 286 h 698"/>
                <a:gd name="T86" fmla="*/ 85 w 906"/>
                <a:gd name="T87" fmla="*/ 377 h 698"/>
                <a:gd name="T88" fmla="*/ 87 w 906"/>
                <a:gd name="T89" fmla="*/ 38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6" h="698">
                  <a:moveTo>
                    <a:pt x="141" y="698"/>
                  </a:moveTo>
                  <a:lnTo>
                    <a:pt x="9" y="412"/>
                  </a:lnTo>
                  <a:lnTo>
                    <a:pt x="9" y="412"/>
                  </a:lnTo>
                  <a:lnTo>
                    <a:pt x="5" y="394"/>
                  </a:lnTo>
                  <a:lnTo>
                    <a:pt x="1" y="375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58"/>
                  </a:lnTo>
                  <a:lnTo>
                    <a:pt x="0" y="338"/>
                  </a:lnTo>
                  <a:lnTo>
                    <a:pt x="16" y="325"/>
                  </a:lnTo>
                  <a:lnTo>
                    <a:pt x="16" y="325"/>
                  </a:lnTo>
                  <a:lnTo>
                    <a:pt x="56" y="295"/>
                  </a:lnTo>
                  <a:lnTo>
                    <a:pt x="89" y="265"/>
                  </a:lnTo>
                  <a:lnTo>
                    <a:pt x="121" y="235"/>
                  </a:lnTo>
                  <a:lnTo>
                    <a:pt x="147" y="203"/>
                  </a:lnTo>
                  <a:lnTo>
                    <a:pt x="171" y="174"/>
                  </a:lnTo>
                  <a:lnTo>
                    <a:pt x="192" y="144"/>
                  </a:lnTo>
                  <a:lnTo>
                    <a:pt x="207" y="114"/>
                  </a:lnTo>
                  <a:lnTo>
                    <a:pt x="218" y="84"/>
                  </a:lnTo>
                  <a:lnTo>
                    <a:pt x="223" y="67"/>
                  </a:lnTo>
                  <a:lnTo>
                    <a:pt x="240" y="60"/>
                  </a:lnTo>
                  <a:lnTo>
                    <a:pt x="240" y="60"/>
                  </a:lnTo>
                  <a:lnTo>
                    <a:pt x="270" y="47"/>
                  </a:lnTo>
                  <a:lnTo>
                    <a:pt x="300" y="34"/>
                  </a:lnTo>
                  <a:lnTo>
                    <a:pt x="330" y="24"/>
                  </a:lnTo>
                  <a:lnTo>
                    <a:pt x="360" y="17"/>
                  </a:lnTo>
                  <a:lnTo>
                    <a:pt x="390" y="9"/>
                  </a:lnTo>
                  <a:lnTo>
                    <a:pt x="418" y="4"/>
                  </a:lnTo>
                  <a:lnTo>
                    <a:pt x="446" y="2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2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56" y="11"/>
                  </a:lnTo>
                  <a:lnTo>
                    <a:pt x="585" y="21"/>
                  </a:lnTo>
                  <a:lnTo>
                    <a:pt x="613" y="30"/>
                  </a:lnTo>
                  <a:lnTo>
                    <a:pt x="640" y="43"/>
                  </a:lnTo>
                  <a:lnTo>
                    <a:pt x="662" y="56"/>
                  </a:lnTo>
                  <a:lnTo>
                    <a:pt x="681" y="71"/>
                  </a:lnTo>
                  <a:lnTo>
                    <a:pt x="699" y="88"/>
                  </a:lnTo>
                  <a:lnTo>
                    <a:pt x="714" y="106"/>
                  </a:lnTo>
                  <a:lnTo>
                    <a:pt x="714" y="106"/>
                  </a:lnTo>
                  <a:lnTo>
                    <a:pt x="722" y="119"/>
                  </a:lnTo>
                  <a:lnTo>
                    <a:pt x="729" y="133"/>
                  </a:lnTo>
                  <a:lnTo>
                    <a:pt x="906" y="523"/>
                  </a:lnTo>
                  <a:lnTo>
                    <a:pt x="755" y="383"/>
                  </a:lnTo>
                  <a:lnTo>
                    <a:pt x="755" y="383"/>
                  </a:lnTo>
                  <a:lnTo>
                    <a:pt x="735" y="366"/>
                  </a:lnTo>
                  <a:lnTo>
                    <a:pt x="714" y="351"/>
                  </a:lnTo>
                  <a:lnTo>
                    <a:pt x="690" y="338"/>
                  </a:lnTo>
                  <a:lnTo>
                    <a:pt x="666" y="328"/>
                  </a:lnTo>
                  <a:lnTo>
                    <a:pt x="640" y="321"/>
                  </a:lnTo>
                  <a:lnTo>
                    <a:pt x="613" y="315"/>
                  </a:lnTo>
                  <a:lnTo>
                    <a:pt x="585" y="312"/>
                  </a:lnTo>
                  <a:lnTo>
                    <a:pt x="556" y="310"/>
                  </a:lnTo>
                  <a:lnTo>
                    <a:pt x="556" y="310"/>
                  </a:lnTo>
                  <a:lnTo>
                    <a:pt x="522" y="312"/>
                  </a:lnTo>
                  <a:lnTo>
                    <a:pt x="492" y="315"/>
                  </a:lnTo>
                  <a:lnTo>
                    <a:pt x="464" y="319"/>
                  </a:lnTo>
                  <a:lnTo>
                    <a:pt x="440" y="325"/>
                  </a:lnTo>
                  <a:lnTo>
                    <a:pt x="404" y="336"/>
                  </a:lnTo>
                  <a:lnTo>
                    <a:pt x="391" y="342"/>
                  </a:lnTo>
                  <a:lnTo>
                    <a:pt x="391" y="342"/>
                  </a:lnTo>
                  <a:lnTo>
                    <a:pt x="362" y="353"/>
                  </a:lnTo>
                  <a:lnTo>
                    <a:pt x="335" y="368"/>
                  </a:lnTo>
                  <a:lnTo>
                    <a:pt x="313" y="381"/>
                  </a:lnTo>
                  <a:lnTo>
                    <a:pt x="291" y="398"/>
                  </a:lnTo>
                  <a:lnTo>
                    <a:pt x="272" y="412"/>
                  </a:lnTo>
                  <a:lnTo>
                    <a:pt x="255" y="429"/>
                  </a:lnTo>
                  <a:lnTo>
                    <a:pt x="238" y="446"/>
                  </a:lnTo>
                  <a:lnTo>
                    <a:pt x="225" y="463"/>
                  </a:lnTo>
                  <a:lnTo>
                    <a:pt x="214" y="478"/>
                  </a:lnTo>
                  <a:lnTo>
                    <a:pt x="203" y="495"/>
                  </a:lnTo>
                  <a:lnTo>
                    <a:pt x="188" y="526"/>
                  </a:lnTo>
                  <a:lnTo>
                    <a:pt x="175" y="556"/>
                  </a:lnTo>
                  <a:lnTo>
                    <a:pt x="169" y="582"/>
                  </a:lnTo>
                  <a:lnTo>
                    <a:pt x="141" y="698"/>
                  </a:lnTo>
                  <a:close/>
                  <a:moveTo>
                    <a:pt x="87" y="383"/>
                  </a:moveTo>
                  <a:lnTo>
                    <a:pt x="125" y="467"/>
                  </a:lnTo>
                  <a:lnTo>
                    <a:pt x="125" y="467"/>
                  </a:lnTo>
                  <a:lnTo>
                    <a:pt x="141" y="439"/>
                  </a:lnTo>
                  <a:lnTo>
                    <a:pt x="160" y="412"/>
                  </a:lnTo>
                  <a:lnTo>
                    <a:pt x="182" y="384"/>
                  </a:lnTo>
                  <a:lnTo>
                    <a:pt x="209" y="358"/>
                  </a:lnTo>
                  <a:lnTo>
                    <a:pt x="238" y="332"/>
                  </a:lnTo>
                  <a:lnTo>
                    <a:pt x="274" y="308"/>
                  </a:lnTo>
                  <a:lnTo>
                    <a:pt x="315" y="286"/>
                  </a:lnTo>
                  <a:lnTo>
                    <a:pt x="335" y="274"/>
                  </a:lnTo>
                  <a:lnTo>
                    <a:pt x="360" y="265"/>
                  </a:lnTo>
                  <a:lnTo>
                    <a:pt x="360" y="265"/>
                  </a:lnTo>
                  <a:lnTo>
                    <a:pt x="376" y="258"/>
                  </a:lnTo>
                  <a:lnTo>
                    <a:pt x="418" y="246"/>
                  </a:lnTo>
                  <a:lnTo>
                    <a:pt x="447" y="239"/>
                  </a:lnTo>
                  <a:lnTo>
                    <a:pt x="479" y="233"/>
                  </a:lnTo>
                  <a:lnTo>
                    <a:pt x="516" y="230"/>
                  </a:lnTo>
                  <a:lnTo>
                    <a:pt x="556" y="228"/>
                  </a:lnTo>
                  <a:lnTo>
                    <a:pt x="556" y="228"/>
                  </a:lnTo>
                  <a:lnTo>
                    <a:pt x="591" y="230"/>
                  </a:lnTo>
                  <a:lnTo>
                    <a:pt x="627" y="233"/>
                  </a:lnTo>
                  <a:lnTo>
                    <a:pt x="660" y="239"/>
                  </a:lnTo>
                  <a:lnTo>
                    <a:pt x="692" y="250"/>
                  </a:lnTo>
                  <a:lnTo>
                    <a:pt x="655" y="166"/>
                  </a:lnTo>
                  <a:lnTo>
                    <a:pt x="655" y="166"/>
                  </a:lnTo>
                  <a:lnTo>
                    <a:pt x="645" y="153"/>
                  </a:lnTo>
                  <a:lnTo>
                    <a:pt x="645" y="153"/>
                  </a:lnTo>
                  <a:lnTo>
                    <a:pt x="636" y="142"/>
                  </a:lnTo>
                  <a:lnTo>
                    <a:pt x="625" y="131"/>
                  </a:lnTo>
                  <a:lnTo>
                    <a:pt x="610" y="121"/>
                  </a:lnTo>
                  <a:lnTo>
                    <a:pt x="595" y="112"/>
                  </a:lnTo>
                  <a:lnTo>
                    <a:pt x="576" y="105"/>
                  </a:lnTo>
                  <a:lnTo>
                    <a:pt x="556" y="97"/>
                  </a:lnTo>
                  <a:lnTo>
                    <a:pt x="533" y="91"/>
                  </a:lnTo>
                  <a:lnTo>
                    <a:pt x="509" y="86"/>
                  </a:lnTo>
                  <a:lnTo>
                    <a:pt x="509" y="86"/>
                  </a:lnTo>
                  <a:lnTo>
                    <a:pt x="487" y="84"/>
                  </a:lnTo>
                  <a:lnTo>
                    <a:pt x="462" y="84"/>
                  </a:lnTo>
                  <a:lnTo>
                    <a:pt x="436" y="86"/>
                  </a:lnTo>
                  <a:lnTo>
                    <a:pt x="408" y="90"/>
                  </a:lnTo>
                  <a:lnTo>
                    <a:pt x="380" y="95"/>
                  </a:lnTo>
                  <a:lnTo>
                    <a:pt x="350" y="105"/>
                  </a:lnTo>
                  <a:lnTo>
                    <a:pt x="321" y="116"/>
                  </a:lnTo>
                  <a:lnTo>
                    <a:pt x="291" y="127"/>
                  </a:lnTo>
                  <a:lnTo>
                    <a:pt x="291" y="127"/>
                  </a:lnTo>
                  <a:lnTo>
                    <a:pt x="278" y="159"/>
                  </a:lnTo>
                  <a:lnTo>
                    <a:pt x="259" y="190"/>
                  </a:lnTo>
                  <a:lnTo>
                    <a:pt x="238" y="222"/>
                  </a:lnTo>
                  <a:lnTo>
                    <a:pt x="214" y="254"/>
                  </a:lnTo>
                  <a:lnTo>
                    <a:pt x="186" y="286"/>
                  </a:lnTo>
                  <a:lnTo>
                    <a:pt x="156" y="315"/>
                  </a:lnTo>
                  <a:lnTo>
                    <a:pt x="123" y="347"/>
                  </a:lnTo>
                  <a:lnTo>
                    <a:pt x="85" y="377"/>
                  </a:lnTo>
                  <a:lnTo>
                    <a:pt x="85" y="377"/>
                  </a:lnTo>
                  <a:lnTo>
                    <a:pt x="87" y="383"/>
                  </a:lnTo>
                  <a:lnTo>
                    <a:pt x="87" y="3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2"/>
            <p:cNvSpPr>
              <a:spLocks/>
            </p:cNvSpPr>
            <p:nvPr/>
          </p:nvSpPr>
          <p:spPr bwMode="auto">
            <a:xfrm>
              <a:off x="3613150" y="6427788"/>
              <a:ext cx="1203325" cy="2498725"/>
            </a:xfrm>
            <a:custGeom>
              <a:avLst/>
              <a:gdLst>
                <a:gd name="T0" fmla="*/ 1373 w 1515"/>
                <a:gd name="T1" fmla="*/ 1119 h 3148"/>
                <a:gd name="T2" fmla="*/ 1485 w 1515"/>
                <a:gd name="T3" fmla="*/ 985 h 3148"/>
                <a:gd name="T4" fmla="*/ 1515 w 1515"/>
                <a:gd name="T5" fmla="*/ 895 h 3148"/>
                <a:gd name="T6" fmla="*/ 1490 w 1515"/>
                <a:gd name="T7" fmla="*/ 826 h 3148"/>
                <a:gd name="T8" fmla="*/ 1447 w 1515"/>
                <a:gd name="T9" fmla="*/ 795 h 3148"/>
                <a:gd name="T10" fmla="*/ 1392 w 1515"/>
                <a:gd name="T11" fmla="*/ 789 h 3148"/>
                <a:gd name="T12" fmla="*/ 1231 w 1515"/>
                <a:gd name="T13" fmla="*/ 866 h 3148"/>
                <a:gd name="T14" fmla="*/ 1030 w 1515"/>
                <a:gd name="T15" fmla="*/ 970 h 3148"/>
                <a:gd name="T16" fmla="*/ 1104 w 1515"/>
                <a:gd name="T17" fmla="*/ 892 h 3148"/>
                <a:gd name="T18" fmla="*/ 1173 w 1515"/>
                <a:gd name="T19" fmla="*/ 776 h 3148"/>
                <a:gd name="T20" fmla="*/ 1207 w 1515"/>
                <a:gd name="T21" fmla="*/ 643 h 3148"/>
                <a:gd name="T22" fmla="*/ 1207 w 1515"/>
                <a:gd name="T23" fmla="*/ 528 h 3148"/>
                <a:gd name="T24" fmla="*/ 1173 w 1515"/>
                <a:gd name="T25" fmla="*/ 390 h 3148"/>
                <a:gd name="T26" fmla="*/ 1108 w 1515"/>
                <a:gd name="T27" fmla="*/ 265 h 3148"/>
                <a:gd name="T28" fmla="*/ 1015 w 1515"/>
                <a:gd name="T29" fmla="*/ 156 h 3148"/>
                <a:gd name="T30" fmla="*/ 899 w 1515"/>
                <a:gd name="T31" fmla="*/ 74 h 3148"/>
                <a:gd name="T32" fmla="*/ 768 w 1515"/>
                <a:gd name="T33" fmla="*/ 18 h 3148"/>
                <a:gd name="T34" fmla="*/ 626 w 1515"/>
                <a:gd name="T35" fmla="*/ 0 h 3148"/>
                <a:gd name="T36" fmla="*/ 515 w 1515"/>
                <a:gd name="T37" fmla="*/ 11 h 3148"/>
                <a:gd name="T38" fmla="*/ 386 w 1515"/>
                <a:gd name="T39" fmla="*/ 54 h 3148"/>
                <a:gd name="T40" fmla="*/ 272 w 1515"/>
                <a:gd name="T41" fmla="*/ 127 h 3148"/>
                <a:gd name="T42" fmla="*/ 181 w 1515"/>
                <a:gd name="T43" fmla="*/ 224 h 3148"/>
                <a:gd name="T44" fmla="*/ 113 w 1515"/>
                <a:gd name="T45" fmla="*/ 339 h 3148"/>
                <a:gd name="T46" fmla="*/ 76 w 1515"/>
                <a:gd name="T47" fmla="*/ 472 h 3148"/>
                <a:gd name="T48" fmla="*/ 70 w 1515"/>
                <a:gd name="T49" fmla="*/ 599 h 3148"/>
                <a:gd name="T50" fmla="*/ 123 w 1515"/>
                <a:gd name="T51" fmla="*/ 795 h 3148"/>
                <a:gd name="T52" fmla="*/ 235 w 1515"/>
                <a:gd name="T53" fmla="*/ 953 h 3148"/>
                <a:gd name="T54" fmla="*/ 397 w 1515"/>
                <a:gd name="T55" fmla="*/ 1065 h 3148"/>
                <a:gd name="T56" fmla="*/ 268 w 1515"/>
                <a:gd name="T57" fmla="*/ 1164 h 3148"/>
                <a:gd name="T58" fmla="*/ 130 w 1515"/>
                <a:gd name="T59" fmla="*/ 1334 h 3148"/>
                <a:gd name="T60" fmla="*/ 59 w 1515"/>
                <a:gd name="T61" fmla="*/ 1483 h 3148"/>
                <a:gd name="T62" fmla="*/ 13 w 1515"/>
                <a:gd name="T63" fmla="*/ 1670 h 3148"/>
                <a:gd name="T64" fmla="*/ 1 w 1515"/>
                <a:gd name="T65" fmla="*/ 1894 h 3148"/>
                <a:gd name="T66" fmla="*/ 18 w 1515"/>
                <a:gd name="T67" fmla="*/ 2064 h 3148"/>
                <a:gd name="T68" fmla="*/ 93 w 1515"/>
                <a:gd name="T69" fmla="*/ 2413 h 3148"/>
                <a:gd name="T70" fmla="*/ 285 w 1515"/>
                <a:gd name="T71" fmla="*/ 2982 h 3148"/>
                <a:gd name="T72" fmla="*/ 356 w 1515"/>
                <a:gd name="T73" fmla="*/ 3133 h 3148"/>
                <a:gd name="T74" fmla="*/ 436 w 1515"/>
                <a:gd name="T75" fmla="*/ 3148 h 3148"/>
                <a:gd name="T76" fmla="*/ 638 w 1515"/>
                <a:gd name="T77" fmla="*/ 3131 h 3148"/>
                <a:gd name="T78" fmla="*/ 779 w 1515"/>
                <a:gd name="T79" fmla="*/ 3099 h 3148"/>
                <a:gd name="T80" fmla="*/ 871 w 1515"/>
                <a:gd name="T81" fmla="*/ 3053 h 3148"/>
                <a:gd name="T82" fmla="*/ 914 w 1515"/>
                <a:gd name="T83" fmla="*/ 2999 h 3148"/>
                <a:gd name="T84" fmla="*/ 919 w 1515"/>
                <a:gd name="T85" fmla="*/ 2939 h 3148"/>
                <a:gd name="T86" fmla="*/ 867 w 1515"/>
                <a:gd name="T87" fmla="*/ 2834 h 3148"/>
                <a:gd name="T88" fmla="*/ 813 w 1515"/>
                <a:gd name="T89" fmla="*/ 2784 h 3148"/>
                <a:gd name="T90" fmla="*/ 716 w 1515"/>
                <a:gd name="T91" fmla="*/ 2752 h 3148"/>
                <a:gd name="T92" fmla="*/ 597 w 1515"/>
                <a:gd name="T93" fmla="*/ 2762 h 3148"/>
                <a:gd name="T94" fmla="*/ 735 w 1515"/>
                <a:gd name="T95" fmla="*/ 2605 h 3148"/>
                <a:gd name="T96" fmla="*/ 835 w 1515"/>
                <a:gd name="T97" fmla="*/ 2429 h 3148"/>
                <a:gd name="T98" fmla="*/ 847 w 1515"/>
                <a:gd name="T99" fmla="*/ 2349 h 3148"/>
                <a:gd name="T100" fmla="*/ 807 w 1515"/>
                <a:gd name="T101" fmla="*/ 2220 h 3148"/>
                <a:gd name="T102" fmla="*/ 630 w 1515"/>
                <a:gd name="T103" fmla="*/ 1890 h 3148"/>
                <a:gd name="T104" fmla="*/ 679 w 1515"/>
                <a:gd name="T105" fmla="*/ 1660 h 3148"/>
                <a:gd name="T106" fmla="*/ 761 w 1515"/>
                <a:gd name="T107" fmla="*/ 1448 h 3148"/>
                <a:gd name="T108" fmla="*/ 977 w 1515"/>
                <a:gd name="T109" fmla="*/ 1343 h 3148"/>
                <a:gd name="T110" fmla="*/ 1231 w 1515"/>
                <a:gd name="T111" fmla="*/ 122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5" h="3148">
                  <a:moveTo>
                    <a:pt x="1304" y="1179"/>
                  </a:moveTo>
                  <a:lnTo>
                    <a:pt x="1304" y="1179"/>
                  </a:lnTo>
                  <a:lnTo>
                    <a:pt x="1317" y="1168"/>
                  </a:lnTo>
                  <a:lnTo>
                    <a:pt x="1352" y="1140"/>
                  </a:lnTo>
                  <a:lnTo>
                    <a:pt x="1373" y="1119"/>
                  </a:lnTo>
                  <a:lnTo>
                    <a:pt x="1397" y="1097"/>
                  </a:lnTo>
                  <a:lnTo>
                    <a:pt x="1421" y="1071"/>
                  </a:lnTo>
                  <a:lnTo>
                    <a:pt x="1444" y="1045"/>
                  </a:lnTo>
                  <a:lnTo>
                    <a:pt x="1466" y="1015"/>
                  </a:lnTo>
                  <a:lnTo>
                    <a:pt x="1485" y="985"/>
                  </a:lnTo>
                  <a:lnTo>
                    <a:pt x="1500" y="955"/>
                  </a:lnTo>
                  <a:lnTo>
                    <a:pt x="1505" y="940"/>
                  </a:lnTo>
                  <a:lnTo>
                    <a:pt x="1511" y="925"/>
                  </a:lnTo>
                  <a:lnTo>
                    <a:pt x="1513" y="910"/>
                  </a:lnTo>
                  <a:lnTo>
                    <a:pt x="1515" y="895"/>
                  </a:lnTo>
                  <a:lnTo>
                    <a:pt x="1515" y="880"/>
                  </a:lnTo>
                  <a:lnTo>
                    <a:pt x="1511" y="867"/>
                  </a:lnTo>
                  <a:lnTo>
                    <a:pt x="1507" y="852"/>
                  </a:lnTo>
                  <a:lnTo>
                    <a:pt x="1500" y="839"/>
                  </a:lnTo>
                  <a:lnTo>
                    <a:pt x="1490" y="826"/>
                  </a:lnTo>
                  <a:lnTo>
                    <a:pt x="1477" y="815"/>
                  </a:lnTo>
                  <a:lnTo>
                    <a:pt x="1477" y="815"/>
                  </a:lnTo>
                  <a:lnTo>
                    <a:pt x="1468" y="806"/>
                  </a:lnTo>
                  <a:lnTo>
                    <a:pt x="1457" y="800"/>
                  </a:lnTo>
                  <a:lnTo>
                    <a:pt x="1447" y="795"/>
                  </a:lnTo>
                  <a:lnTo>
                    <a:pt x="1436" y="791"/>
                  </a:lnTo>
                  <a:lnTo>
                    <a:pt x="1425" y="789"/>
                  </a:lnTo>
                  <a:lnTo>
                    <a:pt x="1414" y="787"/>
                  </a:lnTo>
                  <a:lnTo>
                    <a:pt x="1403" y="787"/>
                  </a:lnTo>
                  <a:lnTo>
                    <a:pt x="1392" y="789"/>
                  </a:lnTo>
                  <a:lnTo>
                    <a:pt x="1367" y="795"/>
                  </a:lnTo>
                  <a:lnTo>
                    <a:pt x="1341" y="804"/>
                  </a:lnTo>
                  <a:lnTo>
                    <a:pt x="1315" y="815"/>
                  </a:lnTo>
                  <a:lnTo>
                    <a:pt x="1289" y="830"/>
                  </a:lnTo>
                  <a:lnTo>
                    <a:pt x="1231" y="866"/>
                  </a:lnTo>
                  <a:lnTo>
                    <a:pt x="1168" y="903"/>
                  </a:lnTo>
                  <a:lnTo>
                    <a:pt x="1136" y="921"/>
                  </a:lnTo>
                  <a:lnTo>
                    <a:pt x="1102" y="940"/>
                  </a:lnTo>
                  <a:lnTo>
                    <a:pt x="1067" y="955"/>
                  </a:lnTo>
                  <a:lnTo>
                    <a:pt x="1030" y="970"/>
                  </a:lnTo>
                  <a:lnTo>
                    <a:pt x="1030" y="970"/>
                  </a:lnTo>
                  <a:lnTo>
                    <a:pt x="1050" y="951"/>
                  </a:lnTo>
                  <a:lnTo>
                    <a:pt x="1069" y="933"/>
                  </a:lnTo>
                  <a:lnTo>
                    <a:pt x="1087" y="912"/>
                  </a:lnTo>
                  <a:lnTo>
                    <a:pt x="1104" y="892"/>
                  </a:lnTo>
                  <a:lnTo>
                    <a:pt x="1121" y="871"/>
                  </a:lnTo>
                  <a:lnTo>
                    <a:pt x="1136" y="849"/>
                  </a:lnTo>
                  <a:lnTo>
                    <a:pt x="1149" y="824"/>
                  </a:lnTo>
                  <a:lnTo>
                    <a:pt x="1162" y="800"/>
                  </a:lnTo>
                  <a:lnTo>
                    <a:pt x="1173" y="776"/>
                  </a:lnTo>
                  <a:lnTo>
                    <a:pt x="1183" y="752"/>
                  </a:lnTo>
                  <a:lnTo>
                    <a:pt x="1192" y="726"/>
                  </a:lnTo>
                  <a:lnTo>
                    <a:pt x="1197" y="698"/>
                  </a:lnTo>
                  <a:lnTo>
                    <a:pt x="1203" y="671"/>
                  </a:lnTo>
                  <a:lnTo>
                    <a:pt x="1207" y="643"/>
                  </a:lnTo>
                  <a:lnTo>
                    <a:pt x="1211" y="615"/>
                  </a:lnTo>
                  <a:lnTo>
                    <a:pt x="1211" y="586"/>
                  </a:lnTo>
                  <a:lnTo>
                    <a:pt x="1211" y="586"/>
                  </a:lnTo>
                  <a:lnTo>
                    <a:pt x="1211" y="558"/>
                  </a:lnTo>
                  <a:lnTo>
                    <a:pt x="1207" y="528"/>
                  </a:lnTo>
                  <a:lnTo>
                    <a:pt x="1203" y="500"/>
                  </a:lnTo>
                  <a:lnTo>
                    <a:pt x="1197" y="472"/>
                  </a:lnTo>
                  <a:lnTo>
                    <a:pt x="1192" y="444"/>
                  </a:lnTo>
                  <a:lnTo>
                    <a:pt x="1183" y="418"/>
                  </a:lnTo>
                  <a:lnTo>
                    <a:pt x="1173" y="390"/>
                  </a:lnTo>
                  <a:lnTo>
                    <a:pt x="1162" y="364"/>
                  </a:lnTo>
                  <a:lnTo>
                    <a:pt x="1151" y="339"/>
                  </a:lnTo>
                  <a:lnTo>
                    <a:pt x="1138" y="313"/>
                  </a:lnTo>
                  <a:lnTo>
                    <a:pt x="1123" y="289"/>
                  </a:lnTo>
                  <a:lnTo>
                    <a:pt x="1108" y="265"/>
                  </a:lnTo>
                  <a:lnTo>
                    <a:pt x="1091" y="242"/>
                  </a:lnTo>
                  <a:lnTo>
                    <a:pt x="1072" y="220"/>
                  </a:lnTo>
                  <a:lnTo>
                    <a:pt x="1054" y="197"/>
                  </a:lnTo>
                  <a:lnTo>
                    <a:pt x="1035" y="177"/>
                  </a:lnTo>
                  <a:lnTo>
                    <a:pt x="1015" y="156"/>
                  </a:lnTo>
                  <a:lnTo>
                    <a:pt x="992" y="138"/>
                  </a:lnTo>
                  <a:lnTo>
                    <a:pt x="970" y="121"/>
                  </a:lnTo>
                  <a:lnTo>
                    <a:pt x="947" y="104"/>
                  </a:lnTo>
                  <a:lnTo>
                    <a:pt x="923" y="87"/>
                  </a:lnTo>
                  <a:lnTo>
                    <a:pt x="899" y="74"/>
                  </a:lnTo>
                  <a:lnTo>
                    <a:pt x="873" y="59"/>
                  </a:lnTo>
                  <a:lnTo>
                    <a:pt x="849" y="48"/>
                  </a:lnTo>
                  <a:lnTo>
                    <a:pt x="822" y="37"/>
                  </a:lnTo>
                  <a:lnTo>
                    <a:pt x="794" y="28"/>
                  </a:lnTo>
                  <a:lnTo>
                    <a:pt x="768" y="18"/>
                  </a:lnTo>
                  <a:lnTo>
                    <a:pt x="740" y="13"/>
                  </a:lnTo>
                  <a:lnTo>
                    <a:pt x="712" y="7"/>
                  </a:lnTo>
                  <a:lnTo>
                    <a:pt x="684" y="3"/>
                  </a:lnTo>
                  <a:lnTo>
                    <a:pt x="656" y="0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598" y="0"/>
                  </a:lnTo>
                  <a:lnTo>
                    <a:pt x="570" y="1"/>
                  </a:lnTo>
                  <a:lnTo>
                    <a:pt x="543" y="5"/>
                  </a:lnTo>
                  <a:lnTo>
                    <a:pt x="515" y="11"/>
                  </a:lnTo>
                  <a:lnTo>
                    <a:pt x="488" y="16"/>
                  </a:lnTo>
                  <a:lnTo>
                    <a:pt x="460" y="24"/>
                  </a:lnTo>
                  <a:lnTo>
                    <a:pt x="434" y="33"/>
                  </a:lnTo>
                  <a:lnTo>
                    <a:pt x="410" y="43"/>
                  </a:lnTo>
                  <a:lnTo>
                    <a:pt x="386" y="54"/>
                  </a:lnTo>
                  <a:lnTo>
                    <a:pt x="362" y="67"/>
                  </a:lnTo>
                  <a:lnTo>
                    <a:pt x="337" y="80"/>
                  </a:lnTo>
                  <a:lnTo>
                    <a:pt x="315" y="95"/>
                  </a:lnTo>
                  <a:lnTo>
                    <a:pt x="292" y="110"/>
                  </a:lnTo>
                  <a:lnTo>
                    <a:pt x="272" y="127"/>
                  </a:lnTo>
                  <a:lnTo>
                    <a:pt x="251" y="145"/>
                  </a:lnTo>
                  <a:lnTo>
                    <a:pt x="233" y="162"/>
                  </a:lnTo>
                  <a:lnTo>
                    <a:pt x="214" y="182"/>
                  </a:lnTo>
                  <a:lnTo>
                    <a:pt x="197" y="203"/>
                  </a:lnTo>
                  <a:lnTo>
                    <a:pt x="181" y="224"/>
                  </a:lnTo>
                  <a:lnTo>
                    <a:pt x="164" y="246"/>
                  </a:lnTo>
                  <a:lnTo>
                    <a:pt x="151" y="268"/>
                  </a:lnTo>
                  <a:lnTo>
                    <a:pt x="136" y="291"/>
                  </a:lnTo>
                  <a:lnTo>
                    <a:pt x="125" y="315"/>
                  </a:lnTo>
                  <a:lnTo>
                    <a:pt x="113" y="339"/>
                  </a:lnTo>
                  <a:lnTo>
                    <a:pt x="104" y="365"/>
                  </a:lnTo>
                  <a:lnTo>
                    <a:pt x="95" y="391"/>
                  </a:lnTo>
                  <a:lnTo>
                    <a:pt x="87" y="418"/>
                  </a:lnTo>
                  <a:lnTo>
                    <a:pt x="80" y="444"/>
                  </a:lnTo>
                  <a:lnTo>
                    <a:pt x="76" y="472"/>
                  </a:lnTo>
                  <a:lnTo>
                    <a:pt x="72" y="500"/>
                  </a:lnTo>
                  <a:lnTo>
                    <a:pt x="70" y="528"/>
                  </a:lnTo>
                  <a:lnTo>
                    <a:pt x="69" y="558"/>
                  </a:lnTo>
                  <a:lnTo>
                    <a:pt x="69" y="558"/>
                  </a:lnTo>
                  <a:lnTo>
                    <a:pt x="70" y="599"/>
                  </a:lnTo>
                  <a:lnTo>
                    <a:pt x="76" y="640"/>
                  </a:lnTo>
                  <a:lnTo>
                    <a:pt x="83" y="681"/>
                  </a:lnTo>
                  <a:lnTo>
                    <a:pt x="93" y="720"/>
                  </a:lnTo>
                  <a:lnTo>
                    <a:pt x="106" y="757"/>
                  </a:lnTo>
                  <a:lnTo>
                    <a:pt x="123" y="795"/>
                  </a:lnTo>
                  <a:lnTo>
                    <a:pt x="139" y="830"/>
                  </a:lnTo>
                  <a:lnTo>
                    <a:pt x="160" y="864"/>
                  </a:lnTo>
                  <a:lnTo>
                    <a:pt x="184" y="895"/>
                  </a:lnTo>
                  <a:lnTo>
                    <a:pt x="209" y="925"/>
                  </a:lnTo>
                  <a:lnTo>
                    <a:pt x="235" y="953"/>
                  </a:lnTo>
                  <a:lnTo>
                    <a:pt x="264" y="981"/>
                  </a:lnTo>
                  <a:lnTo>
                    <a:pt x="294" y="1005"/>
                  </a:lnTo>
                  <a:lnTo>
                    <a:pt x="328" y="1028"/>
                  </a:lnTo>
                  <a:lnTo>
                    <a:pt x="362" y="1048"/>
                  </a:lnTo>
                  <a:lnTo>
                    <a:pt x="397" y="1065"/>
                  </a:lnTo>
                  <a:lnTo>
                    <a:pt x="397" y="1065"/>
                  </a:lnTo>
                  <a:lnTo>
                    <a:pt x="369" y="1084"/>
                  </a:lnTo>
                  <a:lnTo>
                    <a:pt x="337" y="1106"/>
                  </a:lnTo>
                  <a:lnTo>
                    <a:pt x="304" y="1132"/>
                  </a:lnTo>
                  <a:lnTo>
                    <a:pt x="268" y="1164"/>
                  </a:lnTo>
                  <a:lnTo>
                    <a:pt x="233" y="1200"/>
                  </a:lnTo>
                  <a:lnTo>
                    <a:pt x="199" y="1239"/>
                  </a:lnTo>
                  <a:lnTo>
                    <a:pt x="164" y="1284"/>
                  </a:lnTo>
                  <a:lnTo>
                    <a:pt x="147" y="1308"/>
                  </a:lnTo>
                  <a:lnTo>
                    <a:pt x="130" y="1334"/>
                  </a:lnTo>
                  <a:lnTo>
                    <a:pt x="115" y="1362"/>
                  </a:lnTo>
                  <a:lnTo>
                    <a:pt x="100" y="1390"/>
                  </a:lnTo>
                  <a:lnTo>
                    <a:pt x="85" y="1420"/>
                  </a:lnTo>
                  <a:lnTo>
                    <a:pt x="72" y="1451"/>
                  </a:lnTo>
                  <a:lnTo>
                    <a:pt x="59" y="1483"/>
                  </a:lnTo>
                  <a:lnTo>
                    <a:pt x="48" y="1517"/>
                  </a:lnTo>
                  <a:lnTo>
                    <a:pt x="37" y="1554"/>
                  </a:lnTo>
                  <a:lnTo>
                    <a:pt x="28" y="1590"/>
                  </a:lnTo>
                  <a:lnTo>
                    <a:pt x="20" y="1629"/>
                  </a:lnTo>
                  <a:lnTo>
                    <a:pt x="13" y="1670"/>
                  </a:lnTo>
                  <a:lnTo>
                    <a:pt x="7" y="1711"/>
                  </a:lnTo>
                  <a:lnTo>
                    <a:pt x="3" y="1754"/>
                  </a:lnTo>
                  <a:lnTo>
                    <a:pt x="1" y="1799"/>
                  </a:lnTo>
                  <a:lnTo>
                    <a:pt x="0" y="1845"/>
                  </a:lnTo>
                  <a:lnTo>
                    <a:pt x="1" y="1894"/>
                  </a:lnTo>
                  <a:lnTo>
                    <a:pt x="3" y="1944"/>
                  </a:lnTo>
                  <a:lnTo>
                    <a:pt x="3" y="1944"/>
                  </a:lnTo>
                  <a:lnTo>
                    <a:pt x="5" y="1965"/>
                  </a:lnTo>
                  <a:lnTo>
                    <a:pt x="11" y="2021"/>
                  </a:lnTo>
                  <a:lnTo>
                    <a:pt x="18" y="2064"/>
                  </a:lnTo>
                  <a:lnTo>
                    <a:pt x="26" y="2116"/>
                  </a:lnTo>
                  <a:lnTo>
                    <a:pt x="37" y="2176"/>
                  </a:lnTo>
                  <a:lnTo>
                    <a:pt x="52" y="2246"/>
                  </a:lnTo>
                  <a:lnTo>
                    <a:pt x="70" y="2325"/>
                  </a:lnTo>
                  <a:lnTo>
                    <a:pt x="93" y="2413"/>
                  </a:lnTo>
                  <a:lnTo>
                    <a:pt x="121" y="2510"/>
                  </a:lnTo>
                  <a:lnTo>
                    <a:pt x="153" y="2614"/>
                  </a:lnTo>
                  <a:lnTo>
                    <a:pt x="192" y="2728"/>
                  </a:lnTo>
                  <a:lnTo>
                    <a:pt x="235" y="2851"/>
                  </a:lnTo>
                  <a:lnTo>
                    <a:pt x="285" y="2982"/>
                  </a:lnTo>
                  <a:lnTo>
                    <a:pt x="343" y="3120"/>
                  </a:lnTo>
                  <a:lnTo>
                    <a:pt x="343" y="3120"/>
                  </a:lnTo>
                  <a:lnTo>
                    <a:pt x="343" y="3122"/>
                  </a:lnTo>
                  <a:lnTo>
                    <a:pt x="350" y="3129"/>
                  </a:lnTo>
                  <a:lnTo>
                    <a:pt x="356" y="3133"/>
                  </a:lnTo>
                  <a:lnTo>
                    <a:pt x="365" y="3137"/>
                  </a:lnTo>
                  <a:lnTo>
                    <a:pt x="376" y="3140"/>
                  </a:lnTo>
                  <a:lnTo>
                    <a:pt x="393" y="3144"/>
                  </a:lnTo>
                  <a:lnTo>
                    <a:pt x="412" y="3146"/>
                  </a:lnTo>
                  <a:lnTo>
                    <a:pt x="436" y="3148"/>
                  </a:lnTo>
                  <a:lnTo>
                    <a:pt x="464" y="3148"/>
                  </a:lnTo>
                  <a:lnTo>
                    <a:pt x="500" y="3146"/>
                  </a:lnTo>
                  <a:lnTo>
                    <a:pt x="539" y="3142"/>
                  </a:lnTo>
                  <a:lnTo>
                    <a:pt x="584" y="3139"/>
                  </a:lnTo>
                  <a:lnTo>
                    <a:pt x="638" y="3131"/>
                  </a:lnTo>
                  <a:lnTo>
                    <a:pt x="697" y="3120"/>
                  </a:lnTo>
                  <a:lnTo>
                    <a:pt x="697" y="3120"/>
                  </a:lnTo>
                  <a:lnTo>
                    <a:pt x="727" y="3114"/>
                  </a:lnTo>
                  <a:lnTo>
                    <a:pt x="755" y="3107"/>
                  </a:lnTo>
                  <a:lnTo>
                    <a:pt x="779" y="3099"/>
                  </a:lnTo>
                  <a:lnTo>
                    <a:pt x="802" y="3090"/>
                  </a:lnTo>
                  <a:lnTo>
                    <a:pt x="822" y="3083"/>
                  </a:lnTo>
                  <a:lnTo>
                    <a:pt x="841" y="3073"/>
                  </a:lnTo>
                  <a:lnTo>
                    <a:pt x="856" y="3064"/>
                  </a:lnTo>
                  <a:lnTo>
                    <a:pt x="871" y="3053"/>
                  </a:lnTo>
                  <a:lnTo>
                    <a:pt x="882" y="3043"/>
                  </a:lnTo>
                  <a:lnTo>
                    <a:pt x="893" y="3032"/>
                  </a:lnTo>
                  <a:lnTo>
                    <a:pt x="901" y="3021"/>
                  </a:lnTo>
                  <a:lnTo>
                    <a:pt x="908" y="3010"/>
                  </a:lnTo>
                  <a:lnTo>
                    <a:pt x="914" y="2999"/>
                  </a:lnTo>
                  <a:lnTo>
                    <a:pt x="918" y="2985"/>
                  </a:lnTo>
                  <a:lnTo>
                    <a:pt x="919" y="2974"/>
                  </a:lnTo>
                  <a:lnTo>
                    <a:pt x="919" y="2963"/>
                  </a:lnTo>
                  <a:lnTo>
                    <a:pt x="919" y="2950"/>
                  </a:lnTo>
                  <a:lnTo>
                    <a:pt x="919" y="2939"/>
                  </a:lnTo>
                  <a:lnTo>
                    <a:pt x="914" y="2916"/>
                  </a:lnTo>
                  <a:lnTo>
                    <a:pt x="905" y="2894"/>
                  </a:lnTo>
                  <a:lnTo>
                    <a:pt x="893" y="2872"/>
                  </a:lnTo>
                  <a:lnTo>
                    <a:pt x="882" y="2853"/>
                  </a:lnTo>
                  <a:lnTo>
                    <a:pt x="867" y="2834"/>
                  </a:lnTo>
                  <a:lnTo>
                    <a:pt x="854" y="2819"/>
                  </a:lnTo>
                  <a:lnTo>
                    <a:pt x="841" y="2804"/>
                  </a:lnTo>
                  <a:lnTo>
                    <a:pt x="841" y="2804"/>
                  </a:lnTo>
                  <a:lnTo>
                    <a:pt x="828" y="2795"/>
                  </a:lnTo>
                  <a:lnTo>
                    <a:pt x="813" y="2784"/>
                  </a:lnTo>
                  <a:lnTo>
                    <a:pt x="798" y="2776"/>
                  </a:lnTo>
                  <a:lnTo>
                    <a:pt x="783" y="2769"/>
                  </a:lnTo>
                  <a:lnTo>
                    <a:pt x="766" y="2763"/>
                  </a:lnTo>
                  <a:lnTo>
                    <a:pt x="750" y="2760"/>
                  </a:lnTo>
                  <a:lnTo>
                    <a:pt x="716" y="2752"/>
                  </a:lnTo>
                  <a:lnTo>
                    <a:pt x="682" y="2750"/>
                  </a:lnTo>
                  <a:lnTo>
                    <a:pt x="651" y="2752"/>
                  </a:lnTo>
                  <a:lnTo>
                    <a:pt x="623" y="2756"/>
                  </a:lnTo>
                  <a:lnTo>
                    <a:pt x="597" y="2762"/>
                  </a:lnTo>
                  <a:lnTo>
                    <a:pt x="597" y="2762"/>
                  </a:lnTo>
                  <a:lnTo>
                    <a:pt x="610" y="2750"/>
                  </a:lnTo>
                  <a:lnTo>
                    <a:pt x="641" y="2717"/>
                  </a:lnTo>
                  <a:lnTo>
                    <a:pt x="684" y="2666"/>
                  </a:lnTo>
                  <a:lnTo>
                    <a:pt x="710" y="2637"/>
                  </a:lnTo>
                  <a:lnTo>
                    <a:pt x="735" y="2605"/>
                  </a:lnTo>
                  <a:lnTo>
                    <a:pt x="759" y="2571"/>
                  </a:lnTo>
                  <a:lnTo>
                    <a:pt x="781" y="2536"/>
                  </a:lnTo>
                  <a:lnTo>
                    <a:pt x="804" y="2500"/>
                  </a:lnTo>
                  <a:lnTo>
                    <a:pt x="821" y="2465"/>
                  </a:lnTo>
                  <a:lnTo>
                    <a:pt x="835" y="2429"/>
                  </a:lnTo>
                  <a:lnTo>
                    <a:pt x="841" y="2413"/>
                  </a:lnTo>
                  <a:lnTo>
                    <a:pt x="845" y="2396"/>
                  </a:lnTo>
                  <a:lnTo>
                    <a:pt x="847" y="2379"/>
                  </a:lnTo>
                  <a:lnTo>
                    <a:pt x="849" y="2364"/>
                  </a:lnTo>
                  <a:lnTo>
                    <a:pt x="847" y="2349"/>
                  </a:lnTo>
                  <a:lnTo>
                    <a:pt x="845" y="2334"/>
                  </a:lnTo>
                  <a:lnTo>
                    <a:pt x="845" y="2334"/>
                  </a:lnTo>
                  <a:lnTo>
                    <a:pt x="837" y="2304"/>
                  </a:lnTo>
                  <a:lnTo>
                    <a:pt x="830" y="2276"/>
                  </a:lnTo>
                  <a:lnTo>
                    <a:pt x="807" y="2220"/>
                  </a:lnTo>
                  <a:lnTo>
                    <a:pt x="783" y="2163"/>
                  </a:lnTo>
                  <a:lnTo>
                    <a:pt x="755" y="2107"/>
                  </a:lnTo>
                  <a:lnTo>
                    <a:pt x="725" y="2052"/>
                  </a:lnTo>
                  <a:lnTo>
                    <a:pt x="694" y="1996"/>
                  </a:lnTo>
                  <a:lnTo>
                    <a:pt x="630" y="1890"/>
                  </a:lnTo>
                  <a:lnTo>
                    <a:pt x="630" y="1890"/>
                  </a:lnTo>
                  <a:lnTo>
                    <a:pt x="636" y="1847"/>
                  </a:lnTo>
                  <a:lnTo>
                    <a:pt x="645" y="1799"/>
                  </a:lnTo>
                  <a:lnTo>
                    <a:pt x="658" y="1735"/>
                  </a:lnTo>
                  <a:lnTo>
                    <a:pt x="679" y="1660"/>
                  </a:lnTo>
                  <a:lnTo>
                    <a:pt x="690" y="1621"/>
                  </a:lnTo>
                  <a:lnTo>
                    <a:pt x="705" y="1578"/>
                  </a:lnTo>
                  <a:lnTo>
                    <a:pt x="722" y="1535"/>
                  </a:lnTo>
                  <a:lnTo>
                    <a:pt x="740" y="1493"/>
                  </a:lnTo>
                  <a:lnTo>
                    <a:pt x="761" y="1448"/>
                  </a:lnTo>
                  <a:lnTo>
                    <a:pt x="785" y="1405"/>
                  </a:lnTo>
                  <a:lnTo>
                    <a:pt x="785" y="1405"/>
                  </a:lnTo>
                  <a:lnTo>
                    <a:pt x="841" y="1388"/>
                  </a:lnTo>
                  <a:lnTo>
                    <a:pt x="903" y="1369"/>
                  </a:lnTo>
                  <a:lnTo>
                    <a:pt x="977" y="1343"/>
                  </a:lnTo>
                  <a:lnTo>
                    <a:pt x="1061" y="1310"/>
                  </a:lnTo>
                  <a:lnTo>
                    <a:pt x="1104" y="1291"/>
                  </a:lnTo>
                  <a:lnTo>
                    <a:pt x="1147" y="1272"/>
                  </a:lnTo>
                  <a:lnTo>
                    <a:pt x="1190" y="1250"/>
                  </a:lnTo>
                  <a:lnTo>
                    <a:pt x="1231" y="1228"/>
                  </a:lnTo>
                  <a:lnTo>
                    <a:pt x="1268" y="1203"/>
                  </a:lnTo>
                  <a:lnTo>
                    <a:pt x="1304" y="1179"/>
                  </a:lnTo>
                  <a:lnTo>
                    <a:pt x="1304" y="1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3"/>
            <p:cNvSpPr>
              <a:spLocks/>
            </p:cNvSpPr>
            <p:nvPr/>
          </p:nvSpPr>
          <p:spPr bwMode="auto">
            <a:xfrm>
              <a:off x="4133850" y="7373938"/>
              <a:ext cx="596900" cy="238125"/>
            </a:xfrm>
            <a:custGeom>
              <a:avLst/>
              <a:gdLst>
                <a:gd name="T0" fmla="*/ 0 w 752"/>
                <a:gd name="T1" fmla="*/ 241 h 301"/>
                <a:gd name="T2" fmla="*/ 0 w 752"/>
                <a:gd name="T3" fmla="*/ 241 h 301"/>
                <a:gd name="T4" fmla="*/ 15 w 752"/>
                <a:gd name="T5" fmla="*/ 246 h 301"/>
                <a:gd name="T6" fmla="*/ 62 w 752"/>
                <a:gd name="T7" fmla="*/ 258 h 301"/>
                <a:gd name="T8" fmla="*/ 135 w 752"/>
                <a:gd name="T9" fmla="*/ 273 h 301"/>
                <a:gd name="T10" fmla="*/ 180 w 752"/>
                <a:gd name="T11" fmla="*/ 280 h 301"/>
                <a:gd name="T12" fmla="*/ 230 w 752"/>
                <a:gd name="T13" fmla="*/ 287 h 301"/>
                <a:gd name="T14" fmla="*/ 284 w 752"/>
                <a:gd name="T15" fmla="*/ 295 h 301"/>
                <a:gd name="T16" fmla="*/ 342 w 752"/>
                <a:gd name="T17" fmla="*/ 299 h 301"/>
                <a:gd name="T18" fmla="*/ 405 w 752"/>
                <a:gd name="T19" fmla="*/ 301 h 301"/>
                <a:gd name="T20" fmla="*/ 471 w 752"/>
                <a:gd name="T21" fmla="*/ 301 h 301"/>
                <a:gd name="T22" fmla="*/ 538 w 752"/>
                <a:gd name="T23" fmla="*/ 299 h 301"/>
                <a:gd name="T24" fmla="*/ 609 w 752"/>
                <a:gd name="T25" fmla="*/ 293 h 301"/>
                <a:gd name="T26" fmla="*/ 680 w 752"/>
                <a:gd name="T27" fmla="*/ 282 h 301"/>
                <a:gd name="T28" fmla="*/ 752 w 752"/>
                <a:gd name="T29" fmla="*/ 267 h 301"/>
                <a:gd name="T30" fmla="*/ 633 w 752"/>
                <a:gd name="T31" fmla="*/ 0 h 301"/>
                <a:gd name="T32" fmla="*/ 633 w 752"/>
                <a:gd name="T33" fmla="*/ 0 h 301"/>
                <a:gd name="T34" fmla="*/ 622 w 752"/>
                <a:gd name="T35" fmla="*/ 6 h 301"/>
                <a:gd name="T36" fmla="*/ 588 w 752"/>
                <a:gd name="T37" fmla="*/ 26 h 301"/>
                <a:gd name="T38" fmla="*/ 536 w 752"/>
                <a:gd name="T39" fmla="*/ 54 h 301"/>
                <a:gd name="T40" fmla="*/ 463 w 752"/>
                <a:gd name="T41" fmla="*/ 90 h 301"/>
                <a:gd name="T42" fmla="*/ 420 w 752"/>
                <a:gd name="T43" fmla="*/ 110 h 301"/>
                <a:gd name="T44" fmla="*/ 372 w 752"/>
                <a:gd name="T45" fmla="*/ 129 h 301"/>
                <a:gd name="T46" fmla="*/ 320 w 752"/>
                <a:gd name="T47" fmla="*/ 149 h 301"/>
                <a:gd name="T48" fmla="*/ 264 w 752"/>
                <a:gd name="T49" fmla="*/ 170 h 301"/>
                <a:gd name="T50" fmla="*/ 204 w 752"/>
                <a:gd name="T51" fmla="*/ 189 h 301"/>
                <a:gd name="T52" fmla="*/ 139 w 752"/>
                <a:gd name="T53" fmla="*/ 207 h 301"/>
                <a:gd name="T54" fmla="*/ 71 w 752"/>
                <a:gd name="T55" fmla="*/ 226 h 301"/>
                <a:gd name="T56" fmla="*/ 0 w 752"/>
                <a:gd name="T57" fmla="*/ 241 h 301"/>
                <a:gd name="T58" fmla="*/ 0 w 752"/>
                <a:gd name="T59" fmla="*/ 24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2" h="301">
                  <a:moveTo>
                    <a:pt x="0" y="241"/>
                  </a:moveTo>
                  <a:lnTo>
                    <a:pt x="0" y="241"/>
                  </a:lnTo>
                  <a:lnTo>
                    <a:pt x="15" y="246"/>
                  </a:lnTo>
                  <a:lnTo>
                    <a:pt x="62" y="258"/>
                  </a:lnTo>
                  <a:lnTo>
                    <a:pt x="135" y="273"/>
                  </a:lnTo>
                  <a:lnTo>
                    <a:pt x="180" y="280"/>
                  </a:lnTo>
                  <a:lnTo>
                    <a:pt x="230" y="287"/>
                  </a:lnTo>
                  <a:lnTo>
                    <a:pt x="284" y="295"/>
                  </a:lnTo>
                  <a:lnTo>
                    <a:pt x="342" y="299"/>
                  </a:lnTo>
                  <a:lnTo>
                    <a:pt x="405" y="301"/>
                  </a:lnTo>
                  <a:lnTo>
                    <a:pt x="471" y="301"/>
                  </a:lnTo>
                  <a:lnTo>
                    <a:pt x="538" y="299"/>
                  </a:lnTo>
                  <a:lnTo>
                    <a:pt x="609" y="293"/>
                  </a:lnTo>
                  <a:lnTo>
                    <a:pt x="680" y="282"/>
                  </a:lnTo>
                  <a:lnTo>
                    <a:pt x="752" y="267"/>
                  </a:lnTo>
                  <a:lnTo>
                    <a:pt x="633" y="0"/>
                  </a:lnTo>
                  <a:lnTo>
                    <a:pt x="633" y="0"/>
                  </a:lnTo>
                  <a:lnTo>
                    <a:pt x="622" y="6"/>
                  </a:lnTo>
                  <a:lnTo>
                    <a:pt x="588" y="26"/>
                  </a:lnTo>
                  <a:lnTo>
                    <a:pt x="536" y="54"/>
                  </a:lnTo>
                  <a:lnTo>
                    <a:pt x="463" y="90"/>
                  </a:lnTo>
                  <a:lnTo>
                    <a:pt x="420" y="110"/>
                  </a:lnTo>
                  <a:lnTo>
                    <a:pt x="372" y="129"/>
                  </a:lnTo>
                  <a:lnTo>
                    <a:pt x="320" y="149"/>
                  </a:lnTo>
                  <a:lnTo>
                    <a:pt x="264" y="170"/>
                  </a:lnTo>
                  <a:lnTo>
                    <a:pt x="204" y="189"/>
                  </a:lnTo>
                  <a:lnTo>
                    <a:pt x="139" y="207"/>
                  </a:lnTo>
                  <a:lnTo>
                    <a:pt x="71" y="226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4"/>
            <p:cNvSpPr>
              <a:spLocks/>
            </p:cNvSpPr>
            <p:nvPr/>
          </p:nvSpPr>
          <p:spPr bwMode="auto">
            <a:xfrm>
              <a:off x="4667250" y="7388225"/>
              <a:ext cx="1588" cy="9525"/>
            </a:xfrm>
            <a:custGeom>
              <a:avLst/>
              <a:gdLst>
                <a:gd name="T0" fmla="*/ 4 w 4"/>
                <a:gd name="T1" fmla="*/ 11 h 11"/>
                <a:gd name="T2" fmla="*/ 4 w 4"/>
                <a:gd name="T3" fmla="*/ 11 h 11"/>
                <a:gd name="T4" fmla="*/ 2 w 4"/>
                <a:gd name="T5" fmla="*/ 0 h 11"/>
                <a:gd name="T6" fmla="*/ 2 w 4"/>
                <a:gd name="T7" fmla="*/ 0 h 11"/>
                <a:gd name="T8" fmla="*/ 0 w 4"/>
                <a:gd name="T9" fmla="*/ 2 h 11"/>
                <a:gd name="T10" fmla="*/ 4 w 4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4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5"/>
            <p:cNvSpPr>
              <a:spLocks/>
            </p:cNvSpPr>
            <p:nvPr/>
          </p:nvSpPr>
          <p:spPr bwMode="auto">
            <a:xfrm>
              <a:off x="4519613" y="6711950"/>
              <a:ext cx="627063" cy="476250"/>
            </a:xfrm>
            <a:custGeom>
              <a:avLst/>
              <a:gdLst>
                <a:gd name="T0" fmla="*/ 306 w 790"/>
                <a:gd name="T1" fmla="*/ 437 h 601"/>
                <a:gd name="T2" fmla="*/ 340 w 790"/>
                <a:gd name="T3" fmla="*/ 459 h 601"/>
                <a:gd name="T4" fmla="*/ 362 w 790"/>
                <a:gd name="T5" fmla="*/ 487 h 601"/>
                <a:gd name="T6" fmla="*/ 374 w 790"/>
                <a:gd name="T7" fmla="*/ 521 h 601"/>
                <a:gd name="T8" fmla="*/ 372 w 790"/>
                <a:gd name="T9" fmla="*/ 560 h 601"/>
                <a:gd name="T10" fmla="*/ 368 w 790"/>
                <a:gd name="T11" fmla="*/ 569 h 601"/>
                <a:gd name="T12" fmla="*/ 400 w 790"/>
                <a:gd name="T13" fmla="*/ 556 h 601"/>
                <a:gd name="T14" fmla="*/ 465 w 790"/>
                <a:gd name="T15" fmla="*/ 532 h 601"/>
                <a:gd name="T16" fmla="*/ 532 w 790"/>
                <a:gd name="T17" fmla="*/ 517 h 601"/>
                <a:gd name="T18" fmla="*/ 598 w 790"/>
                <a:gd name="T19" fmla="*/ 515 h 601"/>
                <a:gd name="T20" fmla="*/ 627 w 790"/>
                <a:gd name="T21" fmla="*/ 517 h 601"/>
                <a:gd name="T22" fmla="*/ 682 w 790"/>
                <a:gd name="T23" fmla="*/ 530 h 601"/>
                <a:gd name="T24" fmla="*/ 728 w 790"/>
                <a:gd name="T25" fmla="*/ 549 h 601"/>
                <a:gd name="T26" fmla="*/ 764 w 790"/>
                <a:gd name="T27" fmla="*/ 573 h 601"/>
                <a:gd name="T28" fmla="*/ 790 w 790"/>
                <a:gd name="T29" fmla="*/ 601 h 601"/>
                <a:gd name="T30" fmla="*/ 579 w 790"/>
                <a:gd name="T31" fmla="*/ 138 h 601"/>
                <a:gd name="T32" fmla="*/ 549 w 790"/>
                <a:gd name="T33" fmla="*/ 88 h 601"/>
                <a:gd name="T34" fmla="*/ 508 w 790"/>
                <a:gd name="T35" fmla="*/ 47 h 601"/>
                <a:gd name="T36" fmla="*/ 486 w 790"/>
                <a:gd name="T37" fmla="*/ 32 h 601"/>
                <a:gd name="T38" fmla="*/ 441 w 790"/>
                <a:gd name="T39" fmla="*/ 11 h 601"/>
                <a:gd name="T40" fmla="*/ 394 w 790"/>
                <a:gd name="T41" fmla="*/ 2 h 601"/>
                <a:gd name="T42" fmla="*/ 348 w 790"/>
                <a:gd name="T43" fmla="*/ 2 h 601"/>
                <a:gd name="T44" fmla="*/ 303 w 790"/>
                <a:gd name="T45" fmla="*/ 9 h 601"/>
                <a:gd name="T46" fmla="*/ 237 w 790"/>
                <a:gd name="T47" fmla="*/ 30 h 601"/>
                <a:gd name="T48" fmla="*/ 163 w 790"/>
                <a:gd name="T49" fmla="*/ 63 h 601"/>
                <a:gd name="T50" fmla="*/ 107 w 790"/>
                <a:gd name="T51" fmla="*/ 88 h 601"/>
                <a:gd name="T52" fmla="*/ 56 w 790"/>
                <a:gd name="T53" fmla="*/ 112 h 601"/>
                <a:gd name="T54" fmla="*/ 68 w 790"/>
                <a:gd name="T55" fmla="*/ 215 h 601"/>
                <a:gd name="T56" fmla="*/ 66 w 790"/>
                <a:gd name="T57" fmla="*/ 285 h 601"/>
                <a:gd name="T58" fmla="*/ 60 w 790"/>
                <a:gd name="T59" fmla="*/ 332 h 601"/>
                <a:gd name="T60" fmla="*/ 49 w 790"/>
                <a:gd name="T61" fmla="*/ 375 h 601"/>
                <a:gd name="T62" fmla="*/ 32 w 790"/>
                <a:gd name="T63" fmla="*/ 418 h 601"/>
                <a:gd name="T64" fmla="*/ 0 w 790"/>
                <a:gd name="T65" fmla="*/ 480 h 601"/>
                <a:gd name="T66" fmla="*/ 137 w 790"/>
                <a:gd name="T67" fmla="*/ 480 h 601"/>
                <a:gd name="T68" fmla="*/ 153 w 790"/>
                <a:gd name="T69" fmla="*/ 468 h 601"/>
                <a:gd name="T70" fmla="*/ 198 w 790"/>
                <a:gd name="T71" fmla="*/ 446 h 601"/>
                <a:gd name="T72" fmla="*/ 239 w 790"/>
                <a:gd name="T73" fmla="*/ 433 h 601"/>
                <a:gd name="T74" fmla="*/ 267 w 790"/>
                <a:gd name="T75" fmla="*/ 429 h 601"/>
                <a:gd name="T76" fmla="*/ 293 w 790"/>
                <a:gd name="T77" fmla="*/ 433 h 601"/>
                <a:gd name="T78" fmla="*/ 306 w 790"/>
                <a:gd name="T79" fmla="*/ 437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0" h="601">
                  <a:moveTo>
                    <a:pt x="306" y="437"/>
                  </a:moveTo>
                  <a:lnTo>
                    <a:pt x="306" y="437"/>
                  </a:lnTo>
                  <a:lnTo>
                    <a:pt x="325" y="446"/>
                  </a:lnTo>
                  <a:lnTo>
                    <a:pt x="340" y="459"/>
                  </a:lnTo>
                  <a:lnTo>
                    <a:pt x="353" y="472"/>
                  </a:lnTo>
                  <a:lnTo>
                    <a:pt x="362" y="487"/>
                  </a:lnTo>
                  <a:lnTo>
                    <a:pt x="368" y="504"/>
                  </a:lnTo>
                  <a:lnTo>
                    <a:pt x="374" y="521"/>
                  </a:lnTo>
                  <a:lnTo>
                    <a:pt x="374" y="539"/>
                  </a:lnTo>
                  <a:lnTo>
                    <a:pt x="372" y="560"/>
                  </a:lnTo>
                  <a:lnTo>
                    <a:pt x="372" y="560"/>
                  </a:lnTo>
                  <a:lnTo>
                    <a:pt x="368" y="569"/>
                  </a:lnTo>
                  <a:lnTo>
                    <a:pt x="368" y="569"/>
                  </a:lnTo>
                  <a:lnTo>
                    <a:pt x="400" y="556"/>
                  </a:lnTo>
                  <a:lnTo>
                    <a:pt x="433" y="543"/>
                  </a:lnTo>
                  <a:lnTo>
                    <a:pt x="465" y="532"/>
                  </a:lnTo>
                  <a:lnTo>
                    <a:pt x="499" y="524"/>
                  </a:lnTo>
                  <a:lnTo>
                    <a:pt x="532" y="517"/>
                  </a:lnTo>
                  <a:lnTo>
                    <a:pt x="566" y="515"/>
                  </a:lnTo>
                  <a:lnTo>
                    <a:pt x="598" y="515"/>
                  </a:lnTo>
                  <a:lnTo>
                    <a:pt x="627" y="517"/>
                  </a:lnTo>
                  <a:lnTo>
                    <a:pt x="627" y="517"/>
                  </a:lnTo>
                  <a:lnTo>
                    <a:pt x="655" y="524"/>
                  </a:lnTo>
                  <a:lnTo>
                    <a:pt x="682" y="530"/>
                  </a:lnTo>
                  <a:lnTo>
                    <a:pt x="706" y="539"/>
                  </a:lnTo>
                  <a:lnTo>
                    <a:pt x="728" y="549"/>
                  </a:lnTo>
                  <a:lnTo>
                    <a:pt x="747" y="560"/>
                  </a:lnTo>
                  <a:lnTo>
                    <a:pt x="764" y="573"/>
                  </a:lnTo>
                  <a:lnTo>
                    <a:pt x="779" y="586"/>
                  </a:lnTo>
                  <a:lnTo>
                    <a:pt x="790" y="601"/>
                  </a:lnTo>
                  <a:lnTo>
                    <a:pt x="579" y="138"/>
                  </a:lnTo>
                  <a:lnTo>
                    <a:pt x="579" y="138"/>
                  </a:lnTo>
                  <a:lnTo>
                    <a:pt x="566" y="112"/>
                  </a:lnTo>
                  <a:lnTo>
                    <a:pt x="549" y="88"/>
                  </a:lnTo>
                  <a:lnTo>
                    <a:pt x="530" y="65"/>
                  </a:lnTo>
                  <a:lnTo>
                    <a:pt x="508" y="47"/>
                  </a:lnTo>
                  <a:lnTo>
                    <a:pt x="508" y="47"/>
                  </a:lnTo>
                  <a:lnTo>
                    <a:pt x="486" y="32"/>
                  </a:lnTo>
                  <a:lnTo>
                    <a:pt x="463" y="19"/>
                  </a:lnTo>
                  <a:lnTo>
                    <a:pt x="441" y="11"/>
                  </a:lnTo>
                  <a:lnTo>
                    <a:pt x="417" y="6"/>
                  </a:lnTo>
                  <a:lnTo>
                    <a:pt x="394" y="2"/>
                  </a:lnTo>
                  <a:lnTo>
                    <a:pt x="372" y="0"/>
                  </a:lnTo>
                  <a:lnTo>
                    <a:pt x="348" y="2"/>
                  </a:lnTo>
                  <a:lnTo>
                    <a:pt x="325" y="6"/>
                  </a:lnTo>
                  <a:lnTo>
                    <a:pt x="303" y="9"/>
                  </a:lnTo>
                  <a:lnTo>
                    <a:pt x="280" y="15"/>
                  </a:lnTo>
                  <a:lnTo>
                    <a:pt x="237" y="30"/>
                  </a:lnTo>
                  <a:lnTo>
                    <a:pt x="198" y="47"/>
                  </a:lnTo>
                  <a:lnTo>
                    <a:pt x="163" y="63"/>
                  </a:lnTo>
                  <a:lnTo>
                    <a:pt x="107" y="88"/>
                  </a:lnTo>
                  <a:lnTo>
                    <a:pt x="107" y="88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4" y="164"/>
                  </a:lnTo>
                  <a:lnTo>
                    <a:pt x="68" y="215"/>
                  </a:lnTo>
                  <a:lnTo>
                    <a:pt x="68" y="263"/>
                  </a:lnTo>
                  <a:lnTo>
                    <a:pt x="66" y="285"/>
                  </a:lnTo>
                  <a:lnTo>
                    <a:pt x="64" y="310"/>
                  </a:lnTo>
                  <a:lnTo>
                    <a:pt x="60" y="332"/>
                  </a:lnTo>
                  <a:lnTo>
                    <a:pt x="55" y="354"/>
                  </a:lnTo>
                  <a:lnTo>
                    <a:pt x="49" y="375"/>
                  </a:lnTo>
                  <a:lnTo>
                    <a:pt x="42" y="397"/>
                  </a:lnTo>
                  <a:lnTo>
                    <a:pt x="32" y="418"/>
                  </a:lnTo>
                  <a:lnTo>
                    <a:pt x="23" y="438"/>
                  </a:lnTo>
                  <a:lnTo>
                    <a:pt x="0" y="480"/>
                  </a:lnTo>
                  <a:lnTo>
                    <a:pt x="28" y="545"/>
                  </a:lnTo>
                  <a:lnTo>
                    <a:pt x="137" y="480"/>
                  </a:lnTo>
                  <a:lnTo>
                    <a:pt x="137" y="480"/>
                  </a:lnTo>
                  <a:lnTo>
                    <a:pt x="153" y="468"/>
                  </a:lnTo>
                  <a:lnTo>
                    <a:pt x="174" y="457"/>
                  </a:lnTo>
                  <a:lnTo>
                    <a:pt x="198" y="446"/>
                  </a:lnTo>
                  <a:lnTo>
                    <a:pt x="224" y="437"/>
                  </a:lnTo>
                  <a:lnTo>
                    <a:pt x="239" y="433"/>
                  </a:lnTo>
                  <a:lnTo>
                    <a:pt x="252" y="431"/>
                  </a:lnTo>
                  <a:lnTo>
                    <a:pt x="267" y="429"/>
                  </a:lnTo>
                  <a:lnTo>
                    <a:pt x="280" y="429"/>
                  </a:lnTo>
                  <a:lnTo>
                    <a:pt x="293" y="433"/>
                  </a:lnTo>
                  <a:lnTo>
                    <a:pt x="306" y="437"/>
                  </a:lnTo>
                  <a:lnTo>
                    <a:pt x="306" y="437"/>
                  </a:lnTo>
                  <a:close/>
                </a:path>
              </a:pathLst>
            </a:custGeom>
            <a:solidFill>
              <a:srgbClr val="0653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6"/>
            <p:cNvSpPr>
              <a:spLocks noEditPoints="1"/>
            </p:cNvSpPr>
            <p:nvPr/>
          </p:nvSpPr>
          <p:spPr bwMode="auto">
            <a:xfrm>
              <a:off x="4483100" y="6678613"/>
              <a:ext cx="693738" cy="547688"/>
            </a:xfrm>
            <a:custGeom>
              <a:avLst/>
              <a:gdLst>
                <a:gd name="T0" fmla="*/ 375 w 875"/>
                <a:gd name="T1" fmla="*/ 597 h 688"/>
                <a:gd name="T2" fmla="*/ 377 w 875"/>
                <a:gd name="T3" fmla="*/ 591 h 688"/>
                <a:gd name="T4" fmla="*/ 375 w 875"/>
                <a:gd name="T5" fmla="*/ 556 h 688"/>
                <a:gd name="T6" fmla="*/ 356 w 875"/>
                <a:gd name="T7" fmla="*/ 528 h 688"/>
                <a:gd name="T8" fmla="*/ 334 w 875"/>
                <a:gd name="T9" fmla="*/ 515 h 688"/>
                <a:gd name="T10" fmla="*/ 317 w 875"/>
                <a:gd name="T11" fmla="*/ 511 h 688"/>
                <a:gd name="T12" fmla="*/ 269 w 875"/>
                <a:gd name="T13" fmla="*/ 522 h 688"/>
                <a:gd name="T14" fmla="*/ 205 w 875"/>
                <a:gd name="T15" fmla="*/ 554 h 688"/>
                <a:gd name="T16" fmla="*/ 0 w 875"/>
                <a:gd name="T17" fmla="*/ 517 h 688"/>
                <a:gd name="T18" fmla="*/ 32 w 875"/>
                <a:gd name="T19" fmla="*/ 461 h 688"/>
                <a:gd name="T20" fmla="*/ 69 w 875"/>
                <a:gd name="T21" fmla="*/ 341 h 688"/>
                <a:gd name="T22" fmla="*/ 69 w 875"/>
                <a:gd name="T23" fmla="*/ 209 h 688"/>
                <a:gd name="T24" fmla="*/ 84 w 875"/>
                <a:gd name="T25" fmla="*/ 116 h 688"/>
                <a:gd name="T26" fmla="*/ 192 w 875"/>
                <a:gd name="T27" fmla="*/ 67 h 688"/>
                <a:gd name="T28" fmla="*/ 267 w 875"/>
                <a:gd name="T29" fmla="*/ 33 h 688"/>
                <a:gd name="T30" fmla="*/ 354 w 875"/>
                <a:gd name="T31" fmla="*/ 7 h 688"/>
                <a:gd name="T32" fmla="*/ 420 w 875"/>
                <a:gd name="T33" fmla="*/ 0 h 688"/>
                <a:gd name="T34" fmla="*/ 483 w 875"/>
                <a:gd name="T35" fmla="*/ 7 h 688"/>
                <a:gd name="T36" fmla="*/ 543 w 875"/>
                <a:gd name="T37" fmla="*/ 32 h 688"/>
                <a:gd name="T38" fmla="*/ 580 w 875"/>
                <a:gd name="T39" fmla="*/ 54 h 688"/>
                <a:gd name="T40" fmla="*/ 647 w 875"/>
                <a:gd name="T41" fmla="*/ 130 h 688"/>
                <a:gd name="T42" fmla="*/ 802 w 875"/>
                <a:gd name="T43" fmla="*/ 666 h 688"/>
                <a:gd name="T44" fmla="*/ 782 w 875"/>
                <a:gd name="T45" fmla="*/ 644 h 688"/>
                <a:gd name="T46" fmla="*/ 733 w 875"/>
                <a:gd name="T47" fmla="*/ 618 h 688"/>
                <a:gd name="T48" fmla="*/ 666 w 875"/>
                <a:gd name="T49" fmla="*/ 599 h 688"/>
                <a:gd name="T50" fmla="*/ 616 w 875"/>
                <a:gd name="T51" fmla="*/ 597 h 688"/>
                <a:gd name="T52" fmla="*/ 528 w 875"/>
                <a:gd name="T53" fmla="*/ 612 h 688"/>
                <a:gd name="T54" fmla="*/ 433 w 875"/>
                <a:gd name="T55" fmla="*/ 647 h 688"/>
                <a:gd name="T56" fmla="*/ 317 w 875"/>
                <a:gd name="T57" fmla="*/ 429 h 688"/>
                <a:gd name="T58" fmla="*/ 358 w 875"/>
                <a:gd name="T59" fmla="*/ 435 h 688"/>
                <a:gd name="T60" fmla="*/ 388 w 875"/>
                <a:gd name="T61" fmla="*/ 450 h 688"/>
                <a:gd name="T62" fmla="*/ 429 w 875"/>
                <a:gd name="T63" fmla="*/ 485 h 688"/>
                <a:gd name="T64" fmla="*/ 453 w 875"/>
                <a:gd name="T65" fmla="*/ 530 h 688"/>
                <a:gd name="T66" fmla="*/ 489 w 875"/>
                <a:gd name="T67" fmla="*/ 537 h 688"/>
                <a:gd name="T68" fmla="*/ 576 w 875"/>
                <a:gd name="T69" fmla="*/ 517 h 688"/>
                <a:gd name="T70" fmla="*/ 657 w 875"/>
                <a:gd name="T71" fmla="*/ 515 h 688"/>
                <a:gd name="T72" fmla="*/ 713 w 875"/>
                <a:gd name="T73" fmla="*/ 524 h 688"/>
                <a:gd name="T74" fmla="*/ 588 w 875"/>
                <a:gd name="T75" fmla="*/ 196 h 688"/>
                <a:gd name="T76" fmla="*/ 547 w 875"/>
                <a:gd name="T77" fmla="*/ 136 h 688"/>
                <a:gd name="T78" fmla="*/ 517 w 875"/>
                <a:gd name="T79" fmla="*/ 112 h 688"/>
                <a:gd name="T80" fmla="*/ 478 w 875"/>
                <a:gd name="T81" fmla="*/ 91 h 688"/>
                <a:gd name="T82" fmla="*/ 435 w 875"/>
                <a:gd name="T83" fmla="*/ 84 h 688"/>
                <a:gd name="T84" fmla="*/ 394 w 875"/>
                <a:gd name="T85" fmla="*/ 84 h 688"/>
                <a:gd name="T86" fmla="*/ 317 w 875"/>
                <a:gd name="T87" fmla="*/ 102 h 688"/>
                <a:gd name="T88" fmla="*/ 170 w 875"/>
                <a:gd name="T89" fmla="*/ 168 h 688"/>
                <a:gd name="T90" fmla="*/ 147 w 875"/>
                <a:gd name="T91" fmla="*/ 177 h 688"/>
                <a:gd name="T92" fmla="*/ 155 w 875"/>
                <a:gd name="T93" fmla="*/ 317 h 688"/>
                <a:gd name="T94" fmla="*/ 129 w 875"/>
                <a:gd name="T95" fmla="*/ 444 h 688"/>
                <a:gd name="T96" fmla="*/ 93 w 875"/>
                <a:gd name="T97" fmla="*/ 526 h 688"/>
                <a:gd name="T98" fmla="*/ 181 w 875"/>
                <a:gd name="T99" fmla="*/ 472 h 688"/>
                <a:gd name="T100" fmla="*/ 241 w 875"/>
                <a:gd name="T101" fmla="*/ 444 h 688"/>
                <a:gd name="T102" fmla="*/ 317 w 875"/>
                <a:gd name="T103" fmla="*/ 429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5" h="688">
                  <a:moveTo>
                    <a:pt x="347" y="688"/>
                  </a:moveTo>
                  <a:lnTo>
                    <a:pt x="375" y="597"/>
                  </a:lnTo>
                  <a:lnTo>
                    <a:pt x="375" y="597"/>
                  </a:lnTo>
                  <a:lnTo>
                    <a:pt x="377" y="593"/>
                  </a:lnTo>
                  <a:lnTo>
                    <a:pt x="377" y="591"/>
                  </a:lnTo>
                  <a:lnTo>
                    <a:pt x="377" y="591"/>
                  </a:lnTo>
                  <a:lnTo>
                    <a:pt x="379" y="578"/>
                  </a:lnTo>
                  <a:lnTo>
                    <a:pt x="379" y="567"/>
                  </a:lnTo>
                  <a:lnTo>
                    <a:pt x="375" y="556"/>
                  </a:lnTo>
                  <a:lnTo>
                    <a:pt x="371" y="547"/>
                  </a:lnTo>
                  <a:lnTo>
                    <a:pt x="366" y="537"/>
                  </a:lnTo>
                  <a:lnTo>
                    <a:pt x="356" y="528"/>
                  </a:lnTo>
                  <a:lnTo>
                    <a:pt x="347" y="521"/>
                  </a:lnTo>
                  <a:lnTo>
                    <a:pt x="334" y="515"/>
                  </a:lnTo>
                  <a:lnTo>
                    <a:pt x="334" y="515"/>
                  </a:lnTo>
                  <a:lnTo>
                    <a:pt x="326" y="513"/>
                  </a:lnTo>
                  <a:lnTo>
                    <a:pt x="317" y="511"/>
                  </a:lnTo>
                  <a:lnTo>
                    <a:pt x="317" y="511"/>
                  </a:lnTo>
                  <a:lnTo>
                    <a:pt x="300" y="513"/>
                  </a:lnTo>
                  <a:lnTo>
                    <a:pt x="285" y="517"/>
                  </a:lnTo>
                  <a:lnTo>
                    <a:pt x="269" y="522"/>
                  </a:lnTo>
                  <a:lnTo>
                    <a:pt x="252" y="528"/>
                  </a:lnTo>
                  <a:lnTo>
                    <a:pt x="224" y="543"/>
                  </a:lnTo>
                  <a:lnTo>
                    <a:pt x="205" y="554"/>
                  </a:lnTo>
                  <a:lnTo>
                    <a:pt x="205" y="556"/>
                  </a:lnTo>
                  <a:lnTo>
                    <a:pt x="54" y="647"/>
                  </a:lnTo>
                  <a:lnTo>
                    <a:pt x="0" y="517"/>
                  </a:lnTo>
                  <a:lnTo>
                    <a:pt x="11" y="498"/>
                  </a:lnTo>
                  <a:lnTo>
                    <a:pt x="11" y="498"/>
                  </a:lnTo>
                  <a:lnTo>
                    <a:pt x="32" y="461"/>
                  </a:lnTo>
                  <a:lnTo>
                    <a:pt x="48" y="423"/>
                  </a:lnTo>
                  <a:lnTo>
                    <a:pt x="61" y="382"/>
                  </a:lnTo>
                  <a:lnTo>
                    <a:pt x="69" y="341"/>
                  </a:lnTo>
                  <a:lnTo>
                    <a:pt x="73" y="300"/>
                  </a:lnTo>
                  <a:lnTo>
                    <a:pt x="73" y="256"/>
                  </a:lnTo>
                  <a:lnTo>
                    <a:pt x="69" y="209"/>
                  </a:lnTo>
                  <a:lnTo>
                    <a:pt x="61" y="162"/>
                  </a:lnTo>
                  <a:lnTo>
                    <a:pt x="54" y="130"/>
                  </a:lnTo>
                  <a:lnTo>
                    <a:pt x="84" y="116"/>
                  </a:lnTo>
                  <a:lnTo>
                    <a:pt x="84" y="116"/>
                  </a:lnTo>
                  <a:lnTo>
                    <a:pt x="136" y="91"/>
                  </a:lnTo>
                  <a:lnTo>
                    <a:pt x="192" y="67"/>
                  </a:lnTo>
                  <a:lnTo>
                    <a:pt x="192" y="67"/>
                  </a:lnTo>
                  <a:lnTo>
                    <a:pt x="241" y="45"/>
                  </a:lnTo>
                  <a:lnTo>
                    <a:pt x="267" y="33"/>
                  </a:lnTo>
                  <a:lnTo>
                    <a:pt x="295" y="22"/>
                  </a:lnTo>
                  <a:lnTo>
                    <a:pt x="325" y="15"/>
                  </a:lnTo>
                  <a:lnTo>
                    <a:pt x="354" y="7"/>
                  </a:lnTo>
                  <a:lnTo>
                    <a:pt x="386" y="2"/>
                  </a:lnTo>
                  <a:lnTo>
                    <a:pt x="420" y="0"/>
                  </a:lnTo>
                  <a:lnTo>
                    <a:pt x="420" y="0"/>
                  </a:lnTo>
                  <a:lnTo>
                    <a:pt x="440" y="2"/>
                  </a:lnTo>
                  <a:lnTo>
                    <a:pt x="463" y="4"/>
                  </a:lnTo>
                  <a:lnTo>
                    <a:pt x="483" y="7"/>
                  </a:lnTo>
                  <a:lnTo>
                    <a:pt x="504" y="15"/>
                  </a:lnTo>
                  <a:lnTo>
                    <a:pt x="524" y="22"/>
                  </a:lnTo>
                  <a:lnTo>
                    <a:pt x="543" y="32"/>
                  </a:lnTo>
                  <a:lnTo>
                    <a:pt x="561" y="43"/>
                  </a:lnTo>
                  <a:lnTo>
                    <a:pt x="580" y="54"/>
                  </a:lnTo>
                  <a:lnTo>
                    <a:pt x="580" y="54"/>
                  </a:lnTo>
                  <a:lnTo>
                    <a:pt x="604" y="76"/>
                  </a:lnTo>
                  <a:lnTo>
                    <a:pt x="627" y="102"/>
                  </a:lnTo>
                  <a:lnTo>
                    <a:pt x="647" y="130"/>
                  </a:lnTo>
                  <a:lnTo>
                    <a:pt x="662" y="162"/>
                  </a:lnTo>
                  <a:lnTo>
                    <a:pt x="875" y="625"/>
                  </a:lnTo>
                  <a:lnTo>
                    <a:pt x="802" y="666"/>
                  </a:lnTo>
                  <a:lnTo>
                    <a:pt x="802" y="666"/>
                  </a:lnTo>
                  <a:lnTo>
                    <a:pt x="793" y="655"/>
                  </a:lnTo>
                  <a:lnTo>
                    <a:pt x="782" y="644"/>
                  </a:lnTo>
                  <a:lnTo>
                    <a:pt x="767" y="634"/>
                  </a:lnTo>
                  <a:lnTo>
                    <a:pt x="752" y="625"/>
                  </a:lnTo>
                  <a:lnTo>
                    <a:pt x="733" y="618"/>
                  </a:lnTo>
                  <a:lnTo>
                    <a:pt x="713" y="610"/>
                  </a:lnTo>
                  <a:lnTo>
                    <a:pt x="690" y="604"/>
                  </a:lnTo>
                  <a:lnTo>
                    <a:pt x="666" y="599"/>
                  </a:lnTo>
                  <a:lnTo>
                    <a:pt x="666" y="599"/>
                  </a:lnTo>
                  <a:lnTo>
                    <a:pt x="642" y="597"/>
                  </a:lnTo>
                  <a:lnTo>
                    <a:pt x="616" y="597"/>
                  </a:lnTo>
                  <a:lnTo>
                    <a:pt x="588" y="599"/>
                  </a:lnTo>
                  <a:lnTo>
                    <a:pt x="558" y="604"/>
                  </a:lnTo>
                  <a:lnTo>
                    <a:pt x="528" y="612"/>
                  </a:lnTo>
                  <a:lnTo>
                    <a:pt x="496" y="621"/>
                  </a:lnTo>
                  <a:lnTo>
                    <a:pt x="464" y="632"/>
                  </a:lnTo>
                  <a:lnTo>
                    <a:pt x="433" y="647"/>
                  </a:lnTo>
                  <a:lnTo>
                    <a:pt x="347" y="688"/>
                  </a:lnTo>
                  <a:close/>
                  <a:moveTo>
                    <a:pt x="317" y="429"/>
                  </a:moveTo>
                  <a:lnTo>
                    <a:pt x="317" y="429"/>
                  </a:lnTo>
                  <a:lnTo>
                    <a:pt x="330" y="429"/>
                  </a:lnTo>
                  <a:lnTo>
                    <a:pt x="345" y="431"/>
                  </a:lnTo>
                  <a:lnTo>
                    <a:pt x="358" y="435"/>
                  </a:lnTo>
                  <a:lnTo>
                    <a:pt x="369" y="440"/>
                  </a:lnTo>
                  <a:lnTo>
                    <a:pt x="369" y="440"/>
                  </a:lnTo>
                  <a:lnTo>
                    <a:pt x="388" y="450"/>
                  </a:lnTo>
                  <a:lnTo>
                    <a:pt x="403" y="461"/>
                  </a:lnTo>
                  <a:lnTo>
                    <a:pt x="416" y="472"/>
                  </a:lnTo>
                  <a:lnTo>
                    <a:pt x="429" y="485"/>
                  </a:lnTo>
                  <a:lnTo>
                    <a:pt x="438" y="500"/>
                  </a:lnTo>
                  <a:lnTo>
                    <a:pt x="448" y="515"/>
                  </a:lnTo>
                  <a:lnTo>
                    <a:pt x="453" y="530"/>
                  </a:lnTo>
                  <a:lnTo>
                    <a:pt x="459" y="547"/>
                  </a:lnTo>
                  <a:lnTo>
                    <a:pt x="459" y="547"/>
                  </a:lnTo>
                  <a:lnTo>
                    <a:pt x="489" y="537"/>
                  </a:lnTo>
                  <a:lnTo>
                    <a:pt x="519" y="528"/>
                  </a:lnTo>
                  <a:lnTo>
                    <a:pt x="548" y="522"/>
                  </a:lnTo>
                  <a:lnTo>
                    <a:pt x="576" y="517"/>
                  </a:lnTo>
                  <a:lnTo>
                    <a:pt x="604" y="515"/>
                  </a:lnTo>
                  <a:lnTo>
                    <a:pt x="631" y="513"/>
                  </a:lnTo>
                  <a:lnTo>
                    <a:pt x="657" y="515"/>
                  </a:lnTo>
                  <a:lnTo>
                    <a:pt x="679" y="519"/>
                  </a:lnTo>
                  <a:lnTo>
                    <a:pt x="679" y="519"/>
                  </a:lnTo>
                  <a:lnTo>
                    <a:pt x="713" y="524"/>
                  </a:lnTo>
                  <a:lnTo>
                    <a:pt x="741" y="532"/>
                  </a:lnTo>
                  <a:lnTo>
                    <a:pt x="588" y="196"/>
                  </a:lnTo>
                  <a:lnTo>
                    <a:pt x="588" y="196"/>
                  </a:lnTo>
                  <a:lnTo>
                    <a:pt x="576" y="173"/>
                  </a:lnTo>
                  <a:lnTo>
                    <a:pt x="563" y="153"/>
                  </a:lnTo>
                  <a:lnTo>
                    <a:pt x="547" y="136"/>
                  </a:lnTo>
                  <a:lnTo>
                    <a:pt x="530" y="119"/>
                  </a:lnTo>
                  <a:lnTo>
                    <a:pt x="530" y="119"/>
                  </a:lnTo>
                  <a:lnTo>
                    <a:pt x="517" y="112"/>
                  </a:lnTo>
                  <a:lnTo>
                    <a:pt x="504" y="104"/>
                  </a:lnTo>
                  <a:lnTo>
                    <a:pt x="491" y="97"/>
                  </a:lnTo>
                  <a:lnTo>
                    <a:pt x="478" y="91"/>
                  </a:lnTo>
                  <a:lnTo>
                    <a:pt x="464" y="88"/>
                  </a:lnTo>
                  <a:lnTo>
                    <a:pt x="450" y="86"/>
                  </a:lnTo>
                  <a:lnTo>
                    <a:pt x="435" y="84"/>
                  </a:lnTo>
                  <a:lnTo>
                    <a:pt x="420" y="84"/>
                  </a:lnTo>
                  <a:lnTo>
                    <a:pt x="420" y="84"/>
                  </a:lnTo>
                  <a:lnTo>
                    <a:pt x="394" y="84"/>
                  </a:lnTo>
                  <a:lnTo>
                    <a:pt x="367" y="88"/>
                  </a:lnTo>
                  <a:lnTo>
                    <a:pt x="343" y="95"/>
                  </a:lnTo>
                  <a:lnTo>
                    <a:pt x="317" y="102"/>
                  </a:lnTo>
                  <a:lnTo>
                    <a:pt x="270" y="121"/>
                  </a:lnTo>
                  <a:lnTo>
                    <a:pt x="226" y="142"/>
                  </a:lnTo>
                  <a:lnTo>
                    <a:pt x="170" y="168"/>
                  </a:lnTo>
                  <a:lnTo>
                    <a:pt x="170" y="168"/>
                  </a:lnTo>
                  <a:lnTo>
                    <a:pt x="147" y="177"/>
                  </a:lnTo>
                  <a:lnTo>
                    <a:pt x="147" y="177"/>
                  </a:lnTo>
                  <a:lnTo>
                    <a:pt x="155" y="226"/>
                  </a:lnTo>
                  <a:lnTo>
                    <a:pt x="157" y="272"/>
                  </a:lnTo>
                  <a:lnTo>
                    <a:pt x="155" y="317"/>
                  </a:lnTo>
                  <a:lnTo>
                    <a:pt x="149" y="360"/>
                  </a:lnTo>
                  <a:lnTo>
                    <a:pt x="142" y="403"/>
                  </a:lnTo>
                  <a:lnTo>
                    <a:pt x="129" y="444"/>
                  </a:lnTo>
                  <a:lnTo>
                    <a:pt x="112" y="483"/>
                  </a:lnTo>
                  <a:lnTo>
                    <a:pt x="91" y="524"/>
                  </a:lnTo>
                  <a:lnTo>
                    <a:pt x="93" y="526"/>
                  </a:lnTo>
                  <a:lnTo>
                    <a:pt x="160" y="485"/>
                  </a:lnTo>
                  <a:lnTo>
                    <a:pt x="160" y="485"/>
                  </a:lnTo>
                  <a:lnTo>
                    <a:pt x="181" y="472"/>
                  </a:lnTo>
                  <a:lnTo>
                    <a:pt x="198" y="465"/>
                  </a:lnTo>
                  <a:lnTo>
                    <a:pt x="216" y="453"/>
                  </a:lnTo>
                  <a:lnTo>
                    <a:pt x="241" y="444"/>
                  </a:lnTo>
                  <a:lnTo>
                    <a:pt x="265" y="437"/>
                  </a:lnTo>
                  <a:lnTo>
                    <a:pt x="291" y="431"/>
                  </a:lnTo>
                  <a:lnTo>
                    <a:pt x="317" y="429"/>
                  </a:lnTo>
                  <a:lnTo>
                    <a:pt x="317" y="4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7"/>
            <p:cNvSpPr>
              <a:spLocks noEditPoints="1"/>
            </p:cNvSpPr>
            <p:nvPr/>
          </p:nvSpPr>
          <p:spPr bwMode="auto">
            <a:xfrm>
              <a:off x="4606925" y="7086600"/>
              <a:ext cx="992188" cy="1277938"/>
            </a:xfrm>
            <a:custGeom>
              <a:avLst/>
              <a:gdLst>
                <a:gd name="T0" fmla="*/ 580 w 1250"/>
                <a:gd name="T1" fmla="*/ 1611 h 1611"/>
                <a:gd name="T2" fmla="*/ 556 w 1250"/>
                <a:gd name="T3" fmla="*/ 1594 h 1611"/>
                <a:gd name="T4" fmla="*/ 528 w 1250"/>
                <a:gd name="T5" fmla="*/ 1547 h 1611"/>
                <a:gd name="T6" fmla="*/ 9 w 1250"/>
                <a:gd name="T7" fmla="*/ 412 h 1611"/>
                <a:gd name="T8" fmla="*/ 1 w 1250"/>
                <a:gd name="T9" fmla="*/ 375 h 1611"/>
                <a:gd name="T10" fmla="*/ 0 w 1250"/>
                <a:gd name="T11" fmla="*/ 358 h 1611"/>
                <a:gd name="T12" fmla="*/ 5 w 1250"/>
                <a:gd name="T13" fmla="*/ 340 h 1611"/>
                <a:gd name="T14" fmla="*/ 16 w 1250"/>
                <a:gd name="T15" fmla="*/ 325 h 1611"/>
                <a:gd name="T16" fmla="*/ 121 w 1250"/>
                <a:gd name="T17" fmla="*/ 235 h 1611"/>
                <a:gd name="T18" fmla="*/ 192 w 1250"/>
                <a:gd name="T19" fmla="*/ 144 h 1611"/>
                <a:gd name="T20" fmla="*/ 218 w 1250"/>
                <a:gd name="T21" fmla="*/ 84 h 1611"/>
                <a:gd name="T22" fmla="*/ 233 w 1250"/>
                <a:gd name="T23" fmla="*/ 64 h 1611"/>
                <a:gd name="T24" fmla="*/ 270 w 1250"/>
                <a:gd name="T25" fmla="*/ 47 h 1611"/>
                <a:gd name="T26" fmla="*/ 360 w 1250"/>
                <a:gd name="T27" fmla="*/ 17 h 1611"/>
                <a:gd name="T28" fmla="*/ 446 w 1250"/>
                <a:gd name="T29" fmla="*/ 2 h 1611"/>
                <a:gd name="T30" fmla="*/ 498 w 1250"/>
                <a:gd name="T31" fmla="*/ 2 h 1611"/>
                <a:gd name="T32" fmla="*/ 556 w 1250"/>
                <a:gd name="T33" fmla="*/ 11 h 1611"/>
                <a:gd name="T34" fmla="*/ 640 w 1250"/>
                <a:gd name="T35" fmla="*/ 43 h 1611"/>
                <a:gd name="T36" fmla="*/ 699 w 1250"/>
                <a:gd name="T37" fmla="*/ 88 h 1611"/>
                <a:gd name="T38" fmla="*/ 722 w 1250"/>
                <a:gd name="T39" fmla="*/ 119 h 1611"/>
                <a:gd name="T40" fmla="*/ 1227 w 1250"/>
                <a:gd name="T41" fmla="*/ 1230 h 1611"/>
                <a:gd name="T42" fmla="*/ 1248 w 1250"/>
                <a:gd name="T43" fmla="*/ 1282 h 1611"/>
                <a:gd name="T44" fmla="*/ 1250 w 1250"/>
                <a:gd name="T45" fmla="*/ 1297 h 1611"/>
                <a:gd name="T46" fmla="*/ 1244 w 1250"/>
                <a:gd name="T47" fmla="*/ 1321 h 1611"/>
                <a:gd name="T48" fmla="*/ 1225 w 1250"/>
                <a:gd name="T49" fmla="*/ 1336 h 1611"/>
                <a:gd name="T50" fmla="*/ 1209 w 1250"/>
                <a:gd name="T51" fmla="*/ 1338 h 1611"/>
                <a:gd name="T52" fmla="*/ 1183 w 1250"/>
                <a:gd name="T53" fmla="*/ 1331 h 1611"/>
                <a:gd name="T54" fmla="*/ 1170 w 1250"/>
                <a:gd name="T55" fmla="*/ 1316 h 1611"/>
                <a:gd name="T56" fmla="*/ 1136 w 1250"/>
                <a:gd name="T57" fmla="*/ 1299 h 1611"/>
                <a:gd name="T58" fmla="*/ 1078 w 1250"/>
                <a:gd name="T59" fmla="*/ 1280 h 1611"/>
                <a:gd name="T60" fmla="*/ 1017 w 1250"/>
                <a:gd name="T61" fmla="*/ 1273 h 1611"/>
                <a:gd name="T62" fmla="*/ 938 w 1250"/>
                <a:gd name="T63" fmla="*/ 1282 h 1611"/>
                <a:gd name="T64" fmla="*/ 849 w 1250"/>
                <a:gd name="T65" fmla="*/ 1314 h 1611"/>
                <a:gd name="T66" fmla="*/ 733 w 1250"/>
                <a:gd name="T67" fmla="*/ 1383 h 1611"/>
                <a:gd name="T68" fmla="*/ 690 w 1250"/>
                <a:gd name="T69" fmla="*/ 1424 h 1611"/>
                <a:gd name="T70" fmla="*/ 656 w 1250"/>
                <a:gd name="T71" fmla="*/ 1471 h 1611"/>
                <a:gd name="T72" fmla="*/ 636 w 1250"/>
                <a:gd name="T73" fmla="*/ 1521 h 1611"/>
                <a:gd name="T74" fmla="*/ 628 w 1250"/>
                <a:gd name="T75" fmla="*/ 1553 h 1611"/>
                <a:gd name="T76" fmla="*/ 630 w 1250"/>
                <a:gd name="T77" fmla="*/ 1570 h 1611"/>
                <a:gd name="T78" fmla="*/ 627 w 1250"/>
                <a:gd name="T79" fmla="*/ 1590 h 1611"/>
                <a:gd name="T80" fmla="*/ 612 w 1250"/>
                <a:gd name="T81" fmla="*/ 1605 h 1611"/>
                <a:gd name="T82" fmla="*/ 597 w 1250"/>
                <a:gd name="T83" fmla="*/ 1611 h 1611"/>
                <a:gd name="T84" fmla="*/ 87 w 1250"/>
                <a:gd name="T85" fmla="*/ 383 h 1611"/>
                <a:gd name="T86" fmla="*/ 593 w 1250"/>
                <a:gd name="T87" fmla="*/ 1416 h 1611"/>
                <a:gd name="T88" fmla="*/ 668 w 1250"/>
                <a:gd name="T89" fmla="*/ 1329 h 1611"/>
                <a:gd name="T90" fmla="*/ 774 w 1250"/>
                <a:gd name="T91" fmla="*/ 1256 h 1611"/>
                <a:gd name="T92" fmla="*/ 871 w 1250"/>
                <a:gd name="T93" fmla="*/ 1217 h 1611"/>
                <a:gd name="T94" fmla="*/ 947 w 1250"/>
                <a:gd name="T95" fmla="*/ 1196 h 1611"/>
                <a:gd name="T96" fmla="*/ 1017 w 1250"/>
                <a:gd name="T97" fmla="*/ 1191 h 1611"/>
                <a:gd name="T98" fmla="*/ 1076 w 1250"/>
                <a:gd name="T99" fmla="*/ 1196 h 1611"/>
                <a:gd name="T100" fmla="*/ 655 w 1250"/>
                <a:gd name="T101" fmla="*/ 166 h 1611"/>
                <a:gd name="T102" fmla="*/ 645 w 1250"/>
                <a:gd name="T103" fmla="*/ 153 h 1611"/>
                <a:gd name="T104" fmla="*/ 610 w 1250"/>
                <a:gd name="T105" fmla="*/ 121 h 1611"/>
                <a:gd name="T106" fmla="*/ 556 w 1250"/>
                <a:gd name="T107" fmla="*/ 97 h 1611"/>
                <a:gd name="T108" fmla="*/ 509 w 1250"/>
                <a:gd name="T109" fmla="*/ 86 h 1611"/>
                <a:gd name="T110" fmla="*/ 436 w 1250"/>
                <a:gd name="T111" fmla="*/ 86 h 1611"/>
                <a:gd name="T112" fmla="*/ 350 w 1250"/>
                <a:gd name="T113" fmla="*/ 105 h 1611"/>
                <a:gd name="T114" fmla="*/ 291 w 1250"/>
                <a:gd name="T115" fmla="*/ 127 h 1611"/>
                <a:gd name="T116" fmla="*/ 238 w 1250"/>
                <a:gd name="T117" fmla="*/ 222 h 1611"/>
                <a:gd name="T118" fmla="*/ 156 w 1250"/>
                <a:gd name="T119" fmla="*/ 315 h 1611"/>
                <a:gd name="T120" fmla="*/ 85 w 1250"/>
                <a:gd name="T121" fmla="*/ 377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0" h="1611">
                  <a:moveTo>
                    <a:pt x="589" y="1611"/>
                  </a:moveTo>
                  <a:lnTo>
                    <a:pt x="589" y="1611"/>
                  </a:lnTo>
                  <a:lnTo>
                    <a:pt x="580" y="1611"/>
                  </a:lnTo>
                  <a:lnTo>
                    <a:pt x="571" y="1607"/>
                  </a:lnTo>
                  <a:lnTo>
                    <a:pt x="563" y="1601"/>
                  </a:lnTo>
                  <a:lnTo>
                    <a:pt x="556" y="1594"/>
                  </a:lnTo>
                  <a:lnTo>
                    <a:pt x="556" y="1594"/>
                  </a:lnTo>
                  <a:lnTo>
                    <a:pt x="541" y="1570"/>
                  </a:lnTo>
                  <a:lnTo>
                    <a:pt x="528" y="1547"/>
                  </a:lnTo>
                  <a:lnTo>
                    <a:pt x="11" y="414"/>
                  </a:lnTo>
                  <a:lnTo>
                    <a:pt x="11" y="414"/>
                  </a:lnTo>
                  <a:lnTo>
                    <a:pt x="9" y="412"/>
                  </a:lnTo>
                  <a:lnTo>
                    <a:pt x="9" y="412"/>
                  </a:lnTo>
                  <a:lnTo>
                    <a:pt x="5" y="394"/>
                  </a:lnTo>
                  <a:lnTo>
                    <a:pt x="1" y="375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1" y="349"/>
                  </a:lnTo>
                  <a:lnTo>
                    <a:pt x="5" y="340"/>
                  </a:lnTo>
                  <a:lnTo>
                    <a:pt x="11" y="330"/>
                  </a:lnTo>
                  <a:lnTo>
                    <a:pt x="16" y="325"/>
                  </a:lnTo>
                  <a:lnTo>
                    <a:pt x="16" y="325"/>
                  </a:lnTo>
                  <a:lnTo>
                    <a:pt x="56" y="295"/>
                  </a:lnTo>
                  <a:lnTo>
                    <a:pt x="89" y="265"/>
                  </a:lnTo>
                  <a:lnTo>
                    <a:pt x="121" y="235"/>
                  </a:lnTo>
                  <a:lnTo>
                    <a:pt x="147" y="203"/>
                  </a:lnTo>
                  <a:lnTo>
                    <a:pt x="171" y="174"/>
                  </a:lnTo>
                  <a:lnTo>
                    <a:pt x="192" y="144"/>
                  </a:lnTo>
                  <a:lnTo>
                    <a:pt x="207" y="114"/>
                  </a:lnTo>
                  <a:lnTo>
                    <a:pt x="218" y="84"/>
                  </a:lnTo>
                  <a:lnTo>
                    <a:pt x="218" y="84"/>
                  </a:lnTo>
                  <a:lnTo>
                    <a:pt x="222" y="77"/>
                  </a:lnTo>
                  <a:lnTo>
                    <a:pt x="227" y="69"/>
                  </a:lnTo>
                  <a:lnTo>
                    <a:pt x="233" y="64"/>
                  </a:lnTo>
                  <a:lnTo>
                    <a:pt x="240" y="60"/>
                  </a:lnTo>
                  <a:lnTo>
                    <a:pt x="240" y="60"/>
                  </a:lnTo>
                  <a:lnTo>
                    <a:pt x="270" y="47"/>
                  </a:lnTo>
                  <a:lnTo>
                    <a:pt x="300" y="34"/>
                  </a:lnTo>
                  <a:lnTo>
                    <a:pt x="330" y="24"/>
                  </a:lnTo>
                  <a:lnTo>
                    <a:pt x="360" y="17"/>
                  </a:lnTo>
                  <a:lnTo>
                    <a:pt x="390" y="9"/>
                  </a:lnTo>
                  <a:lnTo>
                    <a:pt x="418" y="4"/>
                  </a:lnTo>
                  <a:lnTo>
                    <a:pt x="446" y="2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2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56" y="11"/>
                  </a:lnTo>
                  <a:lnTo>
                    <a:pt x="585" y="21"/>
                  </a:lnTo>
                  <a:lnTo>
                    <a:pt x="613" y="30"/>
                  </a:lnTo>
                  <a:lnTo>
                    <a:pt x="640" y="43"/>
                  </a:lnTo>
                  <a:lnTo>
                    <a:pt x="662" y="56"/>
                  </a:lnTo>
                  <a:lnTo>
                    <a:pt x="681" y="71"/>
                  </a:lnTo>
                  <a:lnTo>
                    <a:pt x="699" y="88"/>
                  </a:lnTo>
                  <a:lnTo>
                    <a:pt x="714" y="106"/>
                  </a:lnTo>
                  <a:lnTo>
                    <a:pt x="714" y="106"/>
                  </a:lnTo>
                  <a:lnTo>
                    <a:pt x="722" y="119"/>
                  </a:lnTo>
                  <a:lnTo>
                    <a:pt x="729" y="133"/>
                  </a:lnTo>
                  <a:lnTo>
                    <a:pt x="1227" y="1230"/>
                  </a:lnTo>
                  <a:lnTo>
                    <a:pt x="1227" y="1230"/>
                  </a:lnTo>
                  <a:lnTo>
                    <a:pt x="1239" y="1256"/>
                  </a:lnTo>
                  <a:lnTo>
                    <a:pt x="1248" y="1282"/>
                  </a:lnTo>
                  <a:lnTo>
                    <a:pt x="1248" y="1282"/>
                  </a:lnTo>
                  <a:lnTo>
                    <a:pt x="1250" y="1290"/>
                  </a:lnTo>
                  <a:lnTo>
                    <a:pt x="1250" y="1297"/>
                  </a:lnTo>
                  <a:lnTo>
                    <a:pt x="1250" y="1297"/>
                  </a:lnTo>
                  <a:lnTo>
                    <a:pt x="1250" y="1306"/>
                  </a:lnTo>
                  <a:lnTo>
                    <a:pt x="1248" y="1314"/>
                  </a:lnTo>
                  <a:lnTo>
                    <a:pt x="1244" y="1321"/>
                  </a:lnTo>
                  <a:lnTo>
                    <a:pt x="1239" y="1327"/>
                  </a:lnTo>
                  <a:lnTo>
                    <a:pt x="1233" y="1331"/>
                  </a:lnTo>
                  <a:lnTo>
                    <a:pt x="1225" y="1336"/>
                  </a:lnTo>
                  <a:lnTo>
                    <a:pt x="1218" y="1338"/>
                  </a:lnTo>
                  <a:lnTo>
                    <a:pt x="1209" y="1338"/>
                  </a:lnTo>
                  <a:lnTo>
                    <a:pt x="1209" y="1338"/>
                  </a:lnTo>
                  <a:lnTo>
                    <a:pt x="1201" y="1338"/>
                  </a:lnTo>
                  <a:lnTo>
                    <a:pt x="1192" y="1334"/>
                  </a:lnTo>
                  <a:lnTo>
                    <a:pt x="1183" y="1331"/>
                  </a:lnTo>
                  <a:lnTo>
                    <a:pt x="1177" y="1323"/>
                  </a:lnTo>
                  <a:lnTo>
                    <a:pt x="1177" y="1323"/>
                  </a:lnTo>
                  <a:lnTo>
                    <a:pt x="1170" y="1316"/>
                  </a:lnTo>
                  <a:lnTo>
                    <a:pt x="1162" y="1310"/>
                  </a:lnTo>
                  <a:lnTo>
                    <a:pt x="1149" y="1305"/>
                  </a:lnTo>
                  <a:lnTo>
                    <a:pt x="1136" y="1299"/>
                  </a:lnTo>
                  <a:lnTo>
                    <a:pt x="1136" y="1299"/>
                  </a:lnTo>
                  <a:lnTo>
                    <a:pt x="1106" y="1288"/>
                  </a:lnTo>
                  <a:lnTo>
                    <a:pt x="1078" y="1280"/>
                  </a:lnTo>
                  <a:lnTo>
                    <a:pt x="1048" y="1275"/>
                  </a:lnTo>
                  <a:lnTo>
                    <a:pt x="1017" y="1273"/>
                  </a:lnTo>
                  <a:lnTo>
                    <a:pt x="1017" y="1273"/>
                  </a:lnTo>
                  <a:lnTo>
                    <a:pt x="998" y="1273"/>
                  </a:lnTo>
                  <a:lnTo>
                    <a:pt x="979" y="1275"/>
                  </a:lnTo>
                  <a:lnTo>
                    <a:pt x="938" y="1282"/>
                  </a:lnTo>
                  <a:lnTo>
                    <a:pt x="895" y="1295"/>
                  </a:lnTo>
                  <a:lnTo>
                    <a:pt x="849" y="1314"/>
                  </a:lnTo>
                  <a:lnTo>
                    <a:pt x="849" y="1314"/>
                  </a:lnTo>
                  <a:lnTo>
                    <a:pt x="806" y="1334"/>
                  </a:lnTo>
                  <a:lnTo>
                    <a:pt x="768" y="1357"/>
                  </a:lnTo>
                  <a:lnTo>
                    <a:pt x="733" y="1383"/>
                  </a:lnTo>
                  <a:lnTo>
                    <a:pt x="718" y="1396"/>
                  </a:lnTo>
                  <a:lnTo>
                    <a:pt x="703" y="1409"/>
                  </a:lnTo>
                  <a:lnTo>
                    <a:pt x="690" y="1424"/>
                  </a:lnTo>
                  <a:lnTo>
                    <a:pt x="677" y="1439"/>
                  </a:lnTo>
                  <a:lnTo>
                    <a:pt x="666" y="1456"/>
                  </a:lnTo>
                  <a:lnTo>
                    <a:pt x="656" y="1471"/>
                  </a:lnTo>
                  <a:lnTo>
                    <a:pt x="649" y="1487"/>
                  </a:lnTo>
                  <a:lnTo>
                    <a:pt x="641" y="1504"/>
                  </a:lnTo>
                  <a:lnTo>
                    <a:pt x="636" y="1521"/>
                  </a:lnTo>
                  <a:lnTo>
                    <a:pt x="630" y="1538"/>
                  </a:lnTo>
                  <a:lnTo>
                    <a:pt x="630" y="1538"/>
                  </a:lnTo>
                  <a:lnTo>
                    <a:pt x="628" y="1553"/>
                  </a:lnTo>
                  <a:lnTo>
                    <a:pt x="630" y="1562"/>
                  </a:lnTo>
                  <a:lnTo>
                    <a:pt x="630" y="1562"/>
                  </a:lnTo>
                  <a:lnTo>
                    <a:pt x="630" y="1570"/>
                  </a:lnTo>
                  <a:lnTo>
                    <a:pt x="630" y="1577"/>
                  </a:lnTo>
                  <a:lnTo>
                    <a:pt x="628" y="1583"/>
                  </a:lnTo>
                  <a:lnTo>
                    <a:pt x="627" y="1590"/>
                  </a:lnTo>
                  <a:lnTo>
                    <a:pt x="623" y="1596"/>
                  </a:lnTo>
                  <a:lnTo>
                    <a:pt x="617" y="1599"/>
                  </a:lnTo>
                  <a:lnTo>
                    <a:pt x="612" y="1605"/>
                  </a:lnTo>
                  <a:lnTo>
                    <a:pt x="606" y="1609"/>
                  </a:lnTo>
                  <a:lnTo>
                    <a:pt x="606" y="1609"/>
                  </a:lnTo>
                  <a:lnTo>
                    <a:pt x="597" y="1611"/>
                  </a:lnTo>
                  <a:lnTo>
                    <a:pt x="589" y="1611"/>
                  </a:lnTo>
                  <a:lnTo>
                    <a:pt x="589" y="1611"/>
                  </a:lnTo>
                  <a:close/>
                  <a:moveTo>
                    <a:pt x="87" y="383"/>
                  </a:moveTo>
                  <a:lnTo>
                    <a:pt x="574" y="1448"/>
                  </a:lnTo>
                  <a:lnTo>
                    <a:pt x="574" y="1448"/>
                  </a:lnTo>
                  <a:lnTo>
                    <a:pt x="593" y="1416"/>
                  </a:lnTo>
                  <a:lnTo>
                    <a:pt x="613" y="1385"/>
                  </a:lnTo>
                  <a:lnTo>
                    <a:pt x="640" y="1357"/>
                  </a:lnTo>
                  <a:lnTo>
                    <a:pt x="668" y="1329"/>
                  </a:lnTo>
                  <a:lnTo>
                    <a:pt x="699" y="1303"/>
                  </a:lnTo>
                  <a:lnTo>
                    <a:pt x="737" y="1278"/>
                  </a:lnTo>
                  <a:lnTo>
                    <a:pt x="774" y="1256"/>
                  </a:lnTo>
                  <a:lnTo>
                    <a:pt x="817" y="1237"/>
                  </a:lnTo>
                  <a:lnTo>
                    <a:pt x="817" y="1237"/>
                  </a:lnTo>
                  <a:lnTo>
                    <a:pt x="871" y="1217"/>
                  </a:lnTo>
                  <a:lnTo>
                    <a:pt x="897" y="1209"/>
                  </a:lnTo>
                  <a:lnTo>
                    <a:pt x="923" y="1202"/>
                  </a:lnTo>
                  <a:lnTo>
                    <a:pt x="947" y="1196"/>
                  </a:lnTo>
                  <a:lnTo>
                    <a:pt x="970" y="1193"/>
                  </a:lnTo>
                  <a:lnTo>
                    <a:pt x="994" y="1191"/>
                  </a:lnTo>
                  <a:lnTo>
                    <a:pt x="1017" y="1191"/>
                  </a:lnTo>
                  <a:lnTo>
                    <a:pt x="1017" y="1191"/>
                  </a:lnTo>
                  <a:lnTo>
                    <a:pt x="1046" y="1191"/>
                  </a:lnTo>
                  <a:lnTo>
                    <a:pt x="1076" y="1196"/>
                  </a:lnTo>
                  <a:lnTo>
                    <a:pt x="1102" y="1202"/>
                  </a:lnTo>
                  <a:lnTo>
                    <a:pt x="1128" y="1209"/>
                  </a:lnTo>
                  <a:lnTo>
                    <a:pt x="655" y="166"/>
                  </a:lnTo>
                  <a:lnTo>
                    <a:pt x="655" y="166"/>
                  </a:lnTo>
                  <a:lnTo>
                    <a:pt x="645" y="153"/>
                  </a:lnTo>
                  <a:lnTo>
                    <a:pt x="645" y="153"/>
                  </a:lnTo>
                  <a:lnTo>
                    <a:pt x="636" y="142"/>
                  </a:lnTo>
                  <a:lnTo>
                    <a:pt x="625" y="131"/>
                  </a:lnTo>
                  <a:lnTo>
                    <a:pt x="610" y="121"/>
                  </a:lnTo>
                  <a:lnTo>
                    <a:pt x="595" y="112"/>
                  </a:lnTo>
                  <a:lnTo>
                    <a:pt x="576" y="105"/>
                  </a:lnTo>
                  <a:lnTo>
                    <a:pt x="556" y="97"/>
                  </a:lnTo>
                  <a:lnTo>
                    <a:pt x="533" y="91"/>
                  </a:lnTo>
                  <a:lnTo>
                    <a:pt x="509" y="86"/>
                  </a:lnTo>
                  <a:lnTo>
                    <a:pt x="509" y="86"/>
                  </a:lnTo>
                  <a:lnTo>
                    <a:pt x="487" y="84"/>
                  </a:lnTo>
                  <a:lnTo>
                    <a:pt x="462" y="84"/>
                  </a:lnTo>
                  <a:lnTo>
                    <a:pt x="436" y="86"/>
                  </a:lnTo>
                  <a:lnTo>
                    <a:pt x="408" y="90"/>
                  </a:lnTo>
                  <a:lnTo>
                    <a:pt x="380" y="95"/>
                  </a:lnTo>
                  <a:lnTo>
                    <a:pt x="350" y="105"/>
                  </a:lnTo>
                  <a:lnTo>
                    <a:pt x="321" y="116"/>
                  </a:lnTo>
                  <a:lnTo>
                    <a:pt x="291" y="127"/>
                  </a:lnTo>
                  <a:lnTo>
                    <a:pt x="291" y="127"/>
                  </a:lnTo>
                  <a:lnTo>
                    <a:pt x="278" y="159"/>
                  </a:lnTo>
                  <a:lnTo>
                    <a:pt x="259" y="190"/>
                  </a:lnTo>
                  <a:lnTo>
                    <a:pt x="238" y="222"/>
                  </a:lnTo>
                  <a:lnTo>
                    <a:pt x="214" y="254"/>
                  </a:lnTo>
                  <a:lnTo>
                    <a:pt x="186" y="286"/>
                  </a:lnTo>
                  <a:lnTo>
                    <a:pt x="156" y="315"/>
                  </a:lnTo>
                  <a:lnTo>
                    <a:pt x="123" y="347"/>
                  </a:lnTo>
                  <a:lnTo>
                    <a:pt x="85" y="377"/>
                  </a:lnTo>
                  <a:lnTo>
                    <a:pt x="85" y="377"/>
                  </a:lnTo>
                  <a:lnTo>
                    <a:pt x="87" y="383"/>
                  </a:lnTo>
                  <a:lnTo>
                    <a:pt x="87" y="3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48"/>
            <p:cNvSpPr>
              <a:spLocks/>
            </p:cNvSpPr>
            <p:nvPr/>
          </p:nvSpPr>
          <p:spPr bwMode="auto">
            <a:xfrm>
              <a:off x="5073650" y="8064500"/>
              <a:ext cx="511175" cy="482600"/>
            </a:xfrm>
            <a:custGeom>
              <a:avLst/>
              <a:gdLst>
                <a:gd name="T0" fmla="*/ 644 w 644"/>
                <a:gd name="T1" fmla="*/ 140 h 608"/>
                <a:gd name="T2" fmla="*/ 642 w 644"/>
                <a:gd name="T3" fmla="*/ 117 h 608"/>
                <a:gd name="T4" fmla="*/ 631 w 644"/>
                <a:gd name="T5" fmla="*/ 80 h 608"/>
                <a:gd name="T6" fmla="*/ 622 w 644"/>
                <a:gd name="T7" fmla="*/ 65 h 608"/>
                <a:gd name="T8" fmla="*/ 597 w 644"/>
                <a:gd name="T9" fmla="*/ 45 h 608"/>
                <a:gd name="T10" fmla="*/ 562 w 644"/>
                <a:gd name="T11" fmla="*/ 28 h 608"/>
                <a:gd name="T12" fmla="*/ 534 w 644"/>
                <a:gd name="T13" fmla="*/ 18 h 608"/>
                <a:gd name="T14" fmla="*/ 471 w 644"/>
                <a:gd name="T15" fmla="*/ 2 h 608"/>
                <a:gd name="T16" fmla="*/ 416 w 644"/>
                <a:gd name="T17" fmla="*/ 0 h 608"/>
                <a:gd name="T18" fmla="*/ 375 w 644"/>
                <a:gd name="T19" fmla="*/ 3 h 608"/>
                <a:gd name="T20" fmla="*/ 329 w 644"/>
                <a:gd name="T21" fmla="*/ 15 h 608"/>
                <a:gd name="T22" fmla="*/ 275 w 644"/>
                <a:gd name="T23" fmla="*/ 31 h 608"/>
                <a:gd name="T24" fmla="*/ 247 w 644"/>
                <a:gd name="T25" fmla="*/ 43 h 608"/>
                <a:gd name="T26" fmla="*/ 194 w 644"/>
                <a:gd name="T27" fmla="*/ 67 h 608"/>
                <a:gd name="T28" fmla="*/ 150 w 644"/>
                <a:gd name="T29" fmla="*/ 95 h 608"/>
                <a:gd name="T30" fmla="*/ 110 w 644"/>
                <a:gd name="T31" fmla="*/ 125 h 608"/>
                <a:gd name="T32" fmla="*/ 79 w 644"/>
                <a:gd name="T33" fmla="*/ 156 h 608"/>
                <a:gd name="T34" fmla="*/ 51 w 644"/>
                <a:gd name="T35" fmla="*/ 190 h 608"/>
                <a:gd name="T36" fmla="*/ 30 w 644"/>
                <a:gd name="T37" fmla="*/ 226 h 608"/>
                <a:gd name="T38" fmla="*/ 13 w 644"/>
                <a:gd name="T39" fmla="*/ 261 h 608"/>
                <a:gd name="T40" fmla="*/ 4 w 644"/>
                <a:gd name="T41" fmla="*/ 296 h 608"/>
                <a:gd name="T42" fmla="*/ 0 w 644"/>
                <a:gd name="T43" fmla="*/ 319 h 608"/>
                <a:gd name="T44" fmla="*/ 2 w 644"/>
                <a:gd name="T45" fmla="*/ 338 h 608"/>
                <a:gd name="T46" fmla="*/ 8 w 644"/>
                <a:gd name="T47" fmla="*/ 354 h 608"/>
                <a:gd name="T48" fmla="*/ 32 w 644"/>
                <a:gd name="T49" fmla="*/ 386 h 608"/>
                <a:gd name="T50" fmla="*/ 260 w 644"/>
                <a:gd name="T51" fmla="*/ 608 h 608"/>
                <a:gd name="T52" fmla="*/ 273 w 644"/>
                <a:gd name="T53" fmla="*/ 584 h 608"/>
                <a:gd name="T54" fmla="*/ 304 w 644"/>
                <a:gd name="T55" fmla="*/ 539 h 608"/>
                <a:gd name="T56" fmla="*/ 346 w 644"/>
                <a:gd name="T57" fmla="*/ 504 h 608"/>
                <a:gd name="T58" fmla="*/ 394 w 644"/>
                <a:gd name="T59" fmla="*/ 472 h 608"/>
                <a:gd name="T60" fmla="*/ 448 w 644"/>
                <a:gd name="T61" fmla="*/ 449 h 608"/>
                <a:gd name="T62" fmla="*/ 504 w 644"/>
                <a:gd name="T63" fmla="*/ 433 h 608"/>
                <a:gd name="T64" fmla="*/ 562 w 644"/>
                <a:gd name="T65" fmla="*/ 421 h 608"/>
                <a:gd name="T66" fmla="*/ 618 w 644"/>
                <a:gd name="T67" fmla="*/ 420 h 608"/>
                <a:gd name="T68" fmla="*/ 644 w 644"/>
                <a:gd name="T69" fmla="*/ 42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4" h="608">
                  <a:moveTo>
                    <a:pt x="644" y="420"/>
                  </a:moveTo>
                  <a:lnTo>
                    <a:pt x="644" y="140"/>
                  </a:lnTo>
                  <a:lnTo>
                    <a:pt x="644" y="140"/>
                  </a:lnTo>
                  <a:lnTo>
                    <a:pt x="642" y="117"/>
                  </a:lnTo>
                  <a:lnTo>
                    <a:pt x="637" y="97"/>
                  </a:lnTo>
                  <a:lnTo>
                    <a:pt x="631" y="80"/>
                  </a:lnTo>
                  <a:lnTo>
                    <a:pt x="622" y="65"/>
                  </a:lnTo>
                  <a:lnTo>
                    <a:pt x="622" y="65"/>
                  </a:lnTo>
                  <a:lnTo>
                    <a:pt x="610" y="54"/>
                  </a:lnTo>
                  <a:lnTo>
                    <a:pt x="597" y="45"/>
                  </a:lnTo>
                  <a:lnTo>
                    <a:pt x="583" y="35"/>
                  </a:lnTo>
                  <a:lnTo>
                    <a:pt x="562" y="28"/>
                  </a:lnTo>
                  <a:lnTo>
                    <a:pt x="562" y="28"/>
                  </a:lnTo>
                  <a:lnTo>
                    <a:pt x="534" y="18"/>
                  </a:lnTo>
                  <a:lnTo>
                    <a:pt x="504" y="9"/>
                  </a:lnTo>
                  <a:lnTo>
                    <a:pt x="471" y="2"/>
                  </a:lnTo>
                  <a:lnTo>
                    <a:pt x="435" y="0"/>
                  </a:lnTo>
                  <a:lnTo>
                    <a:pt x="416" y="0"/>
                  </a:lnTo>
                  <a:lnTo>
                    <a:pt x="396" y="2"/>
                  </a:lnTo>
                  <a:lnTo>
                    <a:pt x="375" y="3"/>
                  </a:lnTo>
                  <a:lnTo>
                    <a:pt x="353" y="9"/>
                  </a:lnTo>
                  <a:lnTo>
                    <a:pt x="329" y="15"/>
                  </a:lnTo>
                  <a:lnTo>
                    <a:pt x="303" y="22"/>
                  </a:lnTo>
                  <a:lnTo>
                    <a:pt x="275" y="31"/>
                  </a:lnTo>
                  <a:lnTo>
                    <a:pt x="247" y="43"/>
                  </a:lnTo>
                  <a:lnTo>
                    <a:pt x="247" y="43"/>
                  </a:lnTo>
                  <a:lnTo>
                    <a:pt x="221" y="56"/>
                  </a:lnTo>
                  <a:lnTo>
                    <a:pt x="194" y="67"/>
                  </a:lnTo>
                  <a:lnTo>
                    <a:pt x="172" y="82"/>
                  </a:lnTo>
                  <a:lnTo>
                    <a:pt x="150" y="95"/>
                  </a:lnTo>
                  <a:lnTo>
                    <a:pt x="129" y="110"/>
                  </a:lnTo>
                  <a:lnTo>
                    <a:pt x="110" y="125"/>
                  </a:lnTo>
                  <a:lnTo>
                    <a:pt x="94" y="140"/>
                  </a:lnTo>
                  <a:lnTo>
                    <a:pt x="79" y="156"/>
                  </a:lnTo>
                  <a:lnTo>
                    <a:pt x="64" y="173"/>
                  </a:lnTo>
                  <a:lnTo>
                    <a:pt x="51" y="190"/>
                  </a:lnTo>
                  <a:lnTo>
                    <a:pt x="40" y="207"/>
                  </a:lnTo>
                  <a:lnTo>
                    <a:pt x="30" y="226"/>
                  </a:lnTo>
                  <a:lnTo>
                    <a:pt x="21" y="242"/>
                  </a:lnTo>
                  <a:lnTo>
                    <a:pt x="13" y="261"/>
                  </a:lnTo>
                  <a:lnTo>
                    <a:pt x="8" y="280"/>
                  </a:lnTo>
                  <a:lnTo>
                    <a:pt x="4" y="296"/>
                  </a:lnTo>
                  <a:lnTo>
                    <a:pt x="4" y="296"/>
                  </a:lnTo>
                  <a:lnTo>
                    <a:pt x="0" y="319"/>
                  </a:lnTo>
                  <a:lnTo>
                    <a:pt x="2" y="338"/>
                  </a:lnTo>
                  <a:lnTo>
                    <a:pt x="2" y="338"/>
                  </a:lnTo>
                  <a:lnTo>
                    <a:pt x="4" y="347"/>
                  </a:lnTo>
                  <a:lnTo>
                    <a:pt x="8" y="354"/>
                  </a:lnTo>
                  <a:lnTo>
                    <a:pt x="17" y="371"/>
                  </a:lnTo>
                  <a:lnTo>
                    <a:pt x="32" y="386"/>
                  </a:lnTo>
                  <a:lnTo>
                    <a:pt x="49" y="403"/>
                  </a:lnTo>
                  <a:lnTo>
                    <a:pt x="260" y="608"/>
                  </a:lnTo>
                  <a:lnTo>
                    <a:pt x="260" y="608"/>
                  </a:lnTo>
                  <a:lnTo>
                    <a:pt x="273" y="584"/>
                  </a:lnTo>
                  <a:lnTo>
                    <a:pt x="288" y="561"/>
                  </a:lnTo>
                  <a:lnTo>
                    <a:pt x="304" y="539"/>
                  </a:lnTo>
                  <a:lnTo>
                    <a:pt x="325" y="520"/>
                  </a:lnTo>
                  <a:lnTo>
                    <a:pt x="346" y="504"/>
                  </a:lnTo>
                  <a:lnTo>
                    <a:pt x="370" y="487"/>
                  </a:lnTo>
                  <a:lnTo>
                    <a:pt x="394" y="472"/>
                  </a:lnTo>
                  <a:lnTo>
                    <a:pt x="420" y="461"/>
                  </a:lnTo>
                  <a:lnTo>
                    <a:pt x="448" y="449"/>
                  </a:lnTo>
                  <a:lnTo>
                    <a:pt x="476" y="440"/>
                  </a:lnTo>
                  <a:lnTo>
                    <a:pt x="504" y="433"/>
                  </a:lnTo>
                  <a:lnTo>
                    <a:pt x="534" y="427"/>
                  </a:lnTo>
                  <a:lnTo>
                    <a:pt x="562" y="421"/>
                  </a:lnTo>
                  <a:lnTo>
                    <a:pt x="590" y="420"/>
                  </a:lnTo>
                  <a:lnTo>
                    <a:pt x="618" y="420"/>
                  </a:lnTo>
                  <a:lnTo>
                    <a:pt x="644" y="420"/>
                  </a:lnTo>
                  <a:lnTo>
                    <a:pt x="644" y="4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49"/>
            <p:cNvSpPr>
              <a:spLocks noEditPoints="1"/>
            </p:cNvSpPr>
            <p:nvPr/>
          </p:nvSpPr>
          <p:spPr bwMode="auto">
            <a:xfrm>
              <a:off x="5041900" y="8031163"/>
              <a:ext cx="576263" cy="549275"/>
            </a:xfrm>
            <a:custGeom>
              <a:avLst/>
              <a:gdLst>
                <a:gd name="T0" fmla="*/ 293 w 726"/>
                <a:gd name="T1" fmla="*/ 690 h 690"/>
                <a:gd name="T2" fmla="*/ 273 w 726"/>
                <a:gd name="T3" fmla="*/ 679 h 690"/>
                <a:gd name="T4" fmla="*/ 41 w 726"/>
                <a:gd name="T5" fmla="*/ 455 h 690"/>
                <a:gd name="T6" fmla="*/ 11 w 726"/>
                <a:gd name="T7" fmla="*/ 412 h 690"/>
                <a:gd name="T8" fmla="*/ 2 w 726"/>
                <a:gd name="T9" fmla="*/ 386 h 690"/>
                <a:gd name="T10" fmla="*/ 2 w 726"/>
                <a:gd name="T11" fmla="*/ 345 h 690"/>
                <a:gd name="T12" fmla="*/ 10 w 726"/>
                <a:gd name="T13" fmla="*/ 308 h 690"/>
                <a:gd name="T14" fmla="*/ 36 w 726"/>
                <a:gd name="T15" fmla="*/ 242 h 690"/>
                <a:gd name="T16" fmla="*/ 77 w 726"/>
                <a:gd name="T17" fmla="*/ 184 h 690"/>
                <a:gd name="T18" fmla="*/ 129 w 726"/>
                <a:gd name="T19" fmla="*/ 130 h 690"/>
                <a:gd name="T20" fmla="*/ 194 w 726"/>
                <a:gd name="T21" fmla="*/ 86 h 690"/>
                <a:gd name="T22" fmla="*/ 271 w 726"/>
                <a:gd name="T23" fmla="*/ 46 h 690"/>
                <a:gd name="T24" fmla="*/ 351 w 726"/>
                <a:gd name="T25" fmla="*/ 18 h 690"/>
                <a:gd name="T26" fmla="*/ 424 w 726"/>
                <a:gd name="T27" fmla="*/ 2 h 690"/>
                <a:gd name="T28" fmla="*/ 471 w 726"/>
                <a:gd name="T29" fmla="*/ 0 h 690"/>
                <a:gd name="T30" fmla="*/ 549 w 726"/>
                <a:gd name="T31" fmla="*/ 9 h 690"/>
                <a:gd name="T32" fmla="*/ 618 w 726"/>
                <a:gd name="T33" fmla="*/ 30 h 690"/>
                <a:gd name="T34" fmla="*/ 681 w 726"/>
                <a:gd name="T35" fmla="*/ 65 h 690"/>
                <a:gd name="T36" fmla="*/ 704 w 726"/>
                <a:gd name="T37" fmla="*/ 93 h 690"/>
                <a:gd name="T38" fmla="*/ 719 w 726"/>
                <a:gd name="T39" fmla="*/ 128 h 690"/>
                <a:gd name="T40" fmla="*/ 726 w 726"/>
                <a:gd name="T41" fmla="*/ 177 h 690"/>
                <a:gd name="T42" fmla="*/ 726 w 726"/>
                <a:gd name="T43" fmla="*/ 457 h 690"/>
                <a:gd name="T44" fmla="*/ 726 w 726"/>
                <a:gd name="T45" fmla="*/ 468 h 690"/>
                <a:gd name="T46" fmla="*/ 715 w 726"/>
                <a:gd name="T47" fmla="*/ 490 h 690"/>
                <a:gd name="T48" fmla="*/ 694 w 726"/>
                <a:gd name="T49" fmla="*/ 502 h 690"/>
                <a:gd name="T50" fmla="*/ 685 w 726"/>
                <a:gd name="T51" fmla="*/ 502 h 690"/>
                <a:gd name="T52" fmla="*/ 683 w 726"/>
                <a:gd name="T53" fmla="*/ 502 h 690"/>
                <a:gd name="T54" fmla="*/ 635 w 726"/>
                <a:gd name="T55" fmla="*/ 502 h 690"/>
                <a:gd name="T56" fmla="*/ 562 w 726"/>
                <a:gd name="T57" fmla="*/ 511 h 690"/>
                <a:gd name="T58" fmla="*/ 491 w 726"/>
                <a:gd name="T59" fmla="*/ 533 h 690"/>
                <a:gd name="T60" fmla="*/ 428 w 726"/>
                <a:gd name="T61" fmla="*/ 565 h 690"/>
                <a:gd name="T62" fmla="*/ 375 w 726"/>
                <a:gd name="T63" fmla="*/ 610 h 690"/>
                <a:gd name="T64" fmla="*/ 340 w 726"/>
                <a:gd name="T65" fmla="*/ 666 h 690"/>
                <a:gd name="T66" fmla="*/ 329 w 726"/>
                <a:gd name="T67" fmla="*/ 681 h 690"/>
                <a:gd name="T68" fmla="*/ 310 w 726"/>
                <a:gd name="T69" fmla="*/ 690 h 690"/>
                <a:gd name="T70" fmla="*/ 471 w 726"/>
                <a:gd name="T71" fmla="*/ 82 h 690"/>
                <a:gd name="T72" fmla="*/ 433 w 726"/>
                <a:gd name="T73" fmla="*/ 84 h 690"/>
                <a:gd name="T74" fmla="*/ 303 w 726"/>
                <a:gd name="T75" fmla="*/ 123 h 690"/>
                <a:gd name="T76" fmla="*/ 222 w 726"/>
                <a:gd name="T77" fmla="*/ 166 h 690"/>
                <a:gd name="T78" fmla="*/ 157 w 726"/>
                <a:gd name="T79" fmla="*/ 218 h 690"/>
                <a:gd name="T80" fmla="*/ 120 w 726"/>
                <a:gd name="T81" fmla="*/ 265 h 690"/>
                <a:gd name="T82" fmla="*/ 95 w 726"/>
                <a:gd name="T83" fmla="*/ 313 h 690"/>
                <a:gd name="T84" fmla="*/ 84 w 726"/>
                <a:gd name="T85" fmla="*/ 347 h 690"/>
                <a:gd name="T86" fmla="*/ 84 w 726"/>
                <a:gd name="T87" fmla="*/ 371 h 690"/>
                <a:gd name="T88" fmla="*/ 103 w 726"/>
                <a:gd name="T89" fmla="*/ 401 h 690"/>
                <a:gd name="T90" fmla="*/ 291 w 726"/>
                <a:gd name="T91" fmla="*/ 582 h 690"/>
                <a:gd name="T92" fmla="*/ 342 w 726"/>
                <a:gd name="T93" fmla="*/ 528 h 690"/>
                <a:gd name="T94" fmla="*/ 403 w 726"/>
                <a:gd name="T95" fmla="*/ 485 h 690"/>
                <a:gd name="T96" fmla="*/ 472 w 726"/>
                <a:gd name="T97" fmla="*/ 451 h 690"/>
                <a:gd name="T98" fmla="*/ 545 w 726"/>
                <a:gd name="T99" fmla="*/ 431 h 690"/>
                <a:gd name="T100" fmla="*/ 644 w 726"/>
                <a:gd name="T101" fmla="*/ 420 h 690"/>
                <a:gd name="T102" fmla="*/ 642 w 726"/>
                <a:gd name="T103" fmla="*/ 164 h 690"/>
                <a:gd name="T104" fmla="*/ 631 w 726"/>
                <a:gd name="T105" fmla="*/ 132 h 690"/>
                <a:gd name="T106" fmla="*/ 616 w 726"/>
                <a:gd name="T107" fmla="*/ 119 h 690"/>
                <a:gd name="T108" fmla="*/ 590 w 726"/>
                <a:gd name="T109" fmla="*/ 108 h 690"/>
                <a:gd name="T110" fmla="*/ 502 w 726"/>
                <a:gd name="T111" fmla="*/ 84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6" h="690">
                  <a:moveTo>
                    <a:pt x="301" y="690"/>
                  </a:moveTo>
                  <a:lnTo>
                    <a:pt x="301" y="690"/>
                  </a:lnTo>
                  <a:lnTo>
                    <a:pt x="293" y="690"/>
                  </a:lnTo>
                  <a:lnTo>
                    <a:pt x="286" y="688"/>
                  </a:lnTo>
                  <a:lnTo>
                    <a:pt x="278" y="685"/>
                  </a:lnTo>
                  <a:lnTo>
                    <a:pt x="273" y="679"/>
                  </a:lnTo>
                  <a:lnTo>
                    <a:pt x="60" y="474"/>
                  </a:lnTo>
                  <a:lnTo>
                    <a:pt x="60" y="474"/>
                  </a:lnTo>
                  <a:lnTo>
                    <a:pt x="41" y="455"/>
                  </a:lnTo>
                  <a:lnTo>
                    <a:pt x="25" y="434"/>
                  </a:lnTo>
                  <a:lnTo>
                    <a:pt x="17" y="423"/>
                  </a:lnTo>
                  <a:lnTo>
                    <a:pt x="11" y="412"/>
                  </a:lnTo>
                  <a:lnTo>
                    <a:pt x="6" y="401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0" y="373"/>
                  </a:lnTo>
                  <a:lnTo>
                    <a:pt x="0" y="360"/>
                  </a:lnTo>
                  <a:lnTo>
                    <a:pt x="2" y="345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10" y="308"/>
                  </a:lnTo>
                  <a:lnTo>
                    <a:pt x="17" y="285"/>
                  </a:lnTo>
                  <a:lnTo>
                    <a:pt x="26" y="265"/>
                  </a:lnTo>
                  <a:lnTo>
                    <a:pt x="36" y="242"/>
                  </a:lnTo>
                  <a:lnTo>
                    <a:pt x="49" y="222"/>
                  </a:lnTo>
                  <a:lnTo>
                    <a:pt x="62" y="203"/>
                  </a:lnTo>
                  <a:lnTo>
                    <a:pt x="77" y="184"/>
                  </a:lnTo>
                  <a:lnTo>
                    <a:pt x="92" y="166"/>
                  </a:lnTo>
                  <a:lnTo>
                    <a:pt x="110" y="149"/>
                  </a:lnTo>
                  <a:lnTo>
                    <a:pt x="129" y="130"/>
                  </a:lnTo>
                  <a:lnTo>
                    <a:pt x="150" y="115"/>
                  </a:lnTo>
                  <a:lnTo>
                    <a:pt x="172" y="100"/>
                  </a:lnTo>
                  <a:lnTo>
                    <a:pt x="194" y="86"/>
                  </a:lnTo>
                  <a:lnTo>
                    <a:pt x="219" y="71"/>
                  </a:lnTo>
                  <a:lnTo>
                    <a:pt x="245" y="58"/>
                  </a:lnTo>
                  <a:lnTo>
                    <a:pt x="271" y="46"/>
                  </a:lnTo>
                  <a:lnTo>
                    <a:pt x="271" y="46"/>
                  </a:lnTo>
                  <a:lnTo>
                    <a:pt x="325" y="26"/>
                  </a:lnTo>
                  <a:lnTo>
                    <a:pt x="351" y="18"/>
                  </a:lnTo>
                  <a:lnTo>
                    <a:pt x="377" y="11"/>
                  </a:lnTo>
                  <a:lnTo>
                    <a:pt x="401" y="5"/>
                  </a:lnTo>
                  <a:lnTo>
                    <a:pt x="424" y="2"/>
                  </a:lnTo>
                  <a:lnTo>
                    <a:pt x="448" y="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91" y="0"/>
                  </a:lnTo>
                  <a:lnTo>
                    <a:pt x="512" y="2"/>
                  </a:lnTo>
                  <a:lnTo>
                    <a:pt x="549" y="9"/>
                  </a:lnTo>
                  <a:lnTo>
                    <a:pt x="584" y="18"/>
                  </a:lnTo>
                  <a:lnTo>
                    <a:pt x="618" y="30"/>
                  </a:lnTo>
                  <a:lnTo>
                    <a:pt x="618" y="30"/>
                  </a:lnTo>
                  <a:lnTo>
                    <a:pt x="644" y="41"/>
                  </a:lnTo>
                  <a:lnTo>
                    <a:pt x="665" y="52"/>
                  </a:lnTo>
                  <a:lnTo>
                    <a:pt x="681" y="65"/>
                  </a:lnTo>
                  <a:lnTo>
                    <a:pt x="696" y="82"/>
                  </a:lnTo>
                  <a:lnTo>
                    <a:pt x="696" y="82"/>
                  </a:lnTo>
                  <a:lnTo>
                    <a:pt x="704" y="93"/>
                  </a:lnTo>
                  <a:lnTo>
                    <a:pt x="709" y="104"/>
                  </a:lnTo>
                  <a:lnTo>
                    <a:pt x="715" y="117"/>
                  </a:lnTo>
                  <a:lnTo>
                    <a:pt x="719" y="128"/>
                  </a:lnTo>
                  <a:lnTo>
                    <a:pt x="724" y="153"/>
                  </a:lnTo>
                  <a:lnTo>
                    <a:pt x="726" y="177"/>
                  </a:lnTo>
                  <a:lnTo>
                    <a:pt x="726" y="177"/>
                  </a:lnTo>
                  <a:lnTo>
                    <a:pt x="726" y="181"/>
                  </a:lnTo>
                  <a:lnTo>
                    <a:pt x="726" y="457"/>
                  </a:lnTo>
                  <a:lnTo>
                    <a:pt x="726" y="457"/>
                  </a:lnTo>
                  <a:lnTo>
                    <a:pt x="726" y="461"/>
                  </a:lnTo>
                  <a:lnTo>
                    <a:pt x="726" y="461"/>
                  </a:lnTo>
                  <a:lnTo>
                    <a:pt x="726" y="468"/>
                  </a:lnTo>
                  <a:lnTo>
                    <a:pt x="724" y="477"/>
                  </a:lnTo>
                  <a:lnTo>
                    <a:pt x="721" y="483"/>
                  </a:lnTo>
                  <a:lnTo>
                    <a:pt x="715" y="490"/>
                  </a:lnTo>
                  <a:lnTo>
                    <a:pt x="709" y="494"/>
                  </a:lnTo>
                  <a:lnTo>
                    <a:pt x="702" y="498"/>
                  </a:lnTo>
                  <a:lnTo>
                    <a:pt x="694" y="502"/>
                  </a:lnTo>
                  <a:lnTo>
                    <a:pt x="685" y="502"/>
                  </a:lnTo>
                  <a:lnTo>
                    <a:pt x="685" y="502"/>
                  </a:lnTo>
                  <a:lnTo>
                    <a:pt x="685" y="502"/>
                  </a:lnTo>
                  <a:lnTo>
                    <a:pt x="685" y="502"/>
                  </a:lnTo>
                  <a:lnTo>
                    <a:pt x="683" y="502"/>
                  </a:lnTo>
                  <a:lnTo>
                    <a:pt x="683" y="502"/>
                  </a:lnTo>
                  <a:lnTo>
                    <a:pt x="659" y="502"/>
                  </a:lnTo>
                  <a:lnTo>
                    <a:pt x="659" y="502"/>
                  </a:lnTo>
                  <a:lnTo>
                    <a:pt x="635" y="502"/>
                  </a:lnTo>
                  <a:lnTo>
                    <a:pt x="612" y="504"/>
                  </a:lnTo>
                  <a:lnTo>
                    <a:pt x="586" y="507"/>
                  </a:lnTo>
                  <a:lnTo>
                    <a:pt x="562" y="511"/>
                  </a:lnTo>
                  <a:lnTo>
                    <a:pt x="538" y="517"/>
                  </a:lnTo>
                  <a:lnTo>
                    <a:pt x="515" y="524"/>
                  </a:lnTo>
                  <a:lnTo>
                    <a:pt x="491" y="533"/>
                  </a:lnTo>
                  <a:lnTo>
                    <a:pt x="469" y="543"/>
                  </a:lnTo>
                  <a:lnTo>
                    <a:pt x="448" y="554"/>
                  </a:lnTo>
                  <a:lnTo>
                    <a:pt x="428" y="565"/>
                  </a:lnTo>
                  <a:lnTo>
                    <a:pt x="409" y="580"/>
                  </a:lnTo>
                  <a:lnTo>
                    <a:pt x="390" y="595"/>
                  </a:lnTo>
                  <a:lnTo>
                    <a:pt x="375" y="610"/>
                  </a:lnTo>
                  <a:lnTo>
                    <a:pt x="360" y="627"/>
                  </a:lnTo>
                  <a:lnTo>
                    <a:pt x="349" y="645"/>
                  </a:lnTo>
                  <a:lnTo>
                    <a:pt x="340" y="666"/>
                  </a:lnTo>
                  <a:lnTo>
                    <a:pt x="340" y="666"/>
                  </a:lnTo>
                  <a:lnTo>
                    <a:pt x="334" y="673"/>
                  </a:lnTo>
                  <a:lnTo>
                    <a:pt x="329" y="681"/>
                  </a:lnTo>
                  <a:lnTo>
                    <a:pt x="319" y="686"/>
                  </a:lnTo>
                  <a:lnTo>
                    <a:pt x="310" y="690"/>
                  </a:lnTo>
                  <a:lnTo>
                    <a:pt x="310" y="690"/>
                  </a:lnTo>
                  <a:lnTo>
                    <a:pt x="301" y="690"/>
                  </a:lnTo>
                  <a:lnTo>
                    <a:pt x="301" y="690"/>
                  </a:lnTo>
                  <a:close/>
                  <a:moveTo>
                    <a:pt x="471" y="82"/>
                  </a:moveTo>
                  <a:lnTo>
                    <a:pt x="471" y="82"/>
                  </a:lnTo>
                  <a:lnTo>
                    <a:pt x="452" y="82"/>
                  </a:lnTo>
                  <a:lnTo>
                    <a:pt x="433" y="84"/>
                  </a:lnTo>
                  <a:lnTo>
                    <a:pt x="392" y="91"/>
                  </a:lnTo>
                  <a:lnTo>
                    <a:pt x="349" y="104"/>
                  </a:lnTo>
                  <a:lnTo>
                    <a:pt x="303" y="123"/>
                  </a:lnTo>
                  <a:lnTo>
                    <a:pt x="303" y="123"/>
                  </a:lnTo>
                  <a:lnTo>
                    <a:pt x="260" y="143"/>
                  </a:lnTo>
                  <a:lnTo>
                    <a:pt x="222" y="166"/>
                  </a:lnTo>
                  <a:lnTo>
                    <a:pt x="187" y="192"/>
                  </a:lnTo>
                  <a:lnTo>
                    <a:pt x="172" y="205"/>
                  </a:lnTo>
                  <a:lnTo>
                    <a:pt x="157" y="218"/>
                  </a:lnTo>
                  <a:lnTo>
                    <a:pt x="144" y="233"/>
                  </a:lnTo>
                  <a:lnTo>
                    <a:pt x="131" y="248"/>
                  </a:lnTo>
                  <a:lnTo>
                    <a:pt x="120" y="265"/>
                  </a:lnTo>
                  <a:lnTo>
                    <a:pt x="110" y="280"/>
                  </a:lnTo>
                  <a:lnTo>
                    <a:pt x="103" y="296"/>
                  </a:lnTo>
                  <a:lnTo>
                    <a:pt x="95" y="313"/>
                  </a:lnTo>
                  <a:lnTo>
                    <a:pt x="90" y="330"/>
                  </a:lnTo>
                  <a:lnTo>
                    <a:pt x="84" y="347"/>
                  </a:lnTo>
                  <a:lnTo>
                    <a:pt x="84" y="347"/>
                  </a:lnTo>
                  <a:lnTo>
                    <a:pt x="82" y="362"/>
                  </a:lnTo>
                  <a:lnTo>
                    <a:pt x="84" y="371"/>
                  </a:lnTo>
                  <a:lnTo>
                    <a:pt x="84" y="371"/>
                  </a:lnTo>
                  <a:lnTo>
                    <a:pt x="86" y="380"/>
                  </a:lnTo>
                  <a:lnTo>
                    <a:pt x="94" y="390"/>
                  </a:lnTo>
                  <a:lnTo>
                    <a:pt x="103" y="401"/>
                  </a:lnTo>
                  <a:lnTo>
                    <a:pt x="118" y="414"/>
                  </a:lnTo>
                  <a:lnTo>
                    <a:pt x="291" y="582"/>
                  </a:lnTo>
                  <a:lnTo>
                    <a:pt x="291" y="582"/>
                  </a:lnTo>
                  <a:lnTo>
                    <a:pt x="306" y="563"/>
                  </a:lnTo>
                  <a:lnTo>
                    <a:pt x="323" y="545"/>
                  </a:lnTo>
                  <a:lnTo>
                    <a:pt x="342" y="528"/>
                  </a:lnTo>
                  <a:lnTo>
                    <a:pt x="360" y="513"/>
                  </a:lnTo>
                  <a:lnTo>
                    <a:pt x="381" y="498"/>
                  </a:lnTo>
                  <a:lnTo>
                    <a:pt x="403" y="485"/>
                  </a:lnTo>
                  <a:lnTo>
                    <a:pt x="426" y="472"/>
                  </a:lnTo>
                  <a:lnTo>
                    <a:pt x="448" y="462"/>
                  </a:lnTo>
                  <a:lnTo>
                    <a:pt x="472" y="451"/>
                  </a:lnTo>
                  <a:lnTo>
                    <a:pt x="497" y="444"/>
                  </a:lnTo>
                  <a:lnTo>
                    <a:pt x="521" y="436"/>
                  </a:lnTo>
                  <a:lnTo>
                    <a:pt x="545" y="431"/>
                  </a:lnTo>
                  <a:lnTo>
                    <a:pt x="571" y="427"/>
                  </a:lnTo>
                  <a:lnTo>
                    <a:pt x="596" y="423"/>
                  </a:lnTo>
                  <a:lnTo>
                    <a:pt x="644" y="420"/>
                  </a:lnTo>
                  <a:lnTo>
                    <a:pt x="644" y="183"/>
                  </a:lnTo>
                  <a:lnTo>
                    <a:pt x="644" y="183"/>
                  </a:lnTo>
                  <a:lnTo>
                    <a:pt x="642" y="164"/>
                  </a:lnTo>
                  <a:lnTo>
                    <a:pt x="638" y="151"/>
                  </a:lnTo>
                  <a:lnTo>
                    <a:pt x="635" y="140"/>
                  </a:lnTo>
                  <a:lnTo>
                    <a:pt x="631" y="132"/>
                  </a:lnTo>
                  <a:lnTo>
                    <a:pt x="631" y="132"/>
                  </a:lnTo>
                  <a:lnTo>
                    <a:pt x="624" y="125"/>
                  </a:lnTo>
                  <a:lnTo>
                    <a:pt x="616" y="119"/>
                  </a:lnTo>
                  <a:lnTo>
                    <a:pt x="603" y="114"/>
                  </a:lnTo>
                  <a:lnTo>
                    <a:pt x="590" y="108"/>
                  </a:lnTo>
                  <a:lnTo>
                    <a:pt x="590" y="108"/>
                  </a:lnTo>
                  <a:lnTo>
                    <a:pt x="560" y="97"/>
                  </a:lnTo>
                  <a:lnTo>
                    <a:pt x="532" y="89"/>
                  </a:lnTo>
                  <a:lnTo>
                    <a:pt x="502" y="84"/>
                  </a:lnTo>
                  <a:lnTo>
                    <a:pt x="471" y="82"/>
                  </a:lnTo>
                  <a:lnTo>
                    <a:pt x="471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0"/>
            <p:cNvSpPr>
              <a:spLocks/>
            </p:cNvSpPr>
            <p:nvPr/>
          </p:nvSpPr>
          <p:spPr bwMode="auto">
            <a:xfrm>
              <a:off x="5280025" y="8397875"/>
              <a:ext cx="304800" cy="274638"/>
            </a:xfrm>
            <a:custGeom>
              <a:avLst/>
              <a:gdLst>
                <a:gd name="T0" fmla="*/ 382 w 384"/>
                <a:gd name="T1" fmla="*/ 237 h 347"/>
                <a:gd name="T2" fmla="*/ 382 w 384"/>
                <a:gd name="T3" fmla="*/ 237 h 347"/>
                <a:gd name="T4" fmla="*/ 384 w 384"/>
                <a:gd name="T5" fmla="*/ 220 h 347"/>
                <a:gd name="T6" fmla="*/ 384 w 384"/>
                <a:gd name="T7" fmla="*/ 203 h 347"/>
                <a:gd name="T8" fmla="*/ 384 w 384"/>
                <a:gd name="T9" fmla="*/ 0 h 347"/>
                <a:gd name="T10" fmla="*/ 384 w 384"/>
                <a:gd name="T11" fmla="*/ 0 h 347"/>
                <a:gd name="T12" fmla="*/ 358 w 384"/>
                <a:gd name="T13" fmla="*/ 0 h 347"/>
                <a:gd name="T14" fmla="*/ 330 w 384"/>
                <a:gd name="T15" fmla="*/ 0 h 347"/>
                <a:gd name="T16" fmla="*/ 302 w 384"/>
                <a:gd name="T17" fmla="*/ 1 h 347"/>
                <a:gd name="T18" fmla="*/ 274 w 384"/>
                <a:gd name="T19" fmla="*/ 7 h 347"/>
                <a:gd name="T20" fmla="*/ 244 w 384"/>
                <a:gd name="T21" fmla="*/ 13 h 347"/>
                <a:gd name="T22" fmla="*/ 216 w 384"/>
                <a:gd name="T23" fmla="*/ 20 h 347"/>
                <a:gd name="T24" fmla="*/ 188 w 384"/>
                <a:gd name="T25" fmla="*/ 29 h 347"/>
                <a:gd name="T26" fmla="*/ 160 w 384"/>
                <a:gd name="T27" fmla="*/ 41 h 347"/>
                <a:gd name="T28" fmla="*/ 134 w 384"/>
                <a:gd name="T29" fmla="*/ 52 h 347"/>
                <a:gd name="T30" fmla="*/ 110 w 384"/>
                <a:gd name="T31" fmla="*/ 67 h 347"/>
                <a:gd name="T32" fmla="*/ 86 w 384"/>
                <a:gd name="T33" fmla="*/ 84 h 347"/>
                <a:gd name="T34" fmla="*/ 65 w 384"/>
                <a:gd name="T35" fmla="*/ 100 h 347"/>
                <a:gd name="T36" fmla="*/ 44 w 384"/>
                <a:gd name="T37" fmla="*/ 119 h 347"/>
                <a:gd name="T38" fmla="*/ 28 w 384"/>
                <a:gd name="T39" fmla="*/ 141 h 347"/>
                <a:gd name="T40" fmla="*/ 13 w 384"/>
                <a:gd name="T41" fmla="*/ 164 h 347"/>
                <a:gd name="T42" fmla="*/ 0 w 384"/>
                <a:gd name="T43" fmla="*/ 188 h 347"/>
                <a:gd name="T44" fmla="*/ 0 w 384"/>
                <a:gd name="T45" fmla="*/ 188 h 347"/>
                <a:gd name="T46" fmla="*/ 130 w 384"/>
                <a:gd name="T47" fmla="*/ 308 h 347"/>
                <a:gd name="T48" fmla="*/ 130 w 384"/>
                <a:gd name="T49" fmla="*/ 308 h 347"/>
                <a:gd name="T50" fmla="*/ 145 w 384"/>
                <a:gd name="T51" fmla="*/ 321 h 347"/>
                <a:gd name="T52" fmla="*/ 164 w 384"/>
                <a:gd name="T53" fmla="*/ 332 h 347"/>
                <a:gd name="T54" fmla="*/ 183 w 384"/>
                <a:gd name="T55" fmla="*/ 339 h 347"/>
                <a:gd name="T56" fmla="*/ 201 w 384"/>
                <a:gd name="T57" fmla="*/ 345 h 347"/>
                <a:gd name="T58" fmla="*/ 220 w 384"/>
                <a:gd name="T59" fmla="*/ 347 h 347"/>
                <a:gd name="T60" fmla="*/ 240 w 384"/>
                <a:gd name="T61" fmla="*/ 347 h 347"/>
                <a:gd name="T62" fmla="*/ 261 w 384"/>
                <a:gd name="T63" fmla="*/ 345 h 347"/>
                <a:gd name="T64" fmla="*/ 280 w 384"/>
                <a:gd name="T65" fmla="*/ 341 h 347"/>
                <a:gd name="T66" fmla="*/ 298 w 384"/>
                <a:gd name="T67" fmla="*/ 334 h 347"/>
                <a:gd name="T68" fmla="*/ 315 w 384"/>
                <a:gd name="T69" fmla="*/ 326 h 347"/>
                <a:gd name="T70" fmla="*/ 332 w 384"/>
                <a:gd name="T71" fmla="*/ 315 h 347"/>
                <a:gd name="T72" fmla="*/ 347 w 384"/>
                <a:gd name="T73" fmla="*/ 302 h 347"/>
                <a:gd name="T74" fmla="*/ 360 w 384"/>
                <a:gd name="T75" fmla="*/ 289 h 347"/>
                <a:gd name="T76" fmla="*/ 369 w 384"/>
                <a:gd name="T77" fmla="*/ 272 h 347"/>
                <a:gd name="T78" fmla="*/ 377 w 384"/>
                <a:gd name="T79" fmla="*/ 255 h 347"/>
                <a:gd name="T80" fmla="*/ 382 w 384"/>
                <a:gd name="T81" fmla="*/ 237 h 347"/>
                <a:gd name="T82" fmla="*/ 382 w 384"/>
                <a:gd name="T83" fmla="*/ 23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4" h="347">
                  <a:moveTo>
                    <a:pt x="382" y="237"/>
                  </a:moveTo>
                  <a:lnTo>
                    <a:pt x="382" y="237"/>
                  </a:lnTo>
                  <a:lnTo>
                    <a:pt x="384" y="220"/>
                  </a:lnTo>
                  <a:lnTo>
                    <a:pt x="384" y="203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58" y="0"/>
                  </a:lnTo>
                  <a:lnTo>
                    <a:pt x="330" y="0"/>
                  </a:lnTo>
                  <a:lnTo>
                    <a:pt x="302" y="1"/>
                  </a:lnTo>
                  <a:lnTo>
                    <a:pt x="274" y="7"/>
                  </a:lnTo>
                  <a:lnTo>
                    <a:pt x="244" y="13"/>
                  </a:lnTo>
                  <a:lnTo>
                    <a:pt x="216" y="20"/>
                  </a:lnTo>
                  <a:lnTo>
                    <a:pt x="188" y="29"/>
                  </a:lnTo>
                  <a:lnTo>
                    <a:pt x="160" y="41"/>
                  </a:lnTo>
                  <a:lnTo>
                    <a:pt x="134" y="52"/>
                  </a:lnTo>
                  <a:lnTo>
                    <a:pt x="110" y="67"/>
                  </a:lnTo>
                  <a:lnTo>
                    <a:pt x="86" y="84"/>
                  </a:lnTo>
                  <a:lnTo>
                    <a:pt x="65" y="100"/>
                  </a:lnTo>
                  <a:lnTo>
                    <a:pt x="44" y="119"/>
                  </a:lnTo>
                  <a:lnTo>
                    <a:pt x="28" y="141"/>
                  </a:lnTo>
                  <a:lnTo>
                    <a:pt x="13" y="164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130" y="308"/>
                  </a:lnTo>
                  <a:lnTo>
                    <a:pt x="130" y="308"/>
                  </a:lnTo>
                  <a:lnTo>
                    <a:pt x="145" y="321"/>
                  </a:lnTo>
                  <a:lnTo>
                    <a:pt x="164" y="332"/>
                  </a:lnTo>
                  <a:lnTo>
                    <a:pt x="183" y="339"/>
                  </a:lnTo>
                  <a:lnTo>
                    <a:pt x="201" y="345"/>
                  </a:lnTo>
                  <a:lnTo>
                    <a:pt x="220" y="347"/>
                  </a:lnTo>
                  <a:lnTo>
                    <a:pt x="240" y="347"/>
                  </a:lnTo>
                  <a:lnTo>
                    <a:pt x="261" y="345"/>
                  </a:lnTo>
                  <a:lnTo>
                    <a:pt x="280" y="341"/>
                  </a:lnTo>
                  <a:lnTo>
                    <a:pt x="298" y="334"/>
                  </a:lnTo>
                  <a:lnTo>
                    <a:pt x="315" y="326"/>
                  </a:lnTo>
                  <a:lnTo>
                    <a:pt x="332" y="315"/>
                  </a:lnTo>
                  <a:lnTo>
                    <a:pt x="347" y="302"/>
                  </a:lnTo>
                  <a:lnTo>
                    <a:pt x="360" y="289"/>
                  </a:lnTo>
                  <a:lnTo>
                    <a:pt x="369" y="272"/>
                  </a:lnTo>
                  <a:lnTo>
                    <a:pt x="377" y="255"/>
                  </a:lnTo>
                  <a:lnTo>
                    <a:pt x="382" y="237"/>
                  </a:lnTo>
                  <a:lnTo>
                    <a:pt x="382" y="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1"/>
            <p:cNvSpPr>
              <a:spLocks noEditPoints="1"/>
            </p:cNvSpPr>
            <p:nvPr/>
          </p:nvSpPr>
          <p:spPr bwMode="auto">
            <a:xfrm>
              <a:off x="5246688" y="8362950"/>
              <a:ext cx="371475" cy="342900"/>
            </a:xfrm>
            <a:custGeom>
              <a:avLst/>
              <a:gdLst>
                <a:gd name="T0" fmla="*/ 274 w 466"/>
                <a:gd name="T1" fmla="*/ 431 h 431"/>
                <a:gd name="T2" fmla="*/ 255 w 466"/>
                <a:gd name="T3" fmla="*/ 431 h 431"/>
                <a:gd name="T4" fmla="*/ 218 w 466"/>
                <a:gd name="T5" fmla="*/ 423 h 431"/>
                <a:gd name="T6" fmla="*/ 184 w 466"/>
                <a:gd name="T7" fmla="*/ 410 h 431"/>
                <a:gd name="T8" fmla="*/ 155 w 466"/>
                <a:gd name="T9" fmla="*/ 392 h 431"/>
                <a:gd name="T10" fmla="*/ 141 w 466"/>
                <a:gd name="T11" fmla="*/ 380 h 431"/>
                <a:gd name="T12" fmla="*/ 15 w 466"/>
                <a:gd name="T13" fmla="*/ 263 h 431"/>
                <a:gd name="T14" fmla="*/ 2 w 466"/>
                <a:gd name="T15" fmla="*/ 240 h 431"/>
                <a:gd name="T16" fmla="*/ 3 w 466"/>
                <a:gd name="T17" fmla="*/ 216 h 431"/>
                <a:gd name="T18" fmla="*/ 16 w 466"/>
                <a:gd name="T19" fmla="*/ 190 h 431"/>
                <a:gd name="T20" fmla="*/ 50 w 466"/>
                <a:gd name="T21" fmla="*/ 142 h 431"/>
                <a:gd name="T22" fmla="*/ 91 w 466"/>
                <a:gd name="T23" fmla="*/ 100 h 431"/>
                <a:gd name="T24" fmla="*/ 141 w 466"/>
                <a:gd name="T25" fmla="*/ 67 h 431"/>
                <a:gd name="T26" fmla="*/ 196 w 466"/>
                <a:gd name="T27" fmla="*/ 41 h 431"/>
                <a:gd name="T28" fmla="*/ 253 w 466"/>
                <a:gd name="T29" fmla="*/ 20 h 431"/>
                <a:gd name="T30" fmla="*/ 313 w 466"/>
                <a:gd name="T31" fmla="*/ 7 h 431"/>
                <a:gd name="T32" fmla="*/ 371 w 466"/>
                <a:gd name="T33" fmla="*/ 2 h 431"/>
                <a:gd name="T34" fmla="*/ 399 w 466"/>
                <a:gd name="T35" fmla="*/ 0 h 431"/>
                <a:gd name="T36" fmla="*/ 427 w 466"/>
                <a:gd name="T37" fmla="*/ 2 h 431"/>
                <a:gd name="T38" fmla="*/ 444 w 466"/>
                <a:gd name="T39" fmla="*/ 5 h 431"/>
                <a:gd name="T40" fmla="*/ 455 w 466"/>
                <a:gd name="T41" fmla="*/ 15 h 431"/>
                <a:gd name="T42" fmla="*/ 464 w 466"/>
                <a:gd name="T43" fmla="*/ 28 h 431"/>
                <a:gd name="T44" fmla="*/ 466 w 466"/>
                <a:gd name="T45" fmla="*/ 43 h 431"/>
                <a:gd name="T46" fmla="*/ 466 w 466"/>
                <a:gd name="T47" fmla="*/ 246 h 431"/>
                <a:gd name="T48" fmla="*/ 464 w 466"/>
                <a:gd name="T49" fmla="*/ 287 h 431"/>
                <a:gd name="T50" fmla="*/ 461 w 466"/>
                <a:gd name="T51" fmla="*/ 302 h 431"/>
                <a:gd name="T52" fmla="*/ 449 w 466"/>
                <a:gd name="T53" fmla="*/ 332 h 431"/>
                <a:gd name="T54" fmla="*/ 433 w 466"/>
                <a:gd name="T55" fmla="*/ 358 h 431"/>
                <a:gd name="T56" fmla="*/ 410 w 466"/>
                <a:gd name="T57" fmla="*/ 380 h 431"/>
                <a:gd name="T58" fmla="*/ 384 w 466"/>
                <a:gd name="T59" fmla="*/ 399 h 431"/>
                <a:gd name="T60" fmla="*/ 356 w 466"/>
                <a:gd name="T61" fmla="*/ 414 h 431"/>
                <a:gd name="T62" fmla="*/ 324 w 466"/>
                <a:gd name="T63" fmla="*/ 425 h 431"/>
                <a:gd name="T64" fmla="*/ 291 w 466"/>
                <a:gd name="T65" fmla="*/ 431 h 431"/>
                <a:gd name="T66" fmla="*/ 274 w 466"/>
                <a:gd name="T67" fmla="*/ 431 h 431"/>
                <a:gd name="T68" fmla="*/ 93 w 466"/>
                <a:gd name="T69" fmla="*/ 222 h 431"/>
                <a:gd name="T70" fmla="*/ 199 w 466"/>
                <a:gd name="T71" fmla="*/ 321 h 431"/>
                <a:gd name="T72" fmla="*/ 218 w 466"/>
                <a:gd name="T73" fmla="*/ 336 h 431"/>
                <a:gd name="T74" fmla="*/ 238 w 466"/>
                <a:gd name="T75" fmla="*/ 343 h 431"/>
                <a:gd name="T76" fmla="*/ 274 w 466"/>
                <a:gd name="T77" fmla="*/ 349 h 431"/>
                <a:gd name="T78" fmla="*/ 291 w 466"/>
                <a:gd name="T79" fmla="*/ 347 h 431"/>
                <a:gd name="T80" fmla="*/ 326 w 466"/>
                <a:gd name="T81" fmla="*/ 337 h 431"/>
                <a:gd name="T82" fmla="*/ 356 w 466"/>
                <a:gd name="T83" fmla="*/ 319 h 431"/>
                <a:gd name="T84" fmla="*/ 378 w 466"/>
                <a:gd name="T85" fmla="*/ 289 h 431"/>
                <a:gd name="T86" fmla="*/ 384 w 466"/>
                <a:gd name="T87" fmla="*/ 272 h 431"/>
                <a:gd name="T88" fmla="*/ 384 w 466"/>
                <a:gd name="T89" fmla="*/ 250 h 431"/>
                <a:gd name="T90" fmla="*/ 384 w 466"/>
                <a:gd name="T91" fmla="*/ 246 h 431"/>
                <a:gd name="T92" fmla="*/ 384 w 466"/>
                <a:gd name="T93" fmla="*/ 84 h 431"/>
                <a:gd name="T94" fmla="*/ 298 w 466"/>
                <a:gd name="T95" fmla="*/ 95 h 431"/>
                <a:gd name="T96" fmla="*/ 237 w 466"/>
                <a:gd name="T97" fmla="*/ 114 h 431"/>
                <a:gd name="T98" fmla="*/ 197 w 466"/>
                <a:gd name="T99" fmla="*/ 130 h 431"/>
                <a:gd name="T100" fmla="*/ 160 w 466"/>
                <a:gd name="T101" fmla="*/ 153 h 431"/>
                <a:gd name="T102" fmla="*/ 128 w 466"/>
                <a:gd name="T103" fmla="*/ 177 h 431"/>
                <a:gd name="T104" fmla="*/ 102 w 466"/>
                <a:gd name="T105" fmla="*/ 207 h 431"/>
                <a:gd name="T106" fmla="*/ 93 w 466"/>
                <a:gd name="T107" fmla="*/ 222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6" h="431">
                  <a:moveTo>
                    <a:pt x="274" y="431"/>
                  </a:moveTo>
                  <a:lnTo>
                    <a:pt x="274" y="431"/>
                  </a:lnTo>
                  <a:lnTo>
                    <a:pt x="274" y="431"/>
                  </a:lnTo>
                  <a:lnTo>
                    <a:pt x="255" y="431"/>
                  </a:lnTo>
                  <a:lnTo>
                    <a:pt x="237" y="429"/>
                  </a:lnTo>
                  <a:lnTo>
                    <a:pt x="218" y="423"/>
                  </a:lnTo>
                  <a:lnTo>
                    <a:pt x="201" y="418"/>
                  </a:lnTo>
                  <a:lnTo>
                    <a:pt x="184" y="410"/>
                  </a:lnTo>
                  <a:lnTo>
                    <a:pt x="169" y="403"/>
                  </a:lnTo>
                  <a:lnTo>
                    <a:pt x="155" y="392"/>
                  </a:lnTo>
                  <a:lnTo>
                    <a:pt x="141" y="380"/>
                  </a:lnTo>
                  <a:lnTo>
                    <a:pt x="141" y="380"/>
                  </a:lnTo>
                  <a:lnTo>
                    <a:pt x="15" y="263"/>
                  </a:lnTo>
                  <a:lnTo>
                    <a:pt x="15" y="263"/>
                  </a:lnTo>
                  <a:lnTo>
                    <a:pt x="5" y="252"/>
                  </a:lnTo>
                  <a:lnTo>
                    <a:pt x="2" y="240"/>
                  </a:lnTo>
                  <a:lnTo>
                    <a:pt x="0" y="229"/>
                  </a:lnTo>
                  <a:lnTo>
                    <a:pt x="3" y="216"/>
                  </a:lnTo>
                  <a:lnTo>
                    <a:pt x="3" y="216"/>
                  </a:lnTo>
                  <a:lnTo>
                    <a:pt x="16" y="190"/>
                  </a:lnTo>
                  <a:lnTo>
                    <a:pt x="31" y="164"/>
                  </a:lnTo>
                  <a:lnTo>
                    <a:pt x="50" y="142"/>
                  </a:lnTo>
                  <a:lnTo>
                    <a:pt x="71" y="119"/>
                  </a:lnTo>
                  <a:lnTo>
                    <a:pt x="91" y="100"/>
                  </a:lnTo>
                  <a:lnTo>
                    <a:pt x="115" y="84"/>
                  </a:lnTo>
                  <a:lnTo>
                    <a:pt x="141" y="67"/>
                  </a:lnTo>
                  <a:lnTo>
                    <a:pt x="168" y="52"/>
                  </a:lnTo>
                  <a:lnTo>
                    <a:pt x="196" y="41"/>
                  </a:lnTo>
                  <a:lnTo>
                    <a:pt x="225" y="30"/>
                  </a:lnTo>
                  <a:lnTo>
                    <a:pt x="253" y="20"/>
                  </a:lnTo>
                  <a:lnTo>
                    <a:pt x="283" y="13"/>
                  </a:lnTo>
                  <a:lnTo>
                    <a:pt x="313" y="7"/>
                  </a:lnTo>
                  <a:lnTo>
                    <a:pt x="343" y="3"/>
                  </a:lnTo>
                  <a:lnTo>
                    <a:pt x="371" y="2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27" y="2"/>
                  </a:lnTo>
                  <a:lnTo>
                    <a:pt x="427" y="2"/>
                  </a:lnTo>
                  <a:lnTo>
                    <a:pt x="436" y="3"/>
                  </a:lnTo>
                  <a:lnTo>
                    <a:pt x="444" y="5"/>
                  </a:lnTo>
                  <a:lnTo>
                    <a:pt x="449" y="9"/>
                  </a:lnTo>
                  <a:lnTo>
                    <a:pt x="455" y="15"/>
                  </a:lnTo>
                  <a:lnTo>
                    <a:pt x="461" y="20"/>
                  </a:lnTo>
                  <a:lnTo>
                    <a:pt x="464" y="28"/>
                  </a:lnTo>
                  <a:lnTo>
                    <a:pt x="466" y="35"/>
                  </a:lnTo>
                  <a:lnTo>
                    <a:pt x="466" y="43"/>
                  </a:lnTo>
                  <a:lnTo>
                    <a:pt x="466" y="246"/>
                  </a:lnTo>
                  <a:lnTo>
                    <a:pt x="466" y="246"/>
                  </a:lnTo>
                  <a:lnTo>
                    <a:pt x="466" y="267"/>
                  </a:lnTo>
                  <a:lnTo>
                    <a:pt x="464" y="287"/>
                  </a:lnTo>
                  <a:lnTo>
                    <a:pt x="464" y="287"/>
                  </a:lnTo>
                  <a:lnTo>
                    <a:pt x="461" y="302"/>
                  </a:lnTo>
                  <a:lnTo>
                    <a:pt x="455" y="317"/>
                  </a:lnTo>
                  <a:lnTo>
                    <a:pt x="449" y="332"/>
                  </a:lnTo>
                  <a:lnTo>
                    <a:pt x="442" y="345"/>
                  </a:lnTo>
                  <a:lnTo>
                    <a:pt x="433" y="358"/>
                  </a:lnTo>
                  <a:lnTo>
                    <a:pt x="421" y="369"/>
                  </a:lnTo>
                  <a:lnTo>
                    <a:pt x="410" y="380"/>
                  </a:lnTo>
                  <a:lnTo>
                    <a:pt x="397" y="390"/>
                  </a:lnTo>
                  <a:lnTo>
                    <a:pt x="384" y="399"/>
                  </a:lnTo>
                  <a:lnTo>
                    <a:pt x="371" y="408"/>
                  </a:lnTo>
                  <a:lnTo>
                    <a:pt x="356" y="414"/>
                  </a:lnTo>
                  <a:lnTo>
                    <a:pt x="341" y="420"/>
                  </a:lnTo>
                  <a:lnTo>
                    <a:pt x="324" y="425"/>
                  </a:lnTo>
                  <a:lnTo>
                    <a:pt x="308" y="429"/>
                  </a:lnTo>
                  <a:lnTo>
                    <a:pt x="291" y="431"/>
                  </a:lnTo>
                  <a:lnTo>
                    <a:pt x="274" y="431"/>
                  </a:lnTo>
                  <a:lnTo>
                    <a:pt x="274" y="431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199" y="321"/>
                  </a:lnTo>
                  <a:lnTo>
                    <a:pt x="199" y="321"/>
                  </a:lnTo>
                  <a:lnTo>
                    <a:pt x="209" y="328"/>
                  </a:lnTo>
                  <a:lnTo>
                    <a:pt x="218" y="336"/>
                  </a:lnTo>
                  <a:lnTo>
                    <a:pt x="227" y="339"/>
                  </a:lnTo>
                  <a:lnTo>
                    <a:pt x="238" y="343"/>
                  </a:lnTo>
                  <a:lnTo>
                    <a:pt x="257" y="349"/>
                  </a:lnTo>
                  <a:lnTo>
                    <a:pt x="274" y="349"/>
                  </a:lnTo>
                  <a:lnTo>
                    <a:pt x="274" y="349"/>
                  </a:lnTo>
                  <a:lnTo>
                    <a:pt x="291" y="347"/>
                  </a:lnTo>
                  <a:lnTo>
                    <a:pt x="309" y="343"/>
                  </a:lnTo>
                  <a:lnTo>
                    <a:pt x="326" y="337"/>
                  </a:lnTo>
                  <a:lnTo>
                    <a:pt x="341" y="330"/>
                  </a:lnTo>
                  <a:lnTo>
                    <a:pt x="356" y="319"/>
                  </a:lnTo>
                  <a:lnTo>
                    <a:pt x="369" y="306"/>
                  </a:lnTo>
                  <a:lnTo>
                    <a:pt x="378" y="289"/>
                  </a:lnTo>
                  <a:lnTo>
                    <a:pt x="384" y="272"/>
                  </a:lnTo>
                  <a:lnTo>
                    <a:pt x="384" y="272"/>
                  </a:lnTo>
                  <a:lnTo>
                    <a:pt x="384" y="261"/>
                  </a:lnTo>
                  <a:lnTo>
                    <a:pt x="384" y="250"/>
                  </a:lnTo>
                  <a:lnTo>
                    <a:pt x="384" y="250"/>
                  </a:lnTo>
                  <a:lnTo>
                    <a:pt x="384" y="246"/>
                  </a:lnTo>
                  <a:lnTo>
                    <a:pt x="384" y="84"/>
                  </a:lnTo>
                  <a:lnTo>
                    <a:pt x="384" y="84"/>
                  </a:lnTo>
                  <a:lnTo>
                    <a:pt x="341" y="87"/>
                  </a:lnTo>
                  <a:lnTo>
                    <a:pt x="298" y="95"/>
                  </a:lnTo>
                  <a:lnTo>
                    <a:pt x="257" y="106"/>
                  </a:lnTo>
                  <a:lnTo>
                    <a:pt x="237" y="114"/>
                  </a:lnTo>
                  <a:lnTo>
                    <a:pt x="216" y="121"/>
                  </a:lnTo>
                  <a:lnTo>
                    <a:pt x="197" y="130"/>
                  </a:lnTo>
                  <a:lnTo>
                    <a:pt x="179" y="142"/>
                  </a:lnTo>
                  <a:lnTo>
                    <a:pt x="160" y="153"/>
                  </a:lnTo>
                  <a:lnTo>
                    <a:pt x="145" y="164"/>
                  </a:lnTo>
                  <a:lnTo>
                    <a:pt x="128" y="177"/>
                  </a:lnTo>
                  <a:lnTo>
                    <a:pt x="115" y="192"/>
                  </a:lnTo>
                  <a:lnTo>
                    <a:pt x="102" y="207"/>
                  </a:lnTo>
                  <a:lnTo>
                    <a:pt x="93" y="222"/>
                  </a:lnTo>
                  <a:lnTo>
                    <a:pt x="93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2"/>
            <p:cNvSpPr>
              <a:spLocks noEditPoints="1"/>
            </p:cNvSpPr>
            <p:nvPr/>
          </p:nvSpPr>
          <p:spPr bwMode="auto">
            <a:xfrm>
              <a:off x="3579813" y="6396038"/>
              <a:ext cx="1268413" cy="2563813"/>
            </a:xfrm>
            <a:custGeom>
              <a:avLst/>
              <a:gdLst>
                <a:gd name="T0" fmla="*/ 1018 w 1599"/>
                <a:gd name="T1" fmla="*/ 1488 h 3231"/>
                <a:gd name="T2" fmla="*/ 1295 w 1599"/>
                <a:gd name="T3" fmla="*/ 1303 h 3231"/>
                <a:gd name="T4" fmla="*/ 1449 w 1599"/>
                <a:gd name="T5" fmla="*/ 1187 h 3231"/>
                <a:gd name="T6" fmla="*/ 1597 w 1599"/>
                <a:gd name="T7" fmla="*/ 909 h 3231"/>
                <a:gd name="T8" fmla="*/ 1427 w 1599"/>
                <a:gd name="T9" fmla="*/ 782 h 3231"/>
                <a:gd name="T10" fmla="*/ 1242 w 1599"/>
                <a:gd name="T11" fmla="*/ 859 h 3231"/>
                <a:gd name="T12" fmla="*/ 1252 w 1599"/>
                <a:gd name="T13" fmla="*/ 405 h 3231"/>
                <a:gd name="T14" fmla="*/ 802 w 1599"/>
                <a:gd name="T15" fmla="*/ 19 h 3231"/>
                <a:gd name="T16" fmla="*/ 444 w 1599"/>
                <a:gd name="T17" fmla="*/ 36 h 3231"/>
                <a:gd name="T18" fmla="*/ 184 w 1599"/>
                <a:gd name="T19" fmla="*/ 247 h 3231"/>
                <a:gd name="T20" fmla="*/ 76 w 1599"/>
                <a:gd name="T21" fmla="*/ 596 h 3231"/>
                <a:gd name="T22" fmla="*/ 158 w 1599"/>
                <a:gd name="T23" fmla="*/ 924 h 3231"/>
                <a:gd name="T24" fmla="*/ 369 w 1599"/>
                <a:gd name="T25" fmla="*/ 1122 h 3231"/>
                <a:gd name="T26" fmla="*/ 93 w 1599"/>
                <a:gd name="T27" fmla="*/ 1437 h 3231"/>
                <a:gd name="T28" fmla="*/ 1 w 1599"/>
                <a:gd name="T29" fmla="*/ 1958 h 3231"/>
                <a:gd name="T30" fmla="*/ 125 w 1599"/>
                <a:gd name="T31" fmla="*/ 2563 h 3231"/>
                <a:gd name="T32" fmla="*/ 192 w 1599"/>
                <a:gd name="T33" fmla="*/ 2893 h 3231"/>
                <a:gd name="T34" fmla="*/ 380 w 1599"/>
                <a:gd name="T35" fmla="*/ 3210 h 3231"/>
                <a:gd name="T36" fmla="*/ 793 w 1599"/>
                <a:gd name="T37" fmla="*/ 3184 h 3231"/>
                <a:gd name="T38" fmla="*/ 996 w 1599"/>
                <a:gd name="T39" fmla="*/ 3068 h 3231"/>
                <a:gd name="T40" fmla="*/ 934 w 1599"/>
                <a:gd name="T41" fmla="*/ 2839 h 3231"/>
                <a:gd name="T42" fmla="*/ 804 w 1599"/>
                <a:gd name="T43" fmla="*/ 2673 h 3231"/>
                <a:gd name="T44" fmla="*/ 933 w 1599"/>
                <a:gd name="T45" fmla="*/ 2352 h 3231"/>
                <a:gd name="T46" fmla="*/ 712 w 1599"/>
                <a:gd name="T47" fmla="*/ 1846 h 3231"/>
                <a:gd name="T48" fmla="*/ 1071 w 1599"/>
                <a:gd name="T49" fmla="*/ 1577 h 3231"/>
                <a:gd name="T50" fmla="*/ 1449 w 1599"/>
                <a:gd name="T51" fmla="*/ 1447 h 3231"/>
                <a:gd name="T52" fmla="*/ 841 w 1599"/>
                <a:gd name="T53" fmla="*/ 2341 h 3231"/>
                <a:gd name="T54" fmla="*/ 750 w 1599"/>
                <a:gd name="T55" fmla="*/ 2606 h 3231"/>
                <a:gd name="T56" fmla="*/ 610 w 1599"/>
                <a:gd name="T57" fmla="*/ 2397 h 3231"/>
                <a:gd name="T58" fmla="*/ 492 w 1599"/>
                <a:gd name="T59" fmla="*/ 2219 h 3231"/>
                <a:gd name="T60" fmla="*/ 388 w 1599"/>
                <a:gd name="T61" fmla="*/ 1984 h 3231"/>
                <a:gd name="T62" fmla="*/ 539 w 1599"/>
                <a:gd name="T63" fmla="*/ 2790 h 3231"/>
                <a:gd name="T64" fmla="*/ 608 w 1599"/>
                <a:gd name="T65" fmla="*/ 2856 h 3231"/>
                <a:gd name="T66" fmla="*/ 830 w 1599"/>
                <a:gd name="T67" fmla="*/ 2858 h 3231"/>
                <a:gd name="T68" fmla="*/ 916 w 1599"/>
                <a:gd name="T69" fmla="*/ 3042 h 3231"/>
                <a:gd name="T70" fmla="*/ 608 w 1599"/>
                <a:gd name="T71" fmla="*/ 3137 h 3231"/>
                <a:gd name="T72" fmla="*/ 328 w 1599"/>
                <a:gd name="T73" fmla="*/ 2923 h 3231"/>
                <a:gd name="T74" fmla="*/ 99 w 1599"/>
                <a:gd name="T75" fmla="*/ 2098 h 3231"/>
                <a:gd name="T76" fmla="*/ 126 w 1599"/>
                <a:gd name="T77" fmla="*/ 1585 h 3231"/>
                <a:gd name="T78" fmla="*/ 347 w 1599"/>
                <a:gd name="T79" fmla="*/ 1241 h 3231"/>
                <a:gd name="T80" fmla="*/ 509 w 1599"/>
                <a:gd name="T81" fmla="*/ 1101 h 3231"/>
                <a:gd name="T82" fmla="*/ 294 w 1599"/>
                <a:gd name="T83" fmla="*/ 965 h 3231"/>
                <a:gd name="T84" fmla="*/ 166 w 1599"/>
                <a:gd name="T85" fmla="*/ 687 h 3231"/>
                <a:gd name="T86" fmla="*/ 227 w 1599"/>
                <a:gd name="T87" fmla="*/ 340 h 3231"/>
                <a:gd name="T88" fmla="*/ 410 w 1599"/>
                <a:gd name="T89" fmla="*/ 144 h 3231"/>
                <a:gd name="T90" fmla="*/ 645 w 1599"/>
                <a:gd name="T91" fmla="*/ 84 h 3231"/>
                <a:gd name="T92" fmla="*/ 1097 w 1599"/>
                <a:gd name="T93" fmla="*/ 303 h 3231"/>
                <a:gd name="T94" fmla="*/ 1209 w 1599"/>
                <a:gd name="T95" fmla="*/ 583 h 3231"/>
                <a:gd name="T96" fmla="*/ 1108 w 1599"/>
                <a:gd name="T97" fmla="*/ 907 h 3231"/>
                <a:gd name="T98" fmla="*/ 718 w 1599"/>
                <a:gd name="T99" fmla="*/ 1105 h 3231"/>
                <a:gd name="T100" fmla="*/ 554 w 1599"/>
                <a:gd name="T101" fmla="*/ 1161 h 3231"/>
                <a:gd name="T102" fmla="*/ 636 w 1599"/>
                <a:gd name="T103" fmla="*/ 1208 h 3231"/>
                <a:gd name="T104" fmla="*/ 1123 w 1599"/>
                <a:gd name="T105" fmla="*/ 1066 h 3231"/>
                <a:gd name="T106" fmla="*/ 1444 w 1599"/>
                <a:gd name="T107" fmla="*/ 866 h 3231"/>
                <a:gd name="T108" fmla="*/ 1509 w 1599"/>
                <a:gd name="T109" fmla="*/ 958 h 3231"/>
                <a:gd name="T110" fmla="*/ 1239 w 1599"/>
                <a:gd name="T111" fmla="*/ 1238 h 3231"/>
                <a:gd name="T112" fmla="*/ 683 w 1599"/>
                <a:gd name="T113" fmla="*/ 1426 h 3231"/>
                <a:gd name="T114" fmla="*/ 543 w 1599"/>
                <a:gd name="T115" fmla="*/ 1486 h 3231"/>
                <a:gd name="T116" fmla="*/ 668 w 1599"/>
                <a:gd name="T117" fmla="*/ 1514 h 3231"/>
                <a:gd name="T118" fmla="*/ 623 w 1599"/>
                <a:gd name="T119" fmla="*/ 1898 h 3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99" h="3231">
                  <a:moveTo>
                    <a:pt x="1449" y="1447"/>
                  </a:moveTo>
                  <a:lnTo>
                    <a:pt x="1449" y="1447"/>
                  </a:lnTo>
                  <a:lnTo>
                    <a:pt x="1425" y="1456"/>
                  </a:lnTo>
                  <a:lnTo>
                    <a:pt x="1399" y="1463"/>
                  </a:lnTo>
                  <a:lnTo>
                    <a:pt x="1341" y="1477"/>
                  </a:lnTo>
                  <a:lnTo>
                    <a:pt x="1280" y="1486"/>
                  </a:lnTo>
                  <a:lnTo>
                    <a:pt x="1211" y="1491"/>
                  </a:lnTo>
                  <a:lnTo>
                    <a:pt x="1175" y="1493"/>
                  </a:lnTo>
                  <a:lnTo>
                    <a:pt x="1138" y="1493"/>
                  </a:lnTo>
                  <a:lnTo>
                    <a:pt x="1099" y="1493"/>
                  </a:lnTo>
                  <a:lnTo>
                    <a:pt x="1059" y="1491"/>
                  </a:lnTo>
                  <a:lnTo>
                    <a:pt x="1018" y="1488"/>
                  </a:lnTo>
                  <a:lnTo>
                    <a:pt x="975" y="1484"/>
                  </a:lnTo>
                  <a:lnTo>
                    <a:pt x="933" y="1477"/>
                  </a:lnTo>
                  <a:lnTo>
                    <a:pt x="890" y="1471"/>
                  </a:lnTo>
                  <a:lnTo>
                    <a:pt x="890" y="1471"/>
                  </a:lnTo>
                  <a:lnTo>
                    <a:pt x="955" y="1452"/>
                  </a:lnTo>
                  <a:lnTo>
                    <a:pt x="1017" y="1432"/>
                  </a:lnTo>
                  <a:lnTo>
                    <a:pt x="1074" y="1411"/>
                  </a:lnTo>
                  <a:lnTo>
                    <a:pt x="1127" y="1389"/>
                  </a:lnTo>
                  <a:lnTo>
                    <a:pt x="1175" y="1368"/>
                  </a:lnTo>
                  <a:lnTo>
                    <a:pt x="1218" y="1346"/>
                  </a:lnTo>
                  <a:lnTo>
                    <a:pt x="1259" y="1325"/>
                  </a:lnTo>
                  <a:lnTo>
                    <a:pt x="1295" y="1303"/>
                  </a:lnTo>
                  <a:lnTo>
                    <a:pt x="1295" y="1303"/>
                  </a:lnTo>
                  <a:lnTo>
                    <a:pt x="1347" y="1269"/>
                  </a:lnTo>
                  <a:lnTo>
                    <a:pt x="1347" y="1269"/>
                  </a:lnTo>
                  <a:lnTo>
                    <a:pt x="1373" y="1264"/>
                  </a:lnTo>
                  <a:lnTo>
                    <a:pt x="1373" y="1264"/>
                  </a:lnTo>
                  <a:lnTo>
                    <a:pt x="1373" y="1262"/>
                  </a:lnTo>
                  <a:lnTo>
                    <a:pt x="1369" y="1253"/>
                  </a:lnTo>
                  <a:lnTo>
                    <a:pt x="1369" y="1253"/>
                  </a:lnTo>
                  <a:lnTo>
                    <a:pt x="1371" y="1251"/>
                  </a:lnTo>
                  <a:lnTo>
                    <a:pt x="1371" y="1251"/>
                  </a:lnTo>
                  <a:lnTo>
                    <a:pt x="1412" y="1219"/>
                  </a:lnTo>
                  <a:lnTo>
                    <a:pt x="1449" y="1187"/>
                  </a:lnTo>
                  <a:lnTo>
                    <a:pt x="1483" y="1156"/>
                  </a:lnTo>
                  <a:lnTo>
                    <a:pt x="1511" y="1122"/>
                  </a:lnTo>
                  <a:lnTo>
                    <a:pt x="1537" y="1088"/>
                  </a:lnTo>
                  <a:lnTo>
                    <a:pt x="1560" y="1055"/>
                  </a:lnTo>
                  <a:lnTo>
                    <a:pt x="1576" y="1023"/>
                  </a:lnTo>
                  <a:lnTo>
                    <a:pt x="1588" y="991"/>
                  </a:lnTo>
                  <a:lnTo>
                    <a:pt x="1588" y="991"/>
                  </a:lnTo>
                  <a:lnTo>
                    <a:pt x="1591" y="980"/>
                  </a:lnTo>
                  <a:lnTo>
                    <a:pt x="1591" y="980"/>
                  </a:lnTo>
                  <a:lnTo>
                    <a:pt x="1597" y="956"/>
                  </a:lnTo>
                  <a:lnTo>
                    <a:pt x="1599" y="932"/>
                  </a:lnTo>
                  <a:lnTo>
                    <a:pt x="1597" y="909"/>
                  </a:lnTo>
                  <a:lnTo>
                    <a:pt x="1593" y="889"/>
                  </a:lnTo>
                  <a:lnTo>
                    <a:pt x="1586" y="868"/>
                  </a:lnTo>
                  <a:lnTo>
                    <a:pt x="1574" y="851"/>
                  </a:lnTo>
                  <a:lnTo>
                    <a:pt x="1561" y="835"/>
                  </a:lnTo>
                  <a:lnTo>
                    <a:pt x="1545" y="822"/>
                  </a:lnTo>
                  <a:lnTo>
                    <a:pt x="1545" y="822"/>
                  </a:lnTo>
                  <a:lnTo>
                    <a:pt x="1524" y="807"/>
                  </a:lnTo>
                  <a:lnTo>
                    <a:pt x="1504" y="795"/>
                  </a:lnTo>
                  <a:lnTo>
                    <a:pt x="1483" y="788"/>
                  </a:lnTo>
                  <a:lnTo>
                    <a:pt x="1464" y="784"/>
                  </a:lnTo>
                  <a:lnTo>
                    <a:pt x="1446" y="782"/>
                  </a:lnTo>
                  <a:lnTo>
                    <a:pt x="1427" y="782"/>
                  </a:lnTo>
                  <a:lnTo>
                    <a:pt x="1408" y="784"/>
                  </a:lnTo>
                  <a:lnTo>
                    <a:pt x="1392" y="788"/>
                  </a:lnTo>
                  <a:lnTo>
                    <a:pt x="1375" y="795"/>
                  </a:lnTo>
                  <a:lnTo>
                    <a:pt x="1358" y="803"/>
                  </a:lnTo>
                  <a:lnTo>
                    <a:pt x="1339" y="812"/>
                  </a:lnTo>
                  <a:lnTo>
                    <a:pt x="1323" y="823"/>
                  </a:lnTo>
                  <a:lnTo>
                    <a:pt x="1289" y="848"/>
                  </a:lnTo>
                  <a:lnTo>
                    <a:pt x="1255" y="874"/>
                  </a:lnTo>
                  <a:lnTo>
                    <a:pt x="1255" y="874"/>
                  </a:lnTo>
                  <a:lnTo>
                    <a:pt x="1220" y="900"/>
                  </a:lnTo>
                  <a:lnTo>
                    <a:pt x="1220" y="900"/>
                  </a:lnTo>
                  <a:lnTo>
                    <a:pt x="1242" y="859"/>
                  </a:lnTo>
                  <a:lnTo>
                    <a:pt x="1261" y="816"/>
                  </a:lnTo>
                  <a:lnTo>
                    <a:pt x="1276" y="771"/>
                  </a:lnTo>
                  <a:lnTo>
                    <a:pt x="1287" y="724"/>
                  </a:lnTo>
                  <a:lnTo>
                    <a:pt x="1293" y="678"/>
                  </a:lnTo>
                  <a:lnTo>
                    <a:pt x="1295" y="629"/>
                  </a:lnTo>
                  <a:lnTo>
                    <a:pt x="1293" y="579"/>
                  </a:lnTo>
                  <a:lnTo>
                    <a:pt x="1285" y="529"/>
                  </a:lnTo>
                  <a:lnTo>
                    <a:pt x="1285" y="529"/>
                  </a:lnTo>
                  <a:lnTo>
                    <a:pt x="1278" y="491"/>
                  </a:lnTo>
                  <a:lnTo>
                    <a:pt x="1268" y="454"/>
                  </a:lnTo>
                  <a:lnTo>
                    <a:pt x="1268" y="454"/>
                  </a:lnTo>
                  <a:lnTo>
                    <a:pt x="1252" y="405"/>
                  </a:lnTo>
                  <a:lnTo>
                    <a:pt x="1229" y="357"/>
                  </a:lnTo>
                  <a:lnTo>
                    <a:pt x="1205" y="312"/>
                  </a:lnTo>
                  <a:lnTo>
                    <a:pt x="1177" y="271"/>
                  </a:lnTo>
                  <a:lnTo>
                    <a:pt x="1145" y="230"/>
                  </a:lnTo>
                  <a:lnTo>
                    <a:pt x="1112" y="193"/>
                  </a:lnTo>
                  <a:lnTo>
                    <a:pt x="1073" y="159"/>
                  </a:lnTo>
                  <a:lnTo>
                    <a:pt x="1033" y="127"/>
                  </a:lnTo>
                  <a:lnTo>
                    <a:pt x="990" y="97"/>
                  </a:lnTo>
                  <a:lnTo>
                    <a:pt x="948" y="73"/>
                  </a:lnTo>
                  <a:lnTo>
                    <a:pt x="901" y="51"/>
                  </a:lnTo>
                  <a:lnTo>
                    <a:pt x="852" y="34"/>
                  </a:lnTo>
                  <a:lnTo>
                    <a:pt x="802" y="19"/>
                  </a:lnTo>
                  <a:lnTo>
                    <a:pt x="752" y="8"/>
                  </a:lnTo>
                  <a:lnTo>
                    <a:pt x="699" y="2"/>
                  </a:lnTo>
                  <a:lnTo>
                    <a:pt x="645" y="0"/>
                  </a:lnTo>
                  <a:lnTo>
                    <a:pt x="645" y="0"/>
                  </a:lnTo>
                  <a:lnTo>
                    <a:pt x="615" y="0"/>
                  </a:lnTo>
                  <a:lnTo>
                    <a:pt x="584" y="2"/>
                  </a:lnTo>
                  <a:lnTo>
                    <a:pt x="554" y="6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498" y="19"/>
                  </a:lnTo>
                  <a:lnTo>
                    <a:pt x="470" y="27"/>
                  </a:lnTo>
                  <a:lnTo>
                    <a:pt x="444" y="36"/>
                  </a:lnTo>
                  <a:lnTo>
                    <a:pt x="418" y="45"/>
                  </a:lnTo>
                  <a:lnTo>
                    <a:pt x="393" y="58"/>
                  </a:lnTo>
                  <a:lnTo>
                    <a:pt x="369" y="71"/>
                  </a:lnTo>
                  <a:lnTo>
                    <a:pt x="345" y="86"/>
                  </a:lnTo>
                  <a:lnTo>
                    <a:pt x="322" y="101"/>
                  </a:lnTo>
                  <a:lnTo>
                    <a:pt x="300" y="118"/>
                  </a:lnTo>
                  <a:lnTo>
                    <a:pt x="278" y="137"/>
                  </a:lnTo>
                  <a:lnTo>
                    <a:pt x="257" y="157"/>
                  </a:lnTo>
                  <a:lnTo>
                    <a:pt x="238" y="178"/>
                  </a:lnTo>
                  <a:lnTo>
                    <a:pt x="220" y="198"/>
                  </a:lnTo>
                  <a:lnTo>
                    <a:pt x="201" y="222"/>
                  </a:lnTo>
                  <a:lnTo>
                    <a:pt x="184" y="247"/>
                  </a:lnTo>
                  <a:lnTo>
                    <a:pt x="169" y="271"/>
                  </a:lnTo>
                  <a:lnTo>
                    <a:pt x="169" y="271"/>
                  </a:lnTo>
                  <a:lnTo>
                    <a:pt x="153" y="301"/>
                  </a:lnTo>
                  <a:lnTo>
                    <a:pt x="138" y="331"/>
                  </a:lnTo>
                  <a:lnTo>
                    <a:pt x="125" y="362"/>
                  </a:lnTo>
                  <a:lnTo>
                    <a:pt x="112" y="394"/>
                  </a:lnTo>
                  <a:lnTo>
                    <a:pt x="102" y="428"/>
                  </a:lnTo>
                  <a:lnTo>
                    <a:pt x="93" y="461"/>
                  </a:lnTo>
                  <a:lnTo>
                    <a:pt x="87" y="495"/>
                  </a:lnTo>
                  <a:lnTo>
                    <a:pt x="82" y="529"/>
                  </a:lnTo>
                  <a:lnTo>
                    <a:pt x="78" y="562"/>
                  </a:lnTo>
                  <a:lnTo>
                    <a:pt x="76" y="596"/>
                  </a:lnTo>
                  <a:lnTo>
                    <a:pt x="76" y="631"/>
                  </a:lnTo>
                  <a:lnTo>
                    <a:pt x="78" y="665"/>
                  </a:lnTo>
                  <a:lnTo>
                    <a:pt x="82" y="698"/>
                  </a:lnTo>
                  <a:lnTo>
                    <a:pt x="87" y="732"/>
                  </a:lnTo>
                  <a:lnTo>
                    <a:pt x="95" y="766"/>
                  </a:lnTo>
                  <a:lnTo>
                    <a:pt x="104" y="797"/>
                  </a:lnTo>
                  <a:lnTo>
                    <a:pt x="104" y="797"/>
                  </a:lnTo>
                  <a:lnTo>
                    <a:pt x="113" y="825"/>
                  </a:lnTo>
                  <a:lnTo>
                    <a:pt x="123" y="851"/>
                  </a:lnTo>
                  <a:lnTo>
                    <a:pt x="134" y="876"/>
                  </a:lnTo>
                  <a:lnTo>
                    <a:pt x="145" y="900"/>
                  </a:lnTo>
                  <a:lnTo>
                    <a:pt x="158" y="924"/>
                  </a:lnTo>
                  <a:lnTo>
                    <a:pt x="173" y="947"/>
                  </a:lnTo>
                  <a:lnTo>
                    <a:pt x="188" y="969"/>
                  </a:lnTo>
                  <a:lnTo>
                    <a:pt x="205" y="989"/>
                  </a:lnTo>
                  <a:lnTo>
                    <a:pt x="222" y="1010"/>
                  </a:lnTo>
                  <a:lnTo>
                    <a:pt x="240" y="1029"/>
                  </a:lnTo>
                  <a:lnTo>
                    <a:pt x="259" y="1047"/>
                  </a:lnTo>
                  <a:lnTo>
                    <a:pt x="279" y="1064"/>
                  </a:lnTo>
                  <a:lnTo>
                    <a:pt x="300" y="1079"/>
                  </a:lnTo>
                  <a:lnTo>
                    <a:pt x="322" y="1094"/>
                  </a:lnTo>
                  <a:lnTo>
                    <a:pt x="345" y="1109"/>
                  </a:lnTo>
                  <a:lnTo>
                    <a:pt x="369" y="1122"/>
                  </a:lnTo>
                  <a:lnTo>
                    <a:pt x="369" y="1122"/>
                  </a:lnTo>
                  <a:lnTo>
                    <a:pt x="332" y="1146"/>
                  </a:lnTo>
                  <a:lnTo>
                    <a:pt x="294" y="1174"/>
                  </a:lnTo>
                  <a:lnTo>
                    <a:pt x="255" y="1208"/>
                  </a:lnTo>
                  <a:lnTo>
                    <a:pt x="237" y="1228"/>
                  </a:lnTo>
                  <a:lnTo>
                    <a:pt x="216" y="1249"/>
                  </a:lnTo>
                  <a:lnTo>
                    <a:pt x="197" y="1271"/>
                  </a:lnTo>
                  <a:lnTo>
                    <a:pt x="179" y="1294"/>
                  </a:lnTo>
                  <a:lnTo>
                    <a:pt x="160" y="1320"/>
                  </a:lnTo>
                  <a:lnTo>
                    <a:pt x="141" y="1346"/>
                  </a:lnTo>
                  <a:lnTo>
                    <a:pt x="125" y="1374"/>
                  </a:lnTo>
                  <a:lnTo>
                    <a:pt x="108" y="1404"/>
                  </a:lnTo>
                  <a:lnTo>
                    <a:pt x="93" y="1437"/>
                  </a:lnTo>
                  <a:lnTo>
                    <a:pt x="78" y="1471"/>
                  </a:lnTo>
                  <a:lnTo>
                    <a:pt x="78" y="1471"/>
                  </a:lnTo>
                  <a:lnTo>
                    <a:pt x="65" y="1503"/>
                  </a:lnTo>
                  <a:lnTo>
                    <a:pt x="54" y="1534"/>
                  </a:lnTo>
                  <a:lnTo>
                    <a:pt x="44" y="1566"/>
                  </a:lnTo>
                  <a:lnTo>
                    <a:pt x="35" y="1598"/>
                  </a:lnTo>
                  <a:lnTo>
                    <a:pt x="22" y="1661"/>
                  </a:lnTo>
                  <a:lnTo>
                    <a:pt x="11" y="1725"/>
                  </a:lnTo>
                  <a:lnTo>
                    <a:pt x="5" y="1786"/>
                  </a:lnTo>
                  <a:lnTo>
                    <a:pt x="1" y="1846"/>
                  </a:lnTo>
                  <a:lnTo>
                    <a:pt x="0" y="1904"/>
                  </a:lnTo>
                  <a:lnTo>
                    <a:pt x="1" y="1958"/>
                  </a:lnTo>
                  <a:lnTo>
                    <a:pt x="3" y="2008"/>
                  </a:lnTo>
                  <a:lnTo>
                    <a:pt x="7" y="2055"/>
                  </a:lnTo>
                  <a:lnTo>
                    <a:pt x="13" y="2096"/>
                  </a:lnTo>
                  <a:lnTo>
                    <a:pt x="16" y="2132"/>
                  </a:lnTo>
                  <a:lnTo>
                    <a:pt x="26" y="2184"/>
                  </a:lnTo>
                  <a:lnTo>
                    <a:pt x="31" y="2206"/>
                  </a:lnTo>
                  <a:lnTo>
                    <a:pt x="31" y="2206"/>
                  </a:lnTo>
                  <a:lnTo>
                    <a:pt x="33" y="2212"/>
                  </a:lnTo>
                  <a:lnTo>
                    <a:pt x="33" y="2212"/>
                  </a:lnTo>
                  <a:lnTo>
                    <a:pt x="57" y="2314"/>
                  </a:lnTo>
                  <a:lnTo>
                    <a:pt x="89" y="2434"/>
                  </a:lnTo>
                  <a:lnTo>
                    <a:pt x="125" y="2563"/>
                  </a:lnTo>
                  <a:lnTo>
                    <a:pt x="162" y="2688"/>
                  </a:lnTo>
                  <a:lnTo>
                    <a:pt x="162" y="2688"/>
                  </a:lnTo>
                  <a:lnTo>
                    <a:pt x="197" y="2800"/>
                  </a:lnTo>
                  <a:lnTo>
                    <a:pt x="197" y="2800"/>
                  </a:lnTo>
                  <a:lnTo>
                    <a:pt x="184" y="2820"/>
                  </a:lnTo>
                  <a:lnTo>
                    <a:pt x="177" y="2837"/>
                  </a:lnTo>
                  <a:lnTo>
                    <a:pt x="175" y="2852"/>
                  </a:lnTo>
                  <a:lnTo>
                    <a:pt x="175" y="2865"/>
                  </a:lnTo>
                  <a:lnTo>
                    <a:pt x="175" y="2865"/>
                  </a:lnTo>
                  <a:lnTo>
                    <a:pt x="179" y="2874"/>
                  </a:lnTo>
                  <a:lnTo>
                    <a:pt x="184" y="2884"/>
                  </a:lnTo>
                  <a:lnTo>
                    <a:pt x="192" y="2893"/>
                  </a:lnTo>
                  <a:lnTo>
                    <a:pt x="199" y="2902"/>
                  </a:lnTo>
                  <a:lnTo>
                    <a:pt x="222" y="2923"/>
                  </a:lnTo>
                  <a:lnTo>
                    <a:pt x="246" y="2942"/>
                  </a:lnTo>
                  <a:lnTo>
                    <a:pt x="246" y="2942"/>
                  </a:lnTo>
                  <a:lnTo>
                    <a:pt x="276" y="3024"/>
                  </a:lnTo>
                  <a:lnTo>
                    <a:pt x="300" y="3085"/>
                  </a:lnTo>
                  <a:lnTo>
                    <a:pt x="322" y="3132"/>
                  </a:lnTo>
                  <a:lnTo>
                    <a:pt x="339" y="3165"/>
                  </a:lnTo>
                  <a:lnTo>
                    <a:pt x="354" y="3186"/>
                  </a:lnTo>
                  <a:lnTo>
                    <a:pt x="365" y="3199"/>
                  </a:lnTo>
                  <a:lnTo>
                    <a:pt x="375" y="3207"/>
                  </a:lnTo>
                  <a:lnTo>
                    <a:pt x="380" y="3210"/>
                  </a:lnTo>
                  <a:lnTo>
                    <a:pt x="380" y="3210"/>
                  </a:lnTo>
                  <a:lnTo>
                    <a:pt x="406" y="3220"/>
                  </a:lnTo>
                  <a:lnTo>
                    <a:pt x="436" y="3225"/>
                  </a:lnTo>
                  <a:lnTo>
                    <a:pt x="466" y="3229"/>
                  </a:lnTo>
                  <a:lnTo>
                    <a:pt x="500" y="3231"/>
                  </a:lnTo>
                  <a:lnTo>
                    <a:pt x="500" y="3231"/>
                  </a:lnTo>
                  <a:lnTo>
                    <a:pt x="544" y="3229"/>
                  </a:lnTo>
                  <a:lnTo>
                    <a:pt x="591" y="3225"/>
                  </a:lnTo>
                  <a:lnTo>
                    <a:pt x="636" y="3218"/>
                  </a:lnTo>
                  <a:lnTo>
                    <a:pt x="677" y="3210"/>
                  </a:lnTo>
                  <a:lnTo>
                    <a:pt x="750" y="3195"/>
                  </a:lnTo>
                  <a:lnTo>
                    <a:pt x="793" y="3184"/>
                  </a:lnTo>
                  <a:lnTo>
                    <a:pt x="808" y="3180"/>
                  </a:lnTo>
                  <a:lnTo>
                    <a:pt x="808" y="3180"/>
                  </a:lnTo>
                  <a:lnTo>
                    <a:pt x="865" y="3164"/>
                  </a:lnTo>
                  <a:lnTo>
                    <a:pt x="893" y="3154"/>
                  </a:lnTo>
                  <a:lnTo>
                    <a:pt x="918" y="3145"/>
                  </a:lnTo>
                  <a:lnTo>
                    <a:pt x="940" y="3132"/>
                  </a:lnTo>
                  <a:lnTo>
                    <a:pt x="959" y="3119"/>
                  </a:lnTo>
                  <a:lnTo>
                    <a:pt x="975" y="3102"/>
                  </a:lnTo>
                  <a:lnTo>
                    <a:pt x="983" y="3093"/>
                  </a:lnTo>
                  <a:lnTo>
                    <a:pt x="990" y="3081"/>
                  </a:lnTo>
                  <a:lnTo>
                    <a:pt x="990" y="3081"/>
                  </a:lnTo>
                  <a:lnTo>
                    <a:pt x="996" y="3068"/>
                  </a:lnTo>
                  <a:lnTo>
                    <a:pt x="1002" y="3053"/>
                  </a:lnTo>
                  <a:lnTo>
                    <a:pt x="1003" y="3037"/>
                  </a:lnTo>
                  <a:lnTo>
                    <a:pt x="1005" y="3020"/>
                  </a:lnTo>
                  <a:lnTo>
                    <a:pt x="1003" y="3003"/>
                  </a:lnTo>
                  <a:lnTo>
                    <a:pt x="1002" y="2984"/>
                  </a:lnTo>
                  <a:lnTo>
                    <a:pt x="998" y="2966"/>
                  </a:lnTo>
                  <a:lnTo>
                    <a:pt x="990" y="2945"/>
                  </a:lnTo>
                  <a:lnTo>
                    <a:pt x="990" y="2945"/>
                  </a:lnTo>
                  <a:lnTo>
                    <a:pt x="979" y="2914"/>
                  </a:lnTo>
                  <a:lnTo>
                    <a:pt x="966" y="2886"/>
                  </a:lnTo>
                  <a:lnTo>
                    <a:pt x="951" y="2861"/>
                  </a:lnTo>
                  <a:lnTo>
                    <a:pt x="934" y="2839"/>
                  </a:lnTo>
                  <a:lnTo>
                    <a:pt x="916" y="2818"/>
                  </a:lnTo>
                  <a:lnTo>
                    <a:pt x="895" y="2800"/>
                  </a:lnTo>
                  <a:lnTo>
                    <a:pt x="873" y="2785"/>
                  </a:lnTo>
                  <a:lnTo>
                    <a:pt x="847" y="2772"/>
                  </a:lnTo>
                  <a:lnTo>
                    <a:pt x="847" y="2772"/>
                  </a:lnTo>
                  <a:lnTo>
                    <a:pt x="821" y="2760"/>
                  </a:lnTo>
                  <a:lnTo>
                    <a:pt x="794" y="2755"/>
                  </a:lnTo>
                  <a:lnTo>
                    <a:pt x="767" y="2749"/>
                  </a:lnTo>
                  <a:lnTo>
                    <a:pt x="740" y="2747"/>
                  </a:lnTo>
                  <a:lnTo>
                    <a:pt x="740" y="2747"/>
                  </a:lnTo>
                  <a:lnTo>
                    <a:pt x="772" y="2710"/>
                  </a:lnTo>
                  <a:lnTo>
                    <a:pt x="804" y="2673"/>
                  </a:lnTo>
                  <a:lnTo>
                    <a:pt x="836" y="2634"/>
                  </a:lnTo>
                  <a:lnTo>
                    <a:pt x="864" y="2593"/>
                  </a:lnTo>
                  <a:lnTo>
                    <a:pt x="888" y="2551"/>
                  </a:lnTo>
                  <a:lnTo>
                    <a:pt x="910" y="2510"/>
                  </a:lnTo>
                  <a:lnTo>
                    <a:pt x="920" y="2490"/>
                  </a:lnTo>
                  <a:lnTo>
                    <a:pt x="927" y="2467"/>
                  </a:lnTo>
                  <a:lnTo>
                    <a:pt x="934" y="2447"/>
                  </a:lnTo>
                  <a:lnTo>
                    <a:pt x="938" y="2425"/>
                  </a:lnTo>
                  <a:lnTo>
                    <a:pt x="938" y="2425"/>
                  </a:lnTo>
                  <a:lnTo>
                    <a:pt x="940" y="2404"/>
                  </a:lnTo>
                  <a:lnTo>
                    <a:pt x="938" y="2380"/>
                  </a:lnTo>
                  <a:lnTo>
                    <a:pt x="933" y="2352"/>
                  </a:lnTo>
                  <a:lnTo>
                    <a:pt x="925" y="2322"/>
                  </a:lnTo>
                  <a:lnTo>
                    <a:pt x="914" y="2290"/>
                  </a:lnTo>
                  <a:lnTo>
                    <a:pt x="901" y="2257"/>
                  </a:lnTo>
                  <a:lnTo>
                    <a:pt x="884" y="2221"/>
                  </a:lnTo>
                  <a:lnTo>
                    <a:pt x="867" y="2186"/>
                  </a:lnTo>
                  <a:lnTo>
                    <a:pt x="828" y="2113"/>
                  </a:lnTo>
                  <a:lnTo>
                    <a:pt x="787" y="2044"/>
                  </a:lnTo>
                  <a:lnTo>
                    <a:pt x="746" y="1979"/>
                  </a:lnTo>
                  <a:lnTo>
                    <a:pt x="707" y="1923"/>
                  </a:lnTo>
                  <a:lnTo>
                    <a:pt x="707" y="1923"/>
                  </a:lnTo>
                  <a:lnTo>
                    <a:pt x="709" y="1887"/>
                  </a:lnTo>
                  <a:lnTo>
                    <a:pt x="712" y="1846"/>
                  </a:lnTo>
                  <a:lnTo>
                    <a:pt x="718" y="1803"/>
                  </a:lnTo>
                  <a:lnTo>
                    <a:pt x="729" y="1756"/>
                  </a:lnTo>
                  <a:lnTo>
                    <a:pt x="742" y="1706"/>
                  </a:lnTo>
                  <a:lnTo>
                    <a:pt x="763" y="1654"/>
                  </a:lnTo>
                  <a:lnTo>
                    <a:pt x="787" y="1600"/>
                  </a:lnTo>
                  <a:lnTo>
                    <a:pt x="817" y="1542"/>
                  </a:lnTo>
                  <a:lnTo>
                    <a:pt x="817" y="1542"/>
                  </a:lnTo>
                  <a:lnTo>
                    <a:pt x="864" y="1551"/>
                  </a:lnTo>
                  <a:lnTo>
                    <a:pt x="908" y="1559"/>
                  </a:lnTo>
                  <a:lnTo>
                    <a:pt x="951" y="1566"/>
                  </a:lnTo>
                  <a:lnTo>
                    <a:pt x="994" y="1570"/>
                  </a:lnTo>
                  <a:lnTo>
                    <a:pt x="1071" y="1577"/>
                  </a:lnTo>
                  <a:lnTo>
                    <a:pt x="1142" y="1579"/>
                  </a:lnTo>
                  <a:lnTo>
                    <a:pt x="1142" y="1579"/>
                  </a:lnTo>
                  <a:lnTo>
                    <a:pt x="1190" y="1577"/>
                  </a:lnTo>
                  <a:lnTo>
                    <a:pt x="1233" y="1575"/>
                  </a:lnTo>
                  <a:lnTo>
                    <a:pt x="1233" y="1575"/>
                  </a:lnTo>
                  <a:lnTo>
                    <a:pt x="1302" y="1568"/>
                  </a:lnTo>
                  <a:lnTo>
                    <a:pt x="1367" y="1557"/>
                  </a:lnTo>
                  <a:lnTo>
                    <a:pt x="1399" y="1549"/>
                  </a:lnTo>
                  <a:lnTo>
                    <a:pt x="1429" y="1542"/>
                  </a:lnTo>
                  <a:lnTo>
                    <a:pt x="1457" y="1533"/>
                  </a:lnTo>
                  <a:lnTo>
                    <a:pt x="1485" y="1523"/>
                  </a:lnTo>
                  <a:lnTo>
                    <a:pt x="1449" y="1447"/>
                  </a:lnTo>
                  <a:close/>
                  <a:moveTo>
                    <a:pt x="623" y="1939"/>
                  </a:moveTo>
                  <a:lnTo>
                    <a:pt x="623" y="1939"/>
                  </a:lnTo>
                  <a:lnTo>
                    <a:pt x="625" y="1952"/>
                  </a:lnTo>
                  <a:lnTo>
                    <a:pt x="632" y="1964"/>
                  </a:lnTo>
                  <a:lnTo>
                    <a:pt x="632" y="1964"/>
                  </a:lnTo>
                  <a:lnTo>
                    <a:pt x="655" y="1995"/>
                  </a:lnTo>
                  <a:lnTo>
                    <a:pt x="677" y="2027"/>
                  </a:lnTo>
                  <a:lnTo>
                    <a:pt x="720" y="2094"/>
                  </a:lnTo>
                  <a:lnTo>
                    <a:pt x="759" y="2161"/>
                  </a:lnTo>
                  <a:lnTo>
                    <a:pt x="793" y="2229"/>
                  </a:lnTo>
                  <a:lnTo>
                    <a:pt x="821" y="2288"/>
                  </a:lnTo>
                  <a:lnTo>
                    <a:pt x="841" y="2341"/>
                  </a:lnTo>
                  <a:lnTo>
                    <a:pt x="849" y="2363"/>
                  </a:lnTo>
                  <a:lnTo>
                    <a:pt x="854" y="2382"/>
                  </a:lnTo>
                  <a:lnTo>
                    <a:pt x="856" y="2397"/>
                  </a:lnTo>
                  <a:lnTo>
                    <a:pt x="856" y="2410"/>
                  </a:lnTo>
                  <a:lnTo>
                    <a:pt x="856" y="2410"/>
                  </a:lnTo>
                  <a:lnTo>
                    <a:pt x="850" y="2428"/>
                  </a:lnTo>
                  <a:lnTo>
                    <a:pt x="845" y="2447"/>
                  </a:lnTo>
                  <a:lnTo>
                    <a:pt x="837" y="2467"/>
                  </a:lnTo>
                  <a:lnTo>
                    <a:pt x="828" y="2488"/>
                  </a:lnTo>
                  <a:lnTo>
                    <a:pt x="806" y="2527"/>
                  </a:lnTo>
                  <a:lnTo>
                    <a:pt x="780" y="2566"/>
                  </a:lnTo>
                  <a:lnTo>
                    <a:pt x="750" y="2606"/>
                  </a:lnTo>
                  <a:lnTo>
                    <a:pt x="718" y="2645"/>
                  </a:lnTo>
                  <a:lnTo>
                    <a:pt x="653" y="2719"/>
                  </a:lnTo>
                  <a:lnTo>
                    <a:pt x="653" y="2719"/>
                  </a:lnTo>
                  <a:lnTo>
                    <a:pt x="617" y="2760"/>
                  </a:lnTo>
                  <a:lnTo>
                    <a:pt x="617" y="2760"/>
                  </a:lnTo>
                  <a:lnTo>
                    <a:pt x="591" y="2650"/>
                  </a:lnTo>
                  <a:lnTo>
                    <a:pt x="554" y="2495"/>
                  </a:lnTo>
                  <a:lnTo>
                    <a:pt x="554" y="2495"/>
                  </a:lnTo>
                  <a:lnTo>
                    <a:pt x="582" y="2456"/>
                  </a:lnTo>
                  <a:lnTo>
                    <a:pt x="599" y="2425"/>
                  </a:lnTo>
                  <a:lnTo>
                    <a:pt x="606" y="2410"/>
                  </a:lnTo>
                  <a:lnTo>
                    <a:pt x="610" y="2397"/>
                  </a:lnTo>
                  <a:lnTo>
                    <a:pt x="612" y="2385"/>
                  </a:lnTo>
                  <a:lnTo>
                    <a:pt x="612" y="2374"/>
                  </a:lnTo>
                  <a:lnTo>
                    <a:pt x="612" y="2374"/>
                  </a:lnTo>
                  <a:lnTo>
                    <a:pt x="610" y="2363"/>
                  </a:lnTo>
                  <a:lnTo>
                    <a:pt x="604" y="2352"/>
                  </a:lnTo>
                  <a:lnTo>
                    <a:pt x="597" y="2339"/>
                  </a:lnTo>
                  <a:lnTo>
                    <a:pt x="586" y="2324"/>
                  </a:lnTo>
                  <a:lnTo>
                    <a:pt x="554" y="2286"/>
                  </a:lnTo>
                  <a:lnTo>
                    <a:pt x="507" y="2234"/>
                  </a:lnTo>
                  <a:lnTo>
                    <a:pt x="507" y="2234"/>
                  </a:lnTo>
                  <a:lnTo>
                    <a:pt x="492" y="2219"/>
                  </a:lnTo>
                  <a:lnTo>
                    <a:pt x="492" y="2219"/>
                  </a:lnTo>
                  <a:lnTo>
                    <a:pt x="446" y="2012"/>
                  </a:lnTo>
                  <a:lnTo>
                    <a:pt x="446" y="2012"/>
                  </a:lnTo>
                  <a:lnTo>
                    <a:pt x="444" y="2005"/>
                  </a:lnTo>
                  <a:lnTo>
                    <a:pt x="438" y="1997"/>
                  </a:lnTo>
                  <a:lnTo>
                    <a:pt x="434" y="1992"/>
                  </a:lnTo>
                  <a:lnTo>
                    <a:pt x="427" y="1986"/>
                  </a:lnTo>
                  <a:lnTo>
                    <a:pt x="419" y="1982"/>
                  </a:lnTo>
                  <a:lnTo>
                    <a:pt x="412" y="1980"/>
                  </a:lnTo>
                  <a:lnTo>
                    <a:pt x="405" y="1980"/>
                  </a:lnTo>
                  <a:lnTo>
                    <a:pt x="395" y="1980"/>
                  </a:lnTo>
                  <a:lnTo>
                    <a:pt x="395" y="1980"/>
                  </a:lnTo>
                  <a:lnTo>
                    <a:pt x="388" y="1984"/>
                  </a:lnTo>
                  <a:lnTo>
                    <a:pt x="380" y="1988"/>
                  </a:lnTo>
                  <a:lnTo>
                    <a:pt x="375" y="1993"/>
                  </a:lnTo>
                  <a:lnTo>
                    <a:pt x="369" y="1999"/>
                  </a:lnTo>
                  <a:lnTo>
                    <a:pt x="365" y="2007"/>
                  </a:lnTo>
                  <a:lnTo>
                    <a:pt x="363" y="2014"/>
                  </a:lnTo>
                  <a:lnTo>
                    <a:pt x="362" y="2023"/>
                  </a:lnTo>
                  <a:lnTo>
                    <a:pt x="363" y="2031"/>
                  </a:lnTo>
                  <a:lnTo>
                    <a:pt x="363" y="2031"/>
                  </a:lnTo>
                  <a:lnTo>
                    <a:pt x="401" y="2203"/>
                  </a:lnTo>
                  <a:lnTo>
                    <a:pt x="459" y="2460"/>
                  </a:lnTo>
                  <a:lnTo>
                    <a:pt x="516" y="2705"/>
                  </a:lnTo>
                  <a:lnTo>
                    <a:pt x="539" y="2790"/>
                  </a:lnTo>
                  <a:lnTo>
                    <a:pt x="546" y="2818"/>
                  </a:lnTo>
                  <a:lnTo>
                    <a:pt x="552" y="2833"/>
                  </a:lnTo>
                  <a:lnTo>
                    <a:pt x="552" y="2833"/>
                  </a:lnTo>
                  <a:lnTo>
                    <a:pt x="556" y="2841"/>
                  </a:lnTo>
                  <a:lnTo>
                    <a:pt x="561" y="2848"/>
                  </a:lnTo>
                  <a:lnTo>
                    <a:pt x="569" y="2852"/>
                  </a:lnTo>
                  <a:lnTo>
                    <a:pt x="574" y="2856"/>
                  </a:lnTo>
                  <a:lnTo>
                    <a:pt x="582" y="2858"/>
                  </a:lnTo>
                  <a:lnTo>
                    <a:pt x="591" y="2859"/>
                  </a:lnTo>
                  <a:lnTo>
                    <a:pt x="599" y="2858"/>
                  </a:lnTo>
                  <a:lnTo>
                    <a:pt x="608" y="2856"/>
                  </a:lnTo>
                  <a:lnTo>
                    <a:pt x="608" y="2856"/>
                  </a:lnTo>
                  <a:lnTo>
                    <a:pt x="627" y="2848"/>
                  </a:lnTo>
                  <a:lnTo>
                    <a:pt x="649" y="2843"/>
                  </a:lnTo>
                  <a:lnTo>
                    <a:pt x="677" y="2837"/>
                  </a:lnTo>
                  <a:lnTo>
                    <a:pt x="709" y="2833"/>
                  </a:lnTo>
                  <a:lnTo>
                    <a:pt x="725" y="2831"/>
                  </a:lnTo>
                  <a:lnTo>
                    <a:pt x="742" y="2833"/>
                  </a:lnTo>
                  <a:lnTo>
                    <a:pt x="761" y="2833"/>
                  </a:lnTo>
                  <a:lnTo>
                    <a:pt x="778" y="2837"/>
                  </a:lnTo>
                  <a:lnTo>
                    <a:pt x="796" y="2843"/>
                  </a:lnTo>
                  <a:lnTo>
                    <a:pt x="813" y="2848"/>
                  </a:lnTo>
                  <a:lnTo>
                    <a:pt x="813" y="2848"/>
                  </a:lnTo>
                  <a:lnTo>
                    <a:pt x="830" y="2858"/>
                  </a:lnTo>
                  <a:lnTo>
                    <a:pt x="845" y="2869"/>
                  </a:lnTo>
                  <a:lnTo>
                    <a:pt x="858" y="2880"/>
                  </a:lnTo>
                  <a:lnTo>
                    <a:pt x="871" y="2895"/>
                  </a:lnTo>
                  <a:lnTo>
                    <a:pt x="884" y="2912"/>
                  </a:lnTo>
                  <a:lnTo>
                    <a:pt x="893" y="2928"/>
                  </a:lnTo>
                  <a:lnTo>
                    <a:pt x="903" y="2949"/>
                  </a:lnTo>
                  <a:lnTo>
                    <a:pt x="910" y="2971"/>
                  </a:lnTo>
                  <a:lnTo>
                    <a:pt x="910" y="2971"/>
                  </a:lnTo>
                  <a:lnTo>
                    <a:pt x="918" y="2994"/>
                  </a:lnTo>
                  <a:lnTo>
                    <a:pt x="920" y="3012"/>
                  </a:lnTo>
                  <a:lnTo>
                    <a:pt x="920" y="3029"/>
                  </a:lnTo>
                  <a:lnTo>
                    <a:pt x="916" y="3042"/>
                  </a:lnTo>
                  <a:lnTo>
                    <a:pt x="916" y="3042"/>
                  </a:lnTo>
                  <a:lnTo>
                    <a:pt x="908" y="3052"/>
                  </a:lnTo>
                  <a:lnTo>
                    <a:pt x="897" y="3059"/>
                  </a:lnTo>
                  <a:lnTo>
                    <a:pt x="884" y="3067"/>
                  </a:lnTo>
                  <a:lnTo>
                    <a:pt x="869" y="3074"/>
                  </a:lnTo>
                  <a:lnTo>
                    <a:pt x="830" y="3087"/>
                  </a:lnTo>
                  <a:lnTo>
                    <a:pt x="785" y="3098"/>
                  </a:lnTo>
                  <a:lnTo>
                    <a:pt x="770" y="3102"/>
                  </a:lnTo>
                  <a:lnTo>
                    <a:pt x="770" y="3102"/>
                  </a:lnTo>
                  <a:lnTo>
                    <a:pt x="714" y="3117"/>
                  </a:lnTo>
                  <a:lnTo>
                    <a:pt x="660" y="3128"/>
                  </a:lnTo>
                  <a:lnTo>
                    <a:pt x="608" y="3137"/>
                  </a:lnTo>
                  <a:lnTo>
                    <a:pt x="559" y="3143"/>
                  </a:lnTo>
                  <a:lnTo>
                    <a:pt x="515" y="3145"/>
                  </a:lnTo>
                  <a:lnTo>
                    <a:pt x="477" y="3145"/>
                  </a:lnTo>
                  <a:lnTo>
                    <a:pt x="446" y="3141"/>
                  </a:lnTo>
                  <a:lnTo>
                    <a:pt x="431" y="3139"/>
                  </a:lnTo>
                  <a:lnTo>
                    <a:pt x="419" y="3136"/>
                  </a:lnTo>
                  <a:lnTo>
                    <a:pt x="419" y="3136"/>
                  </a:lnTo>
                  <a:lnTo>
                    <a:pt x="408" y="3119"/>
                  </a:lnTo>
                  <a:lnTo>
                    <a:pt x="393" y="3089"/>
                  </a:lnTo>
                  <a:lnTo>
                    <a:pt x="375" y="3046"/>
                  </a:lnTo>
                  <a:lnTo>
                    <a:pt x="354" y="2992"/>
                  </a:lnTo>
                  <a:lnTo>
                    <a:pt x="328" y="2923"/>
                  </a:lnTo>
                  <a:lnTo>
                    <a:pt x="300" y="2843"/>
                  </a:lnTo>
                  <a:lnTo>
                    <a:pt x="270" y="2749"/>
                  </a:lnTo>
                  <a:lnTo>
                    <a:pt x="237" y="2643"/>
                  </a:lnTo>
                  <a:lnTo>
                    <a:pt x="237" y="2643"/>
                  </a:lnTo>
                  <a:lnTo>
                    <a:pt x="184" y="2464"/>
                  </a:lnTo>
                  <a:lnTo>
                    <a:pt x="141" y="2303"/>
                  </a:lnTo>
                  <a:lnTo>
                    <a:pt x="125" y="2234"/>
                  </a:lnTo>
                  <a:lnTo>
                    <a:pt x="112" y="2178"/>
                  </a:lnTo>
                  <a:lnTo>
                    <a:pt x="104" y="2133"/>
                  </a:lnTo>
                  <a:lnTo>
                    <a:pt x="100" y="2105"/>
                  </a:lnTo>
                  <a:lnTo>
                    <a:pt x="100" y="2105"/>
                  </a:lnTo>
                  <a:lnTo>
                    <a:pt x="99" y="2098"/>
                  </a:lnTo>
                  <a:lnTo>
                    <a:pt x="97" y="2091"/>
                  </a:lnTo>
                  <a:lnTo>
                    <a:pt x="97" y="2091"/>
                  </a:lnTo>
                  <a:lnTo>
                    <a:pt x="91" y="2036"/>
                  </a:lnTo>
                  <a:lnTo>
                    <a:pt x="87" y="1975"/>
                  </a:lnTo>
                  <a:lnTo>
                    <a:pt x="85" y="1904"/>
                  </a:lnTo>
                  <a:lnTo>
                    <a:pt x="87" y="1829"/>
                  </a:lnTo>
                  <a:lnTo>
                    <a:pt x="89" y="1788"/>
                  </a:lnTo>
                  <a:lnTo>
                    <a:pt x="95" y="1749"/>
                  </a:lnTo>
                  <a:lnTo>
                    <a:pt x="100" y="1708"/>
                  </a:lnTo>
                  <a:lnTo>
                    <a:pt x="108" y="1667"/>
                  </a:lnTo>
                  <a:lnTo>
                    <a:pt x="115" y="1626"/>
                  </a:lnTo>
                  <a:lnTo>
                    <a:pt x="126" y="1585"/>
                  </a:lnTo>
                  <a:lnTo>
                    <a:pt x="141" y="1544"/>
                  </a:lnTo>
                  <a:lnTo>
                    <a:pt x="156" y="1503"/>
                  </a:lnTo>
                  <a:lnTo>
                    <a:pt x="156" y="1503"/>
                  </a:lnTo>
                  <a:lnTo>
                    <a:pt x="173" y="1463"/>
                  </a:lnTo>
                  <a:lnTo>
                    <a:pt x="194" y="1426"/>
                  </a:lnTo>
                  <a:lnTo>
                    <a:pt x="212" y="1393"/>
                  </a:lnTo>
                  <a:lnTo>
                    <a:pt x="235" y="1361"/>
                  </a:lnTo>
                  <a:lnTo>
                    <a:pt x="255" y="1333"/>
                  </a:lnTo>
                  <a:lnTo>
                    <a:pt x="278" y="1307"/>
                  </a:lnTo>
                  <a:lnTo>
                    <a:pt x="300" y="1282"/>
                  </a:lnTo>
                  <a:lnTo>
                    <a:pt x="322" y="1260"/>
                  </a:lnTo>
                  <a:lnTo>
                    <a:pt x="347" y="1241"/>
                  </a:lnTo>
                  <a:lnTo>
                    <a:pt x="369" y="1225"/>
                  </a:lnTo>
                  <a:lnTo>
                    <a:pt x="390" y="1208"/>
                  </a:lnTo>
                  <a:lnTo>
                    <a:pt x="412" y="1195"/>
                  </a:lnTo>
                  <a:lnTo>
                    <a:pt x="451" y="1172"/>
                  </a:lnTo>
                  <a:lnTo>
                    <a:pt x="487" y="1156"/>
                  </a:lnTo>
                  <a:lnTo>
                    <a:pt x="487" y="1156"/>
                  </a:lnTo>
                  <a:lnTo>
                    <a:pt x="496" y="1150"/>
                  </a:lnTo>
                  <a:lnTo>
                    <a:pt x="505" y="1139"/>
                  </a:lnTo>
                  <a:lnTo>
                    <a:pt x="511" y="1128"/>
                  </a:lnTo>
                  <a:lnTo>
                    <a:pt x="511" y="1115"/>
                  </a:lnTo>
                  <a:lnTo>
                    <a:pt x="511" y="1115"/>
                  </a:lnTo>
                  <a:lnTo>
                    <a:pt x="509" y="1101"/>
                  </a:lnTo>
                  <a:lnTo>
                    <a:pt x="503" y="1092"/>
                  </a:lnTo>
                  <a:lnTo>
                    <a:pt x="494" y="1083"/>
                  </a:lnTo>
                  <a:lnTo>
                    <a:pt x="481" y="1077"/>
                  </a:lnTo>
                  <a:lnTo>
                    <a:pt x="481" y="1077"/>
                  </a:lnTo>
                  <a:lnTo>
                    <a:pt x="455" y="1068"/>
                  </a:lnTo>
                  <a:lnTo>
                    <a:pt x="429" y="1057"/>
                  </a:lnTo>
                  <a:lnTo>
                    <a:pt x="403" y="1044"/>
                  </a:lnTo>
                  <a:lnTo>
                    <a:pt x="380" y="1031"/>
                  </a:lnTo>
                  <a:lnTo>
                    <a:pt x="356" y="1016"/>
                  </a:lnTo>
                  <a:lnTo>
                    <a:pt x="335" y="1001"/>
                  </a:lnTo>
                  <a:lnTo>
                    <a:pt x="315" y="984"/>
                  </a:lnTo>
                  <a:lnTo>
                    <a:pt x="294" y="965"/>
                  </a:lnTo>
                  <a:lnTo>
                    <a:pt x="278" y="945"/>
                  </a:lnTo>
                  <a:lnTo>
                    <a:pt x="259" y="924"/>
                  </a:lnTo>
                  <a:lnTo>
                    <a:pt x="244" y="902"/>
                  </a:lnTo>
                  <a:lnTo>
                    <a:pt x="229" y="878"/>
                  </a:lnTo>
                  <a:lnTo>
                    <a:pt x="216" y="853"/>
                  </a:lnTo>
                  <a:lnTo>
                    <a:pt x="205" y="829"/>
                  </a:lnTo>
                  <a:lnTo>
                    <a:pt x="194" y="801"/>
                  </a:lnTo>
                  <a:lnTo>
                    <a:pt x="184" y="773"/>
                  </a:lnTo>
                  <a:lnTo>
                    <a:pt x="184" y="773"/>
                  </a:lnTo>
                  <a:lnTo>
                    <a:pt x="177" y="745"/>
                  </a:lnTo>
                  <a:lnTo>
                    <a:pt x="171" y="715"/>
                  </a:lnTo>
                  <a:lnTo>
                    <a:pt x="166" y="687"/>
                  </a:lnTo>
                  <a:lnTo>
                    <a:pt x="162" y="657"/>
                  </a:lnTo>
                  <a:lnTo>
                    <a:pt x="162" y="627"/>
                  </a:lnTo>
                  <a:lnTo>
                    <a:pt x="162" y="598"/>
                  </a:lnTo>
                  <a:lnTo>
                    <a:pt x="162" y="568"/>
                  </a:lnTo>
                  <a:lnTo>
                    <a:pt x="166" y="538"/>
                  </a:lnTo>
                  <a:lnTo>
                    <a:pt x="169" y="510"/>
                  </a:lnTo>
                  <a:lnTo>
                    <a:pt x="175" y="480"/>
                  </a:lnTo>
                  <a:lnTo>
                    <a:pt x="182" y="450"/>
                  </a:lnTo>
                  <a:lnTo>
                    <a:pt x="192" y="422"/>
                  </a:lnTo>
                  <a:lnTo>
                    <a:pt x="203" y="394"/>
                  </a:lnTo>
                  <a:lnTo>
                    <a:pt x="214" y="366"/>
                  </a:lnTo>
                  <a:lnTo>
                    <a:pt x="227" y="340"/>
                  </a:lnTo>
                  <a:lnTo>
                    <a:pt x="242" y="314"/>
                  </a:lnTo>
                  <a:lnTo>
                    <a:pt x="242" y="314"/>
                  </a:lnTo>
                  <a:lnTo>
                    <a:pt x="255" y="293"/>
                  </a:lnTo>
                  <a:lnTo>
                    <a:pt x="270" y="273"/>
                  </a:lnTo>
                  <a:lnTo>
                    <a:pt x="285" y="252"/>
                  </a:lnTo>
                  <a:lnTo>
                    <a:pt x="300" y="234"/>
                  </a:lnTo>
                  <a:lnTo>
                    <a:pt x="317" y="217"/>
                  </a:lnTo>
                  <a:lnTo>
                    <a:pt x="334" y="200"/>
                  </a:lnTo>
                  <a:lnTo>
                    <a:pt x="352" y="185"/>
                  </a:lnTo>
                  <a:lnTo>
                    <a:pt x="371" y="170"/>
                  </a:lnTo>
                  <a:lnTo>
                    <a:pt x="390" y="157"/>
                  </a:lnTo>
                  <a:lnTo>
                    <a:pt x="410" y="144"/>
                  </a:lnTo>
                  <a:lnTo>
                    <a:pt x="431" y="133"/>
                  </a:lnTo>
                  <a:lnTo>
                    <a:pt x="453" y="124"/>
                  </a:lnTo>
                  <a:lnTo>
                    <a:pt x="474" y="114"/>
                  </a:lnTo>
                  <a:lnTo>
                    <a:pt x="496" y="107"/>
                  </a:lnTo>
                  <a:lnTo>
                    <a:pt x="518" y="101"/>
                  </a:lnTo>
                  <a:lnTo>
                    <a:pt x="543" y="96"/>
                  </a:lnTo>
                  <a:lnTo>
                    <a:pt x="543" y="96"/>
                  </a:lnTo>
                  <a:lnTo>
                    <a:pt x="567" y="90"/>
                  </a:lnTo>
                  <a:lnTo>
                    <a:pt x="593" y="88"/>
                  </a:lnTo>
                  <a:lnTo>
                    <a:pt x="619" y="84"/>
                  </a:lnTo>
                  <a:lnTo>
                    <a:pt x="645" y="84"/>
                  </a:lnTo>
                  <a:lnTo>
                    <a:pt x="645" y="84"/>
                  </a:lnTo>
                  <a:lnTo>
                    <a:pt x="684" y="86"/>
                  </a:lnTo>
                  <a:lnTo>
                    <a:pt x="724" y="90"/>
                  </a:lnTo>
                  <a:lnTo>
                    <a:pt x="765" y="97"/>
                  </a:lnTo>
                  <a:lnTo>
                    <a:pt x="804" y="109"/>
                  </a:lnTo>
                  <a:lnTo>
                    <a:pt x="845" y="122"/>
                  </a:lnTo>
                  <a:lnTo>
                    <a:pt x="884" y="139"/>
                  </a:lnTo>
                  <a:lnTo>
                    <a:pt x="923" y="157"/>
                  </a:lnTo>
                  <a:lnTo>
                    <a:pt x="962" y="180"/>
                  </a:lnTo>
                  <a:lnTo>
                    <a:pt x="998" y="206"/>
                  </a:lnTo>
                  <a:lnTo>
                    <a:pt x="1033" y="236"/>
                  </a:lnTo>
                  <a:lnTo>
                    <a:pt x="1067" y="267"/>
                  </a:lnTo>
                  <a:lnTo>
                    <a:pt x="1097" y="303"/>
                  </a:lnTo>
                  <a:lnTo>
                    <a:pt x="1125" y="342"/>
                  </a:lnTo>
                  <a:lnTo>
                    <a:pt x="1136" y="362"/>
                  </a:lnTo>
                  <a:lnTo>
                    <a:pt x="1149" y="383"/>
                  </a:lnTo>
                  <a:lnTo>
                    <a:pt x="1160" y="405"/>
                  </a:lnTo>
                  <a:lnTo>
                    <a:pt x="1170" y="430"/>
                  </a:lnTo>
                  <a:lnTo>
                    <a:pt x="1179" y="454"/>
                  </a:lnTo>
                  <a:lnTo>
                    <a:pt x="1186" y="478"/>
                  </a:lnTo>
                  <a:lnTo>
                    <a:pt x="1186" y="478"/>
                  </a:lnTo>
                  <a:lnTo>
                    <a:pt x="1194" y="506"/>
                  </a:lnTo>
                  <a:lnTo>
                    <a:pt x="1201" y="532"/>
                  </a:lnTo>
                  <a:lnTo>
                    <a:pt x="1205" y="558"/>
                  </a:lnTo>
                  <a:lnTo>
                    <a:pt x="1209" y="583"/>
                  </a:lnTo>
                  <a:lnTo>
                    <a:pt x="1211" y="607"/>
                  </a:lnTo>
                  <a:lnTo>
                    <a:pt x="1211" y="631"/>
                  </a:lnTo>
                  <a:lnTo>
                    <a:pt x="1211" y="655"/>
                  </a:lnTo>
                  <a:lnTo>
                    <a:pt x="1209" y="678"/>
                  </a:lnTo>
                  <a:lnTo>
                    <a:pt x="1205" y="700"/>
                  </a:lnTo>
                  <a:lnTo>
                    <a:pt x="1201" y="723"/>
                  </a:lnTo>
                  <a:lnTo>
                    <a:pt x="1196" y="743"/>
                  </a:lnTo>
                  <a:lnTo>
                    <a:pt x="1188" y="764"/>
                  </a:lnTo>
                  <a:lnTo>
                    <a:pt x="1173" y="803"/>
                  </a:lnTo>
                  <a:lnTo>
                    <a:pt x="1155" y="840"/>
                  </a:lnTo>
                  <a:lnTo>
                    <a:pt x="1132" y="876"/>
                  </a:lnTo>
                  <a:lnTo>
                    <a:pt x="1108" y="907"/>
                  </a:lnTo>
                  <a:lnTo>
                    <a:pt x="1080" y="935"/>
                  </a:lnTo>
                  <a:lnTo>
                    <a:pt x="1052" y="963"/>
                  </a:lnTo>
                  <a:lnTo>
                    <a:pt x="1020" y="988"/>
                  </a:lnTo>
                  <a:lnTo>
                    <a:pt x="989" y="1010"/>
                  </a:lnTo>
                  <a:lnTo>
                    <a:pt x="957" y="1029"/>
                  </a:lnTo>
                  <a:lnTo>
                    <a:pt x="923" y="1045"/>
                  </a:lnTo>
                  <a:lnTo>
                    <a:pt x="923" y="1045"/>
                  </a:lnTo>
                  <a:lnTo>
                    <a:pt x="901" y="1055"/>
                  </a:lnTo>
                  <a:lnTo>
                    <a:pt x="877" y="1064"/>
                  </a:lnTo>
                  <a:lnTo>
                    <a:pt x="822" y="1081"/>
                  </a:lnTo>
                  <a:lnTo>
                    <a:pt x="770" y="1094"/>
                  </a:lnTo>
                  <a:lnTo>
                    <a:pt x="718" y="1105"/>
                  </a:lnTo>
                  <a:lnTo>
                    <a:pt x="671" y="1113"/>
                  </a:lnTo>
                  <a:lnTo>
                    <a:pt x="634" y="1118"/>
                  </a:lnTo>
                  <a:lnTo>
                    <a:pt x="600" y="1124"/>
                  </a:lnTo>
                  <a:lnTo>
                    <a:pt x="600" y="1124"/>
                  </a:lnTo>
                  <a:lnTo>
                    <a:pt x="591" y="1124"/>
                  </a:lnTo>
                  <a:lnTo>
                    <a:pt x="584" y="1126"/>
                  </a:lnTo>
                  <a:lnTo>
                    <a:pt x="576" y="1128"/>
                  </a:lnTo>
                  <a:lnTo>
                    <a:pt x="569" y="1133"/>
                  </a:lnTo>
                  <a:lnTo>
                    <a:pt x="563" y="1139"/>
                  </a:lnTo>
                  <a:lnTo>
                    <a:pt x="559" y="1146"/>
                  </a:lnTo>
                  <a:lnTo>
                    <a:pt x="556" y="1154"/>
                  </a:lnTo>
                  <a:lnTo>
                    <a:pt x="554" y="1161"/>
                  </a:lnTo>
                  <a:lnTo>
                    <a:pt x="554" y="1161"/>
                  </a:lnTo>
                  <a:lnTo>
                    <a:pt x="554" y="1171"/>
                  </a:lnTo>
                  <a:lnTo>
                    <a:pt x="556" y="1178"/>
                  </a:lnTo>
                  <a:lnTo>
                    <a:pt x="559" y="1185"/>
                  </a:lnTo>
                  <a:lnTo>
                    <a:pt x="563" y="1193"/>
                  </a:lnTo>
                  <a:lnTo>
                    <a:pt x="569" y="1198"/>
                  </a:lnTo>
                  <a:lnTo>
                    <a:pt x="576" y="1202"/>
                  </a:lnTo>
                  <a:lnTo>
                    <a:pt x="584" y="1206"/>
                  </a:lnTo>
                  <a:lnTo>
                    <a:pt x="593" y="1208"/>
                  </a:lnTo>
                  <a:lnTo>
                    <a:pt x="593" y="1208"/>
                  </a:lnTo>
                  <a:lnTo>
                    <a:pt x="604" y="1208"/>
                  </a:lnTo>
                  <a:lnTo>
                    <a:pt x="636" y="1208"/>
                  </a:lnTo>
                  <a:lnTo>
                    <a:pt x="681" y="1206"/>
                  </a:lnTo>
                  <a:lnTo>
                    <a:pt x="740" y="1198"/>
                  </a:lnTo>
                  <a:lnTo>
                    <a:pt x="776" y="1193"/>
                  </a:lnTo>
                  <a:lnTo>
                    <a:pt x="813" y="1185"/>
                  </a:lnTo>
                  <a:lnTo>
                    <a:pt x="854" y="1176"/>
                  </a:lnTo>
                  <a:lnTo>
                    <a:pt x="897" y="1163"/>
                  </a:lnTo>
                  <a:lnTo>
                    <a:pt x="942" y="1148"/>
                  </a:lnTo>
                  <a:lnTo>
                    <a:pt x="989" y="1129"/>
                  </a:lnTo>
                  <a:lnTo>
                    <a:pt x="1037" y="1109"/>
                  </a:lnTo>
                  <a:lnTo>
                    <a:pt x="1089" y="1085"/>
                  </a:lnTo>
                  <a:lnTo>
                    <a:pt x="1089" y="1085"/>
                  </a:lnTo>
                  <a:lnTo>
                    <a:pt x="1123" y="1066"/>
                  </a:lnTo>
                  <a:lnTo>
                    <a:pt x="1155" y="1047"/>
                  </a:lnTo>
                  <a:lnTo>
                    <a:pt x="1212" y="1010"/>
                  </a:lnTo>
                  <a:lnTo>
                    <a:pt x="1263" y="975"/>
                  </a:lnTo>
                  <a:lnTo>
                    <a:pt x="1306" y="941"/>
                  </a:lnTo>
                  <a:lnTo>
                    <a:pt x="1306" y="941"/>
                  </a:lnTo>
                  <a:lnTo>
                    <a:pt x="1341" y="915"/>
                  </a:lnTo>
                  <a:lnTo>
                    <a:pt x="1369" y="894"/>
                  </a:lnTo>
                  <a:lnTo>
                    <a:pt x="1393" y="879"/>
                  </a:lnTo>
                  <a:lnTo>
                    <a:pt x="1416" y="870"/>
                  </a:lnTo>
                  <a:lnTo>
                    <a:pt x="1425" y="866"/>
                  </a:lnTo>
                  <a:lnTo>
                    <a:pt x="1435" y="866"/>
                  </a:lnTo>
                  <a:lnTo>
                    <a:pt x="1444" y="866"/>
                  </a:lnTo>
                  <a:lnTo>
                    <a:pt x="1453" y="868"/>
                  </a:lnTo>
                  <a:lnTo>
                    <a:pt x="1464" y="872"/>
                  </a:lnTo>
                  <a:lnTo>
                    <a:pt x="1474" y="876"/>
                  </a:lnTo>
                  <a:lnTo>
                    <a:pt x="1496" y="889"/>
                  </a:lnTo>
                  <a:lnTo>
                    <a:pt x="1496" y="889"/>
                  </a:lnTo>
                  <a:lnTo>
                    <a:pt x="1502" y="894"/>
                  </a:lnTo>
                  <a:lnTo>
                    <a:pt x="1507" y="902"/>
                  </a:lnTo>
                  <a:lnTo>
                    <a:pt x="1511" y="909"/>
                  </a:lnTo>
                  <a:lnTo>
                    <a:pt x="1513" y="917"/>
                  </a:lnTo>
                  <a:lnTo>
                    <a:pt x="1515" y="926"/>
                  </a:lnTo>
                  <a:lnTo>
                    <a:pt x="1513" y="935"/>
                  </a:lnTo>
                  <a:lnTo>
                    <a:pt x="1509" y="958"/>
                  </a:lnTo>
                  <a:lnTo>
                    <a:pt x="1509" y="958"/>
                  </a:lnTo>
                  <a:lnTo>
                    <a:pt x="1505" y="975"/>
                  </a:lnTo>
                  <a:lnTo>
                    <a:pt x="1498" y="989"/>
                  </a:lnTo>
                  <a:lnTo>
                    <a:pt x="1490" y="1006"/>
                  </a:lnTo>
                  <a:lnTo>
                    <a:pt x="1481" y="1023"/>
                  </a:lnTo>
                  <a:lnTo>
                    <a:pt x="1468" y="1040"/>
                  </a:lnTo>
                  <a:lnTo>
                    <a:pt x="1457" y="1059"/>
                  </a:lnTo>
                  <a:lnTo>
                    <a:pt x="1425" y="1094"/>
                  </a:lnTo>
                  <a:lnTo>
                    <a:pt x="1388" y="1129"/>
                  </a:lnTo>
                  <a:lnTo>
                    <a:pt x="1345" y="1167"/>
                  </a:lnTo>
                  <a:lnTo>
                    <a:pt x="1295" y="1202"/>
                  </a:lnTo>
                  <a:lnTo>
                    <a:pt x="1239" y="1238"/>
                  </a:lnTo>
                  <a:lnTo>
                    <a:pt x="1177" y="1271"/>
                  </a:lnTo>
                  <a:lnTo>
                    <a:pt x="1110" y="1305"/>
                  </a:lnTo>
                  <a:lnTo>
                    <a:pt x="1074" y="1320"/>
                  </a:lnTo>
                  <a:lnTo>
                    <a:pt x="1035" y="1335"/>
                  </a:lnTo>
                  <a:lnTo>
                    <a:pt x="996" y="1350"/>
                  </a:lnTo>
                  <a:lnTo>
                    <a:pt x="957" y="1363"/>
                  </a:lnTo>
                  <a:lnTo>
                    <a:pt x="914" y="1376"/>
                  </a:lnTo>
                  <a:lnTo>
                    <a:pt x="871" y="1387"/>
                  </a:lnTo>
                  <a:lnTo>
                    <a:pt x="826" y="1398"/>
                  </a:lnTo>
                  <a:lnTo>
                    <a:pt x="780" y="1409"/>
                  </a:lnTo>
                  <a:lnTo>
                    <a:pt x="733" y="1417"/>
                  </a:lnTo>
                  <a:lnTo>
                    <a:pt x="683" y="1426"/>
                  </a:lnTo>
                  <a:lnTo>
                    <a:pt x="632" y="1434"/>
                  </a:lnTo>
                  <a:lnTo>
                    <a:pt x="580" y="1439"/>
                  </a:lnTo>
                  <a:lnTo>
                    <a:pt x="580" y="1439"/>
                  </a:lnTo>
                  <a:lnTo>
                    <a:pt x="572" y="1441"/>
                  </a:lnTo>
                  <a:lnTo>
                    <a:pt x="565" y="1443"/>
                  </a:lnTo>
                  <a:lnTo>
                    <a:pt x="558" y="1449"/>
                  </a:lnTo>
                  <a:lnTo>
                    <a:pt x="552" y="1454"/>
                  </a:lnTo>
                  <a:lnTo>
                    <a:pt x="548" y="1462"/>
                  </a:lnTo>
                  <a:lnTo>
                    <a:pt x="544" y="1469"/>
                  </a:lnTo>
                  <a:lnTo>
                    <a:pt x="543" y="1477"/>
                  </a:lnTo>
                  <a:lnTo>
                    <a:pt x="543" y="1486"/>
                  </a:lnTo>
                  <a:lnTo>
                    <a:pt x="543" y="1486"/>
                  </a:lnTo>
                  <a:lnTo>
                    <a:pt x="544" y="1493"/>
                  </a:lnTo>
                  <a:lnTo>
                    <a:pt x="546" y="1501"/>
                  </a:lnTo>
                  <a:lnTo>
                    <a:pt x="552" y="1506"/>
                  </a:lnTo>
                  <a:lnTo>
                    <a:pt x="556" y="1512"/>
                  </a:lnTo>
                  <a:lnTo>
                    <a:pt x="563" y="1518"/>
                  </a:lnTo>
                  <a:lnTo>
                    <a:pt x="569" y="1519"/>
                  </a:lnTo>
                  <a:lnTo>
                    <a:pt x="576" y="1523"/>
                  </a:lnTo>
                  <a:lnTo>
                    <a:pt x="586" y="1523"/>
                  </a:lnTo>
                  <a:lnTo>
                    <a:pt x="586" y="1523"/>
                  </a:lnTo>
                  <a:lnTo>
                    <a:pt x="589" y="1523"/>
                  </a:lnTo>
                  <a:lnTo>
                    <a:pt x="589" y="1523"/>
                  </a:lnTo>
                  <a:lnTo>
                    <a:pt x="668" y="1514"/>
                  </a:lnTo>
                  <a:lnTo>
                    <a:pt x="742" y="1501"/>
                  </a:lnTo>
                  <a:lnTo>
                    <a:pt x="742" y="1501"/>
                  </a:lnTo>
                  <a:lnTo>
                    <a:pt x="725" y="1534"/>
                  </a:lnTo>
                  <a:lnTo>
                    <a:pt x="709" y="1568"/>
                  </a:lnTo>
                  <a:lnTo>
                    <a:pt x="694" y="1600"/>
                  </a:lnTo>
                  <a:lnTo>
                    <a:pt x="681" y="1631"/>
                  </a:lnTo>
                  <a:lnTo>
                    <a:pt x="669" y="1661"/>
                  </a:lnTo>
                  <a:lnTo>
                    <a:pt x="660" y="1691"/>
                  </a:lnTo>
                  <a:lnTo>
                    <a:pt x="643" y="1747"/>
                  </a:lnTo>
                  <a:lnTo>
                    <a:pt x="632" y="1801"/>
                  </a:lnTo>
                  <a:lnTo>
                    <a:pt x="627" y="1852"/>
                  </a:lnTo>
                  <a:lnTo>
                    <a:pt x="623" y="1898"/>
                  </a:lnTo>
                  <a:lnTo>
                    <a:pt x="623" y="1939"/>
                  </a:lnTo>
                  <a:lnTo>
                    <a:pt x="623" y="19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3"/>
            <p:cNvSpPr>
              <a:spLocks/>
            </p:cNvSpPr>
            <p:nvPr/>
          </p:nvSpPr>
          <p:spPr bwMode="auto">
            <a:xfrm>
              <a:off x="4352925" y="6815138"/>
              <a:ext cx="104775" cy="153988"/>
            </a:xfrm>
            <a:custGeom>
              <a:avLst/>
              <a:gdLst>
                <a:gd name="T0" fmla="*/ 15 w 132"/>
                <a:gd name="T1" fmla="*/ 145 h 194"/>
                <a:gd name="T2" fmla="*/ 15 w 132"/>
                <a:gd name="T3" fmla="*/ 145 h 194"/>
                <a:gd name="T4" fmla="*/ 18 w 132"/>
                <a:gd name="T5" fmla="*/ 156 h 194"/>
                <a:gd name="T6" fmla="*/ 24 w 132"/>
                <a:gd name="T7" fmla="*/ 167 h 194"/>
                <a:gd name="T8" fmla="*/ 31 w 132"/>
                <a:gd name="T9" fmla="*/ 177 h 194"/>
                <a:gd name="T10" fmla="*/ 39 w 132"/>
                <a:gd name="T11" fmla="*/ 184 h 194"/>
                <a:gd name="T12" fmla="*/ 48 w 132"/>
                <a:gd name="T13" fmla="*/ 190 h 194"/>
                <a:gd name="T14" fmla="*/ 59 w 132"/>
                <a:gd name="T15" fmla="*/ 194 h 194"/>
                <a:gd name="T16" fmla="*/ 72 w 132"/>
                <a:gd name="T17" fmla="*/ 194 h 194"/>
                <a:gd name="T18" fmla="*/ 84 w 132"/>
                <a:gd name="T19" fmla="*/ 194 h 194"/>
                <a:gd name="T20" fmla="*/ 84 w 132"/>
                <a:gd name="T21" fmla="*/ 194 h 194"/>
                <a:gd name="T22" fmla="*/ 95 w 132"/>
                <a:gd name="T23" fmla="*/ 190 h 194"/>
                <a:gd name="T24" fmla="*/ 106 w 132"/>
                <a:gd name="T25" fmla="*/ 184 h 194"/>
                <a:gd name="T26" fmla="*/ 115 w 132"/>
                <a:gd name="T27" fmla="*/ 177 h 194"/>
                <a:gd name="T28" fmla="*/ 121 w 132"/>
                <a:gd name="T29" fmla="*/ 167 h 194"/>
                <a:gd name="T30" fmla="*/ 127 w 132"/>
                <a:gd name="T31" fmla="*/ 158 h 194"/>
                <a:gd name="T32" fmla="*/ 130 w 132"/>
                <a:gd name="T33" fmla="*/ 147 h 194"/>
                <a:gd name="T34" fmla="*/ 132 w 132"/>
                <a:gd name="T35" fmla="*/ 136 h 194"/>
                <a:gd name="T36" fmla="*/ 130 w 132"/>
                <a:gd name="T37" fmla="*/ 123 h 194"/>
                <a:gd name="T38" fmla="*/ 117 w 132"/>
                <a:gd name="T39" fmla="*/ 48 h 194"/>
                <a:gd name="T40" fmla="*/ 117 w 132"/>
                <a:gd name="T41" fmla="*/ 48 h 194"/>
                <a:gd name="T42" fmla="*/ 113 w 132"/>
                <a:gd name="T43" fmla="*/ 37 h 194"/>
                <a:gd name="T44" fmla="*/ 108 w 132"/>
                <a:gd name="T45" fmla="*/ 26 h 194"/>
                <a:gd name="T46" fmla="*/ 100 w 132"/>
                <a:gd name="T47" fmla="*/ 16 h 194"/>
                <a:gd name="T48" fmla="*/ 93 w 132"/>
                <a:gd name="T49" fmla="*/ 9 h 194"/>
                <a:gd name="T50" fmla="*/ 82 w 132"/>
                <a:gd name="T51" fmla="*/ 3 h 194"/>
                <a:gd name="T52" fmla="*/ 71 w 132"/>
                <a:gd name="T53" fmla="*/ 0 h 194"/>
                <a:gd name="T54" fmla="*/ 59 w 132"/>
                <a:gd name="T55" fmla="*/ 0 h 194"/>
                <a:gd name="T56" fmla="*/ 48 w 132"/>
                <a:gd name="T57" fmla="*/ 0 h 194"/>
                <a:gd name="T58" fmla="*/ 48 w 132"/>
                <a:gd name="T59" fmla="*/ 0 h 194"/>
                <a:gd name="T60" fmla="*/ 35 w 132"/>
                <a:gd name="T61" fmla="*/ 3 h 194"/>
                <a:gd name="T62" fmla="*/ 26 w 132"/>
                <a:gd name="T63" fmla="*/ 9 h 194"/>
                <a:gd name="T64" fmla="*/ 16 w 132"/>
                <a:gd name="T65" fmla="*/ 16 h 194"/>
                <a:gd name="T66" fmla="*/ 9 w 132"/>
                <a:gd name="T67" fmla="*/ 26 h 194"/>
                <a:gd name="T68" fmla="*/ 5 w 132"/>
                <a:gd name="T69" fmla="*/ 35 h 194"/>
                <a:gd name="T70" fmla="*/ 1 w 132"/>
                <a:gd name="T71" fmla="*/ 46 h 194"/>
                <a:gd name="T72" fmla="*/ 0 w 132"/>
                <a:gd name="T73" fmla="*/ 57 h 194"/>
                <a:gd name="T74" fmla="*/ 1 w 132"/>
                <a:gd name="T75" fmla="*/ 70 h 194"/>
                <a:gd name="T76" fmla="*/ 15 w 132"/>
                <a:gd name="T77" fmla="*/ 14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94">
                  <a:moveTo>
                    <a:pt x="15" y="145"/>
                  </a:moveTo>
                  <a:lnTo>
                    <a:pt x="15" y="145"/>
                  </a:lnTo>
                  <a:lnTo>
                    <a:pt x="18" y="156"/>
                  </a:lnTo>
                  <a:lnTo>
                    <a:pt x="24" y="167"/>
                  </a:lnTo>
                  <a:lnTo>
                    <a:pt x="31" y="177"/>
                  </a:lnTo>
                  <a:lnTo>
                    <a:pt x="39" y="184"/>
                  </a:lnTo>
                  <a:lnTo>
                    <a:pt x="48" y="190"/>
                  </a:lnTo>
                  <a:lnTo>
                    <a:pt x="59" y="194"/>
                  </a:lnTo>
                  <a:lnTo>
                    <a:pt x="72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95" y="190"/>
                  </a:lnTo>
                  <a:lnTo>
                    <a:pt x="106" y="184"/>
                  </a:lnTo>
                  <a:lnTo>
                    <a:pt x="115" y="177"/>
                  </a:lnTo>
                  <a:lnTo>
                    <a:pt x="121" y="167"/>
                  </a:lnTo>
                  <a:lnTo>
                    <a:pt x="127" y="158"/>
                  </a:lnTo>
                  <a:lnTo>
                    <a:pt x="130" y="147"/>
                  </a:lnTo>
                  <a:lnTo>
                    <a:pt x="132" y="136"/>
                  </a:lnTo>
                  <a:lnTo>
                    <a:pt x="130" y="123"/>
                  </a:lnTo>
                  <a:lnTo>
                    <a:pt x="117" y="48"/>
                  </a:lnTo>
                  <a:lnTo>
                    <a:pt x="117" y="48"/>
                  </a:lnTo>
                  <a:lnTo>
                    <a:pt x="113" y="37"/>
                  </a:lnTo>
                  <a:lnTo>
                    <a:pt x="108" y="26"/>
                  </a:lnTo>
                  <a:lnTo>
                    <a:pt x="100" y="16"/>
                  </a:lnTo>
                  <a:lnTo>
                    <a:pt x="93" y="9"/>
                  </a:lnTo>
                  <a:lnTo>
                    <a:pt x="82" y="3"/>
                  </a:lnTo>
                  <a:lnTo>
                    <a:pt x="71" y="0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5" y="3"/>
                  </a:lnTo>
                  <a:lnTo>
                    <a:pt x="26" y="9"/>
                  </a:lnTo>
                  <a:lnTo>
                    <a:pt x="16" y="16"/>
                  </a:lnTo>
                  <a:lnTo>
                    <a:pt x="9" y="26"/>
                  </a:lnTo>
                  <a:lnTo>
                    <a:pt x="5" y="35"/>
                  </a:lnTo>
                  <a:lnTo>
                    <a:pt x="1" y="46"/>
                  </a:lnTo>
                  <a:lnTo>
                    <a:pt x="0" y="57"/>
                  </a:lnTo>
                  <a:lnTo>
                    <a:pt x="1" y="70"/>
                  </a:lnTo>
                  <a:lnTo>
                    <a:pt x="15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4"/>
            <p:cNvSpPr>
              <a:spLocks/>
            </p:cNvSpPr>
            <p:nvPr/>
          </p:nvSpPr>
          <p:spPr bwMode="auto">
            <a:xfrm>
              <a:off x="4010025" y="6910388"/>
              <a:ext cx="106363" cy="155575"/>
            </a:xfrm>
            <a:custGeom>
              <a:avLst/>
              <a:gdLst>
                <a:gd name="T0" fmla="*/ 15 w 132"/>
                <a:gd name="T1" fmla="*/ 146 h 196"/>
                <a:gd name="T2" fmla="*/ 15 w 132"/>
                <a:gd name="T3" fmla="*/ 146 h 196"/>
                <a:gd name="T4" fmla="*/ 18 w 132"/>
                <a:gd name="T5" fmla="*/ 157 h 196"/>
                <a:gd name="T6" fmla="*/ 24 w 132"/>
                <a:gd name="T7" fmla="*/ 168 h 196"/>
                <a:gd name="T8" fmla="*/ 31 w 132"/>
                <a:gd name="T9" fmla="*/ 177 h 196"/>
                <a:gd name="T10" fmla="*/ 39 w 132"/>
                <a:gd name="T11" fmla="*/ 185 h 196"/>
                <a:gd name="T12" fmla="*/ 50 w 132"/>
                <a:gd name="T13" fmla="*/ 190 h 196"/>
                <a:gd name="T14" fmla="*/ 59 w 132"/>
                <a:gd name="T15" fmla="*/ 194 h 196"/>
                <a:gd name="T16" fmla="*/ 72 w 132"/>
                <a:gd name="T17" fmla="*/ 196 h 196"/>
                <a:gd name="T18" fmla="*/ 84 w 132"/>
                <a:gd name="T19" fmla="*/ 194 h 196"/>
                <a:gd name="T20" fmla="*/ 84 w 132"/>
                <a:gd name="T21" fmla="*/ 194 h 196"/>
                <a:gd name="T22" fmla="*/ 97 w 132"/>
                <a:gd name="T23" fmla="*/ 190 h 196"/>
                <a:gd name="T24" fmla="*/ 106 w 132"/>
                <a:gd name="T25" fmla="*/ 185 h 196"/>
                <a:gd name="T26" fmla="*/ 115 w 132"/>
                <a:gd name="T27" fmla="*/ 177 h 196"/>
                <a:gd name="T28" fmla="*/ 123 w 132"/>
                <a:gd name="T29" fmla="*/ 168 h 196"/>
                <a:gd name="T30" fmla="*/ 126 w 132"/>
                <a:gd name="T31" fmla="*/ 159 h 196"/>
                <a:gd name="T32" fmla="*/ 130 w 132"/>
                <a:gd name="T33" fmla="*/ 147 h 196"/>
                <a:gd name="T34" fmla="*/ 132 w 132"/>
                <a:gd name="T35" fmla="*/ 136 h 196"/>
                <a:gd name="T36" fmla="*/ 130 w 132"/>
                <a:gd name="T37" fmla="*/ 123 h 196"/>
                <a:gd name="T38" fmla="*/ 117 w 132"/>
                <a:gd name="T39" fmla="*/ 50 h 196"/>
                <a:gd name="T40" fmla="*/ 117 w 132"/>
                <a:gd name="T41" fmla="*/ 50 h 196"/>
                <a:gd name="T42" fmla="*/ 113 w 132"/>
                <a:gd name="T43" fmla="*/ 37 h 196"/>
                <a:gd name="T44" fmla="*/ 108 w 132"/>
                <a:gd name="T45" fmla="*/ 28 h 196"/>
                <a:gd name="T46" fmla="*/ 100 w 132"/>
                <a:gd name="T47" fmla="*/ 19 h 196"/>
                <a:gd name="T48" fmla="*/ 93 w 132"/>
                <a:gd name="T49" fmla="*/ 11 h 196"/>
                <a:gd name="T50" fmla="*/ 82 w 132"/>
                <a:gd name="T51" fmla="*/ 6 h 196"/>
                <a:gd name="T52" fmla="*/ 72 w 132"/>
                <a:gd name="T53" fmla="*/ 2 h 196"/>
                <a:gd name="T54" fmla="*/ 59 w 132"/>
                <a:gd name="T55" fmla="*/ 0 h 196"/>
                <a:gd name="T56" fmla="*/ 48 w 132"/>
                <a:gd name="T57" fmla="*/ 0 h 196"/>
                <a:gd name="T58" fmla="*/ 48 w 132"/>
                <a:gd name="T59" fmla="*/ 0 h 196"/>
                <a:gd name="T60" fmla="*/ 37 w 132"/>
                <a:gd name="T61" fmla="*/ 4 h 196"/>
                <a:gd name="T62" fmla="*/ 26 w 132"/>
                <a:gd name="T63" fmla="*/ 9 h 196"/>
                <a:gd name="T64" fmla="*/ 16 w 132"/>
                <a:gd name="T65" fmla="*/ 17 h 196"/>
                <a:gd name="T66" fmla="*/ 11 w 132"/>
                <a:gd name="T67" fmla="*/ 26 h 196"/>
                <a:gd name="T68" fmla="*/ 5 w 132"/>
                <a:gd name="T69" fmla="*/ 35 h 196"/>
                <a:gd name="T70" fmla="*/ 1 w 132"/>
                <a:gd name="T71" fmla="*/ 47 h 196"/>
                <a:gd name="T72" fmla="*/ 0 w 132"/>
                <a:gd name="T73" fmla="*/ 60 h 196"/>
                <a:gd name="T74" fmla="*/ 1 w 132"/>
                <a:gd name="T75" fmla="*/ 71 h 196"/>
                <a:gd name="T76" fmla="*/ 15 w 132"/>
                <a:gd name="T77" fmla="*/ 14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96">
                  <a:moveTo>
                    <a:pt x="15" y="146"/>
                  </a:moveTo>
                  <a:lnTo>
                    <a:pt x="15" y="146"/>
                  </a:lnTo>
                  <a:lnTo>
                    <a:pt x="18" y="157"/>
                  </a:lnTo>
                  <a:lnTo>
                    <a:pt x="24" y="168"/>
                  </a:lnTo>
                  <a:lnTo>
                    <a:pt x="31" y="177"/>
                  </a:lnTo>
                  <a:lnTo>
                    <a:pt x="39" y="185"/>
                  </a:lnTo>
                  <a:lnTo>
                    <a:pt x="50" y="190"/>
                  </a:lnTo>
                  <a:lnTo>
                    <a:pt x="59" y="194"/>
                  </a:lnTo>
                  <a:lnTo>
                    <a:pt x="7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97" y="190"/>
                  </a:lnTo>
                  <a:lnTo>
                    <a:pt x="106" y="185"/>
                  </a:lnTo>
                  <a:lnTo>
                    <a:pt x="115" y="177"/>
                  </a:lnTo>
                  <a:lnTo>
                    <a:pt x="123" y="168"/>
                  </a:lnTo>
                  <a:lnTo>
                    <a:pt x="126" y="159"/>
                  </a:lnTo>
                  <a:lnTo>
                    <a:pt x="130" y="147"/>
                  </a:lnTo>
                  <a:lnTo>
                    <a:pt x="132" y="136"/>
                  </a:lnTo>
                  <a:lnTo>
                    <a:pt x="130" y="123"/>
                  </a:lnTo>
                  <a:lnTo>
                    <a:pt x="117" y="50"/>
                  </a:lnTo>
                  <a:lnTo>
                    <a:pt x="117" y="50"/>
                  </a:lnTo>
                  <a:lnTo>
                    <a:pt x="113" y="37"/>
                  </a:lnTo>
                  <a:lnTo>
                    <a:pt x="108" y="28"/>
                  </a:lnTo>
                  <a:lnTo>
                    <a:pt x="100" y="19"/>
                  </a:lnTo>
                  <a:lnTo>
                    <a:pt x="93" y="11"/>
                  </a:lnTo>
                  <a:lnTo>
                    <a:pt x="82" y="6"/>
                  </a:lnTo>
                  <a:lnTo>
                    <a:pt x="72" y="2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7" y="4"/>
                  </a:lnTo>
                  <a:lnTo>
                    <a:pt x="26" y="9"/>
                  </a:lnTo>
                  <a:lnTo>
                    <a:pt x="16" y="17"/>
                  </a:lnTo>
                  <a:lnTo>
                    <a:pt x="11" y="26"/>
                  </a:lnTo>
                  <a:lnTo>
                    <a:pt x="5" y="35"/>
                  </a:lnTo>
                  <a:lnTo>
                    <a:pt x="1" y="47"/>
                  </a:lnTo>
                  <a:lnTo>
                    <a:pt x="0" y="60"/>
                  </a:lnTo>
                  <a:lnTo>
                    <a:pt x="1" y="71"/>
                  </a:lnTo>
                  <a:lnTo>
                    <a:pt x="15" y="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 flipH="1">
            <a:off x="2518460" y="2543507"/>
            <a:ext cx="714038" cy="1703668"/>
            <a:chOff x="5310188" y="1930400"/>
            <a:chExt cx="995363" cy="2374900"/>
          </a:xfrm>
        </p:grpSpPr>
        <p:sp>
          <p:nvSpPr>
            <p:cNvPr id="81" name="Freeform 260"/>
            <p:cNvSpPr>
              <a:spLocks noEditPoints="1"/>
            </p:cNvSpPr>
            <p:nvPr/>
          </p:nvSpPr>
          <p:spPr bwMode="auto">
            <a:xfrm>
              <a:off x="5340350" y="1968500"/>
              <a:ext cx="933450" cy="2305050"/>
            </a:xfrm>
            <a:custGeom>
              <a:avLst/>
              <a:gdLst>
                <a:gd name="T0" fmla="*/ 937 w 1176"/>
                <a:gd name="T1" fmla="*/ 1835 h 2904"/>
                <a:gd name="T2" fmla="*/ 1107 w 1176"/>
                <a:gd name="T3" fmla="*/ 1699 h 2904"/>
                <a:gd name="T4" fmla="*/ 1172 w 1176"/>
                <a:gd name="T5" fmla="*/ 1536 h 2904"/>
                <a:gd name="T6" fmla="*/ 1159 w 1176"/>
                <a:gd name="T7" fmla="*/ 1398 h 2904"/>
                <a:gd name="T8" fmla="*/ 1034 w 1176"/>
                <a:gd name="T9" fmla="*/ 1223 h 2904"/>
                <a:gd name="T10" fmla="*/ 860 w 1176"/>
                <a:gd name="T11" fmla="*/ 1120 h 2904"/>
                <a:gd name="T12" fmla="*/ 674 w 1176"/>
                <a:gd name="T13" fmla="*/ 1034 h 2904"/>
                <a:gd name="T14" fmla="*/ 965 w 1176"/>
                <a:gd name="T15" fmla="*/ 948 h 2904"/>
                <a:gd name="T16" fmla="*/ 1071 w 1176"/>
                <a:gd name="T17" fmla="*/ 844 h 2904"/>
                <a:gd name="T18" fmla="*/ 1135 w 1176"/>
                <a:gd name="T19" fmla="*/ 695 h 2904"/>
                <a:gd name="T20" fmla="*/ 1148 w 1176"/>
                <a:gd name="T21" fmla="*/ 530 h 2904"/>
                <a:gd name="T22" fmla="*/ 1107 w 1176"/>
                <a:gd name="T23" fmla="*/ 344 h 2904"/>
                <a:gd name="T24" fmla="*/ 1008 w 1176"/>
                <a:gd name="T25" fmla="*/ 185 h 2904"/>
                <a:gd name="T26" fmla="*/ 864 w 1176"/>
                <a:gd name="T27" fmla="*/ 68 h 2904"/>
                <a:gd name="T28" fmla="*/ 685 w 1176"/>
                <a:gd name="T29" fmla="*/ 6 h 2904"/>
                <a:gd name="T30" fmla="*/ 517 w 1176"/>
                <a:gd name="T31" fmla="*/ 6 h 2904"/>
                <a:gd name="T32" fmla="*/ 336 w 1176"/>
                <a:gd name="T33" fmla="*/ 66 h 2904"/>
                <a:gd name="T34" fmla="*/ 191 w 1176"/>
                <a:gd name="T35" fmla="*/ 181 h 2904"/>
                <a:gd name="T36" fmla="*/ 90 w 1176"/>
                <a:gd name="T37" fmla="*/ 338 h 2904"/>
                <a:gd name="T38" fmla="*/ 47 w 1176"/>
                <a:gd name="T39" fmla="*/ 525 h 2904"/>
                <a:gd name="T40" fmla="*/ 67 w 1176"/>
                <a:gd name="T41" fmla="*/ 695 h 2904"/>
                <a:gd name="T42" fmla="*/ 41 w 1176"/>
                <a:gd name="T43" fmla="*/ 823 h 2904"/>
                <a:gd name="T44" fmla="*/ 2 w 1176"/>
                <a:gd name="T45" fmla="*/ 975 h 2904"/>
                <a:gd name="T46" fmla="*/ 88 w 1176"/>
                <a:gd name="T47" fmla="*/ 1122 h 2904"/>
                <a:gd name="T48" fmla="*/ 11 w 1176"/>
                <a:gd name="T49" fmla="*/ 1374 h 2904"/>
                <a:gd name="T50" fmla="*/ 38 w 1176"/>
                <a:gd name="T51" fmla="*/ 1497 h 2904"/>
                <a:gd name="T52" fmla="*/ 138 w 1176"/>
                <a:gd name="T53" fmla="*/ 1549 h 2904"/>
                <a:gd name="T54" fmla="*/ 271 w 1176"/>
                <a:gd name="T55" fmla="*/ 1518 h 2904"/>
                <a:gd name="T56" fmla="*/ 293 w 1176"/>
                <a:gd name="T57" fmla="*/ 1753 h 2904"/>
                <a:gd name="T58" fmla="*/ 230 w 1176"/>
                <a:gd name="T59" fmla="*/ 2606 h 2904"/>
                <a:gd name="T60" fmla="*/ 82 w 1176"/>
                <a:gd name="T61" fmla="*/ 2671 h 2904"/>
                <a:gd name="T62" fmla="*/ 41 w 1176"/>
                <a:gd name="T63" fmla="*/ 2757 h 2904"/>
                <a:gd name="T64" fmla="*/ 56 w 1176"/>
                <a:gd name="T65" fmla="*/ 2839 h 2904"/>
                <a:gd name="T66" fmla="*/ 159 w 1176"/>
                <a:gd name="T67" fmla="*/ 2891 h 2904"/>
                <a:gd name="T68" fmla="*/ 375 w 1176"/>
                <a:gd name="T69" fmla="*/ 2900 h 2904"/>
                <a:gd name="T70" fmla="*/ 519 w 1176"/>
                <a:gd name="T71" fmla="*/ 2835 h 2904"/>
                <a:gd name="T72" fmla="*/ 588 w 1176"/>
                <a:gd name="T73" fmla="*/ 2712 h 2904"/>
                <a:gd name="T74" fmla="*/ 629 w 1176"/>
                <a:gd name="T75" fmla="*/ 2824 h 2904"/>
                <a:gd name="T76" fmla="*/ 732 w 1176"/>
                <a:gd name="T77" fmla="*/ 2876 h 2904"/>
                <a:gd name="T78" fmla="*/ 1032 w 1176"/>
                <a:gd name="T79" fmla="*/ 2871 h 2904"/>
                <a:gd name="T80" fmla="*/ 1099 w 1176"/>
                <a:gd name="T81" fmla="*/ 2816 h 2904"/>
                <a:gd name="T82" fmla="*/ 1084 w 1176"/>
                <a:gd name="T83" fmla="*/ 2718 h 2904"/>
                <a:gd name="T84" fmla="*/ 993 w 1176"/>
                <a:gd name="T85" fmla="*/ 2621 h 2904"/>
                <a:gd name="T86" fmla="*/ 330 w 1176"/>
                <a:gd name="T87" fmla="*/ 1346 h 2904"/>
                <a:gd name="T88" fmla="*/ 302 w 1176"/>
                <a:gd name="T89" fmla="*/ 1139 h 2904"/>
                <a:gd name="T90" fmla="*/ 474 w 1176"/>
                <a:gd name="T91" fmla="*/ 1029 h 2904"/>
                <a:gd name="T92" fmla="*/ 332 w 1176"/>
                <a:gd name="T93" fmla="*/ 1396 h 2904"/>
                <a:gd name="T94" fmla="*/ 502 w 1176"/>
                <a:gd name="T95" fmla="*/ 2283 h 2904"/>
                <a:gd name="T96" fmla="*/ 532 w 1176"/>
                <a:gd name="T97" fmla="*/ 2040 h 2904"/>
                <a:gd name="T98" fmla="*/ 573 w 1176"/>
                <a:gd name="T99" fmla="*/ 2008 h 2904"/>
                <a:gd name="T100" fmla="*/ 614 w 1176"/>
                <a:gd name="T101" fmla="*/ 2152 h 2904"/>
                <a:gd name="T102" fmla="*/ 601 w 1176"/>
                <a:gd name="T103" fmla="*/ 2667 h 2904"/>
                <a:gd name="T104" fmla="*/ 851 w 1176"/>
                <a:gd name="T105" fmla="*/ 1372 h 2904"/>
                <a:gd name="T106" fmla="*/ 926 w 1176"/>
                <a:gd name="T107" fmla="*/ 1447 h 2904"/>
                <a:gd name="T108" fmla="*/ 935 w 1176"/>
                <a:gd name="T109" fmla="*/ 1516 h 2904"/>
                <a:gd name="T110" fmla="*/ 844 w 1176"/>
                <a:gd name="T111" fmla="*/ 1607 h 2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6" h="2904">
                  <a:moveTo>
                    <a:pt x="834" y="2581"/>
                  </a:moveTo>
                  <a:lnTo>
                    <a:pt x="814" y="1883"/>
                  </a:lnTo>
                  <a:lnTo>
                    <a:pt x="814" y="1883"/>
                  </a:lnTo>
                  <a:lnTo>
                    <a:pt x="831" y="1878"/>
                  </a:lnTo>
                  <a:lnTo>
                    <a:pt x="875" y="1863"/>
                  </a:lnTo>
                  <a:lnTo>
                    <a:pt x="905" y="1850"/>
                  </a:lnTo>
                  <a:lnTo>
                    <a:pt x="937" y="1835"/>
                  </a:lnTo>
                  <a:lnTo>
                    <a:pt x="972" y="1816"/>
                  </a:lnTo>
                  <a:lnTo>
                    <a:pt x="1008" y="1792"/>
                  </a:lnTo>
                  <a:lnTo>
                    <a:pt x="1043" y="1766"/>
                  </a:lnTo>
                  <a:lnTo>
                    <a:pt x="1060" y="1751"/>
                  </a:lnTo>
                  <a:lnTo>
                    <a:pt x="1077" y="1734"/>
                  </a:lnTo>
                  <a:lnTo>
                    <a:pt x="1092" y="1717"/>
                  </a:lnTo>
                  <a:lnTo>
                    <a:pt x="1107" y="1699"/>
                  </a:lnTo>
                  <a:lnTo>
                    <a:pt x="1120" y="1680"/>
                  </a:lnTo>
                  <a:lnTo>
                    <a:pt x="1133" y="1659"/>
                  </a:lnTo>
                  <a:lnTo>
                    <a:pt x="1144" y="1637"/>
                  </a:lnTo>
                  <a:lnTo>
                    <a:pt x="1153" y="1613"/>
                  </a:lnTo>
                  <a:lnTo>
                    <a:pt x="1163" y="1589"/>
                  </a:lnTo>
                  <a:lnTo>
                    <a:pt x="1168" y="1564"/>
                  </a:lnTo>
                  <a:lnTo>
                    <a:pt x="1172" y="1536"/>
                  </a:lnTo>
                  <a:lnTo>
                    <a:pt x="1176" y="1508"/>
                  </a:lnTo>
                  <a:lnTo>
                    <a:pt x="1176" y="1478"/>
                  </a:lnTo>
                  <a:lnTo>
                    <a:pt x="1174" y="1447"/>
                  </a:lnTo>
                  <a:lnTo>
                    <a:pt x="1174" y="1447"/>
                  </a:lnTo>
                  <a:lnTo>
                    <a:pt x="1170" y="1434"/>
                  </a:lnTo>
                  <a:lnTo>
                    <a:pt x="1166" y="1419"/>
                  </a:lnTo>
                  <a:lnTo>
                    <a:pt x="1159" y="1398"/>
                  </a:lnTo>
                  <a:lnTo>
                    <a:pt x="1150" y="1376"/>
                  </a:lnTo>
                  <a:lnTo>
                    <a:pt x="1137" y="1348"/>
                  </a:lnTo>
                  <a:lnTo>
                    <a:pt x="1120" y="1318"/>
                  </a:lnTo>
                  <a:lnTo>
                    <a:pt x="1097" y="1288"/>
                  </a:lnTo>
                  <a:lnTo>
                    <a:pt x="1069" y="1254"/>
                  </a:lnTo>
                  <a:lnTo>
                    <a:pt x="1053" y="1240"/>
                  </a:lnTo>
                  <a:lnTo>
                    <a:pt x="1034" y="1223"/>
                  </a:lnTo>
                  <a:lnTo>
                    <a:pt x="1015" y="1208"/>
                  </a:lnTo>
                  <a:lnTo>
                    <a:pt x="995" y="1191"/>
                  </a:lnTo>
                  <a:lnTo>
                    <a:pt x="970" y="1176"/>
                  </a:lnTo>
                  <a:lnTo>
                    <a:pt x="946" y="1161"/>
                  </a:lnTo>
                  <a:lnTo>
                    <a:pt x="920" y="1146"/>
                  </a:lnTo>
                  <a:lnTo>
                    <a:pt x="892" y="1133"/>
                  </a:lnTo>
                  <a:lnTo>
                    <a:pt x="860" y="1120"/>
                  </a:lnTo>
                  <a:lnTo>
                    <a:pt x="827" y="1109"/>
                  </a:lnTo>
                  <a:lnTo>
                    <a:pt x="793" y="1098"/>
                  </a:lnTo>
                  <a:lnTo>
                    <a:pt x="756" y="1087"/>
                  </a:lnTo>
                  <a:lnTo>
                    <a:pt x="715" y="1077"/>
                  </a:lnTo>
                  <a:lnTo>
                    <a:pt x="674" y="1070"/>
                  </a:lnTo>
                  <a:lnTo>
                    <a:pt x="674" y="1034"/>
                  </a:lnTo>
                  <a:lnTo>
                    <a:pt x="674" y="1034"/>
                  </a:lnTo>
                  <a:lnTo>
                    <a:pt x="724" y="1029"/>
                  </a:lnTo>
                  <a:lnTo>
                    <a:pt x="773" y="1021"/>
                  </a:lnTo>
                  <a:lnTo>
                    <a:pt x="821" y="1012"/>
                  </a:lnTo>
                  <a:lnTo>
                    <a:pt x="864" y="997"/>
                  </a:lnTo>
                  <a:lnTo>
                    <a:pt x="907" y="980"/>
                  </a:lnTo>
                  <a:lnTo>
                    <a:pt x="946" y="960"/>
                  </a:lnTo>
                  <a:lnTo>
                    <a:pt x="965" y="948"/>
                  </a:lnTo>
                  <a:lnTo>
                    <a:pt x="982" y="935"/>
                  </a:lnTo>
                  <a:lnTo>
                    <a:pt x="998" y="922"/>
                  </a:lnTo>
                  <a:lnTo>
                    <a:pt x="1015" y="909"/>
                  </a:lnTo>
                  <a:lnTo>
                    <a:pt x="1030" y="894"/>
                  </a:lnTo>
                  <a:lnTo>
                    <a:pt x="1045" y="878"/>
                  </a:lnTo>
                  <a:lnTo>
                    <a:pt x="1058" y="861"/>
                  </a:lnTo>
                  <a:lnTo>
                    <a:pt x="1071" y="844"/>
                  </a:lnTo>
                  <a:lnTo>
                    <a:pt x="1084" y="825"/>
                  </a:lnTo>
                  <a:lnTo>
                    <a:pt x="1096" y="807"/>
                  </a:lnTo>
                  <a:lnTo>
                    <a:pt x="1105" y="786"/>
                  </a:lnTo>
                  <a:lnTo>
                    <a:pt x="1114" y="764"/>
                  </a:lnTo>
                  <a:lnTo>
                    <a:pt x="1122" y="741"/>
                  </a:lnTo>
                  <a:lnTo>
                    <a:pt x="1129" y="719"/>
                  </a:lnTo>
                  <a:lnTo>
                    <a:pt x="1135" y="695"/>
                  </a:lnTo>
                  <a:lnTo>
                    <a:pt x="1140" y="670"/>
                  </a:lnTo>
                  <a:lnTo>
                    <a:pt x="1144" y="644"/>
                  </a:lnTo>
                  <a:lnTo>
                    <a:pt x="1148" y="616"/>
                  </a:lnTo>
                  <a:lnTo>
                    <a:pt x="1150" y="588"/>
                  </a:lnTo>
                  <a:lnTo>
                    <a:pt x="1150" y="560"/>
                  </a:lnTo>
                  <a:lnTo>
                    <a:pt x="1150" y="560"/>
                  </a:lnTo>
                  <a:lnTo>
                    <a:pt x="1148" y="530"/>
                  </a:lnTo>
                  <a:lnTo>
                    <a:pt x="1146" y="502"/>
                  </a:lnTo>
                  <a:lnTo>
                    <a:pt x="1144" y="474"/>
                  </a:lnTo>
                  <a:lnTo>
                    <a:pt x="1138" y="448"/>
                  </a:lnTo>
                  <a:lnTo>
                    <a:pt x="1133" y="420"/>
                  </a:lnTo>
                  <a:lnTo>
                    <a:pt x="1125" y="394"/>
                  </a:lnTo>
                  <a:lnTo>
                    <a:pt x="1116" y="368"/>
                  </a:lnTo>
                  <a:lnTo>
                    <a:pt x="1107" y="344"/>
                  </a:lnTo>
                  <a:lnTo>
                    <a:pt x="1096" y="318"/>
                  </a:lnTo>
                  <a:lnTo>
                    <a:pt x="1084" y="293"/>
                  </a:lnTo>
                  <a:lnTo>
                    <a:pt x="1071" y="271"/>
                  </a:lnTo>
                  <a:lnTo>
                    <a:pt x="1056" y="249"/>
                  </a:lnTo>
                  <a:lnTo>
                    <a:pt x="1041" y="226"/>
                  </a:lnTo>
                  <a:lnTo>
                    <a:pt x="1025" y="204"/>
                  </a:lnTo>
                  <a:lnTo>
                    <a:pt x="1008" y="185"/>
                  </a:lnTo>
                  <a:lnTo>
                    <a:pt x="989" y="165"/>
                  </a:lnTo>
                  <a:lnTo>
                    <a:pt x="970" y="146"/>
                  </a:lnTo>
                  <a:lnTo>
                    <a:pt x="952" y="129"/>
                  </a:lnTo>
                  <a:lnTo>
                    <a:pt x="931" y="112"/>
                  </a:lnTo>
                  <a:lnTo>
                    <a:pt x="909" y="96"/>
                  </a:lnTo>
                  <a:lnTo>
                    <a:pt x="887" y="81"/>
                  </a:lnTo>
                  <a:lnTo>
                    <a:pt x="864" y="68"/>
                  </a:lnTo>
                  <a:lnTo>
                    <a:pt x="840" y="55"/>
                  </a:lnTo>
                  <a:lnTo>
                    <a:pt x="816" y="43"/>
                  </a:lnTo>
                  <a:lnTo>
                    <a:pt x="791" y="34"/>
                  </a:lnTo>
                  <a:lnTo>
                    <a:pt x="765" y="25"/>
                  </a:lnTo>
                  <a:lnTo>
                    <a:pt x="739" y="17"/>
                  </a:lnTo>
                  <a:lnTo>
                    <a:pt x="713" y="12"/>
                  </a:lnTo>
                  <a:lnTo>
                    <a:pt x="685" y="6"/>
                  </a:lnTo>
                  <a:lnTo>
                    <a:pt x="657" y="2"/>
                  </a:lnTo>
                  <a:lnTo>
                    <a:pt x="629" y="0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573" y="0"/>
                  </a:lnTo>
                  <a:lnTo>
                    <a:pt x="545" y="2"/>
                  </a:lnTo>
                  <a:lnTo>
                    <a:pt x="517" y="6"/>
                  </a:lnTo>
                  <a:lnTo>
                    <a:pt x="489" y="12"/>
                  </a:lnTo>
                  <a:lnTo>
                    <a:pt x="463" y="17"/>
                  </a:lnTo>
                  <a:lnTo>
                    <a:pt x="437" y="25"/>
                  </a:lnTo>
                  <a:lnTo>
                    <a:pt x="411" y="34"/>
                  </a:lnTo>
                  <a:lnTo>
                    <a:pt x="385" y="43"/>
                  </a:lnTo>
                  <a:lnTo>
                    <a:pt x="360" y="55"/>
                  </a:lnTo>
                  <a:lnTo>
                    <a:pt x="336" y="66"/>
                  </a:lnTo>
                  <a:lnTo>
                    <a:pt x="314" y="81"/>
                  </a:lnTo>
                  <a:lnTo>
                    <a:pt x="291" y="94"/>
                  </a:lnTo>
                  <a:lnTo>
                    <a:pt x="269" y="111"/>
                  </a:lnTo>
                  <a:lnTo>
                    <a:pt x="248" y="125"/>
                  </a:lnTo>
                  <a:lnTo>
                    <a:pt x="228" y="144"/>
                  </a:lnTo>
                  <a:lnTo>
                    <a:pt x="209" y="163"/>
                  </a:lnTo>
                  <a:lnTo>
                    <a:pt x="191" y="181"/>
                  </a:lnTo>
                  <a:lnTo>
                    <a:pt x="174" y="202"/>
                  </a:lnTo>
                  <a:lnTo>
                    <a:pt x="157" y="222"/>
                  </a:lnTo>
                  <a:lnTo>
                    <a:pt x="142" y="243"/>
                  </a:lnTo>
                  <a:lnTo>
                    <a:pt x="127" y="267"/>
                  </a:lnTo>
                  <a:lnTo>
                    <a:pt x="114" y="290"/>
                  </a:lnTo>
                  <a:lnTo>
                    <a:pt x="101" y="314"/>
                  </a:lnTo>
                  <a:lnTo>
                    <a:pt x="90" y="338"/>
                  </a:lnTo>
                  <a:lnTo>
                    <a:pt x="80" y="362"/>
                  </a:lnTo>
                  <a:lnTo>
                    <a:pt x="71" y="389"/>
                  </a:lnTo>
                  <a:lnTo>
                    <a:pt x="64" y="415"/>
                  </a:lnTo>
                  <a:lnTo>
                    <a:pt x="58" y="443"/>
                  </a:lnTo>
                  <a:lnTo>
                    <a:pt x="52" y="469"/>
                  </a:lnTo>
                  <a:lnTo>
                    <a:pt x="51" y="497"/>
                  </a:lnTo>
                  <a:lnTo>
                    <a:pt x="47" y="525"/>
                  </a:lnTo>
                  <a:lnTo>
                    <a:pt x="47" y="555"/>
                  </a:lnTo>
                  <a:lnTo>
                    <a:pt x="47" y="555"/>
                  </a:lnTo>
                  <a:lnTo>
                    <a:pt x="49" y="585"/>
                  </a:lnTo>
                  <a:lnTo>
                    <a:pt x="51" y="613"/>
                  </a:lnTo>
                  <a:lnTo>
                    <a:pt x="54" y="641"/>
                  </a:lnTo>
                  <a:lnTo>
                    <a:pt x="60" y="669"/>
                  </a:lnTo>
                  <a:lnTo>
                    <a:pt x="67" y="695"/>
                  </a:lnTo>
                  <a:lnTo>
                    <a:pt x="77" y="721"/>
                  </a:lnTo>
                  <a:lnTo>
                    <a:pt x="88" y="745"/>
                  </a:lnTo>
                  <a:lnTo>
                    <a:pt x="99" y="769"/>
                  </a:lnTo>
                  <a:lnTo>
                    <a:pt x="99" y="769"/>
                  </a:lnTo>
                  <a:lnTo>
                    <a:pt x="77" y="784"/>
                  </a:lnTo>
                  <a:lnTo>
                    <a:pt x="58" y="803"/>
                  </a:lnTo>
                  <a:lnTo>
                    <a:pt x="41" y="823"/>
                  </a:lnTo>
                  <a:lnTo>
                    <a:pt x="26" y="844"/>
                  </a:lnTo>
                  <a:lnTo>
                    <a:pt x="15" y="868"/>
                  </a:lnTo>
                  <a:lnTo>
                    <a:pt x="8" y="894"/>
                  </a:lnTo>
                  <a:lnTo>
                    <a:pt x="2" y="920"/>
                  </a:lnTo>
                  <a:lnTo>
                    <a:pt x="0" y="948"/>
                  </a:lnTo>
                  <a:lnTo>
                    <a:pt x="0" y="948"/>
                  </a:lnTo>
                  <a:lnTo>
                    <a:pt x="2" y="975"/>
                  </a:lnTo>
                  <a:lnTo>
                    <a:pt x="6" y="1001"/>
                  </a:lnTo>
                  <a:lnTo>
                    <a:pt x="13" y="1025"/>
                  </a:lnTo>
                  <a:lnTo>
                    <a:pt x="24" y="1047"/>
                  </a:lnTo>
                  <a:lnTo>
                    <a:pt x="38" y="1068"/>
                  </a:lnTo>
                  <a:lnTo>
                    <a:pt x="52" y="1088"/>
                  </a:lnTo>
                  <a:lnTo>
                    <a:pt x="69" y="1105"/>
                  </a:lnTo>
                  <a:lnTo>
                    <a:pt x="88" y="1122"/>
                  </a:lnTo>
                  <a:lnTo>
                    <a:pt x="88" y="1122"/>
                  </a:lnTo>
                  <a:lnTo>
                    <a:pt x="69" y="1176"/>
                  </a:lnTo>
                  <a:lnTo>
                    <a:pt x="49" y="1234"/>
                  </a:lnTo>
                  <a:lnTo>
                    <a:pt x="30" y="1292"/>
                  </a:lnTo>
                  <a:lnTo>
                    <a:pt x="23" y="1320"/>
                  </a:lnTo>
                  <a:lnTo>
                    <a:pt x="15" y="1348"/>
                  </a:lnTo>
                  <a:lnTo>
                    <a:pt x="11" y="1374"/>
                  </a:lnTo>
                  <a:lnTo>
                    <a:pt x="8" y="1400"/>
                  </a:lnTo>
                  <a:lnTo>
                    <a:pt x="8" y="1424"/>
                  </a:lnTo>
                  <a:lnTo>
                    <a:pt x="11" y="1449"/>
                  </a:lnTo>
                  <a:lnTo>
                    <a:pt x="19" y="1469"/>
                  </a:lnTo>
                  <a:lnTo>
                    <a:pt x="24" y="1478"/>
                  </a:lnTo>
                  <a:lnTo>
                    <a:pt x="30" y="1488"/>
                  </a:lnTo>
                  <a:lnTo>
                    <a:pt x="38" y="1497"/>
                  </a:lnTo>
                  <a:lnTo>
                    <a:pt x="45" y="1506"/>
                  </a:lnTo>
                  <a:lnTo>
                    <a:pt x="54" y="1514"/>
                  </a:lnTo>
                  <a:lnTo>
                    <a:pt x="66" y="1521"/>
                  </a:lnTo>
                  <a:lnTo>
                    <a:pt x="66" y="1521"/>
                  </a:lnTo>
                  <a:lnTo>
                    <a:pt x="90" y="1534"/>
                  </a:lnTo>
                  <a:lnTo>
                    <a:pt x="116" y="1544"/>
                  </a:lnTo>
                  <a:lnTo>
                    <a:pt x="138" y="1549"/>
                  </a:lnTo>
                  <a:lnTo>
                    <a:pt x="163" y="1551"/>
                  </a:lnTo>
                  <a:lnTo>
                    <a:pt x="183" y="1549"/>
                  </a:lnTo>
                  <a:lnTo>
                    <a:pt x="204" y="1546"/>
                  </a:lnTo>
                  <a:lnTo>
                    <a:pt x="224" y="1542"/>
                  </a:lnTo>
                  <a:lnTo>
                    <a:pt x="241" y="1534"/>
                  </a:lnTo>
                  <a:lnTo>
                    <a:pt x="258" y="1527"/>
                  </a:lnTo>
                  <a:lnTo>
                    <a:pt x="271" y="1518"/>
                  </a:lnTo>
                  <a:lnTo>
                    <a:pt x="295" y="1501"/>
                  </a:lnTo>
                  <a:lnTo>
                    <a:pt x="308" y="1488"/>
                  </a:lnTo>
                  <a:lnTo>
                    <a:pt x="314" y="1484"/>
                  </a:lnTo>
                  <a:lnTo>
                    <a:pt x="314" y="1484"/>
                  </a:lnTo>
                  <a:lnTo>
                    <a:pt x="308" y="1549"/>
                  </a:lnTo>
                  <a:lnTo>
                    <a:pt x="301" y="1633"/>
                  </a:lnTo>
                  <a:lnTo>
                    <a:pt x="293" y="1753"/>
                  </a:lnTo>
                  <a:lnTo>
                    <a:pt x="286" y="1908"/>
                  </a:lnTo>
                  <a:lnTo>
                    <a:pt x="280" y="2100"/>
                  </a:lnTo>
                  <a:lnTo>
                    <a:pt x="276" y="2329"/>
                  </a:lnTo>
                  <a:lnTo>
                    <a:pt x="274" y="2600"/>
                  </a:lnTo>
                  <a:lnTo>
                    <a:pt x="274" y="2600"/>
                  </a:lnTo>
                  <a:lnTo>
                    <a:pt x="261" y="2600"/>
                  </a:lnTo>
                  <a:lnTo>
                    <a:pt x="230" y="2606"/>
                  </a:lnTo>
                  <a:lnTo>
                    <a:pt x="209" y="2609"/>
                  </a:lnTo>
                  <a:lnTo>
                    <a:pt x="187" y="2615"/>
                  </a:lnTo>
                  <a:lnTo>
                    <a:pt x="163" y="2624"/>
                  </a:lnTo>
                  <a:lnTo>
                    <a:pt x="138" y="2634"/>
                  </a:lnTo>
                  <a:lnTo>
                    <a:pt x="114" y="2647"/>
                  </a:lnTo>
                  <a:lnTo>
                    <a:pt x="92" y="2662"/>
                  </a:lnTo>
                  <a:lnTo>
                    <a:pt x="82" y="2671"/>
                  </a:lnTo>
                  <a:lnTo>
                    <a:pt x="73" y="2680"/>
                  </a:lnTo>
                  <a:lnTo>
                    <a:pt x="66" y="2690"/>
                  </a:lnTo>
                  <a:lnTo>
                    <a:pt x="58" y="2701"/>
                  </a:lnTo>
                  <a:lnTo>
                    <a:pt x="51" y="2714"/>
                  </a:lnTo>
                  <a:lnTo>
                    <a:pt x="47" y="2727"/>
                  </a:lnTo>
                  <a:lnTo>
                    <a:pt x="43" y="2742"/>
                  </a:lnTo>
                  <a:lnTo>
                    <a:pt x="41" y="2757"/>
                  </a:lnTo>
                  <a:lnTo>
                    <a:pt x="41" y="2772"/>
                  </a:lnTo>
                  <a:lnTo>
                    <a:pt x="41" y="2788"/>
                  </a:lnTo>
                  <a:lnTo>
                    <a:pt x="45" y="2807"/>
                  </a:lnTo>
                  <a:lnTo>
                    <a:pt x="51" y="2826"/>
                  </a:lnTo>
                  <a:lnTo>
                    <a:pt x="51" y="2826"/>
                  </a:lnTo>
                  <a:lnTo>
                    <a:pt x="51" y="2830"/>
                  </a:lnTo>
                  <a:lnTo>
                    <a:pt x="56" y="2839"/>
                  </a:lnTo>
                  <a:lnTo>
                    <a:pt x="66" y="2850"/>
                  </a:lnTo>
                  <a:lnTo>
                    <a:pt x="75" y="2858"/>
                  </a:lnTo>
                  <a:lnTo>
                    <a:pt x="84" y="2865"/>
                  </a:lnTo>
                  <a:lnTo>
                    <a:pt x="99" y="2872"/>
                  </a:lnTo>
                  <a:lnTo>
                    <a:pt x="116" y="2880"/>
                  </a:lnTo>
                  <a:lnTo>
                    <a:pt x="135" y="2886"/>
                  </a:lnTo>
                  <a:lnTo>
                    <a:pt x="159" y="2891"/>
                  </a:lnTo>
                  <a:lnTo>
                    <a:pt x="187" y="2897"/>
                  </a:lnTo>
                  <a:lnTo>
                    <a:pt x="219" y="2900"/>
                  </a:lnTo>
                  <a:lnTo>
                    <a:pt x="256" y="2902"/>
                  </a:lnTo>
                  <a:lnTo>
                    <a:pt x="297" y="2904"/>
                  </a:lnTo>
                  <a:lnTo>
                    <a:pt x="297" y="2904"/>
                  </a:lnTo>
                  <a:lnTo>
                    <a:pt x="340" y="2902"/>
                  </a:lnTo>
                  <a:lnTo>
                    <a:pt x="375" y="2900"/>
                  </a:lnTo>
                  <a:lnTo>
                    <a:pt x="407" y="2895"/>
                  </a:lnTo>
                  <a:lnTo>
                    <a:pt x="435" y="2889"/>
                  </a:lnTo>
                  <a:lnTo>
                    <a:pt x="459" y="2880"/>
                  </a:lnTo>
                  <a:lnTo>
                    <a:pt x="478" y="2871"/>
                  </a:lnTo>
                  <a:lnTo>
                    <a:pt x="495" y="2861"/>
                  </a:lnTo>
                  <a:lnTo>
                    <a:pt x="508" y="2848"/>
                  </a:lnTo>
                  <a:lnTo>
                    <a:pt x="519" y="2835"/>
                  </a:lnTo>
                  <a:lnTo>
                    <a:pt x="528" y="2820"/>
                  </a:lnTo>
                  <a:lnTo>
                    <a:pt x="536" y="2805"/>
                  </a:lnTo>
                  <a:lnTo>
                    <a:pt x="541" y="2788"/>
                  </a:lnTo>
                  <a:lnTo>
                    <a:pt x="549" y="2751"/>
                  </a:lnTo>
                  <a:lnTo>
                    <a:pt x="556" y="2712"/>
                  </a:lnTo>
                  <a:lnTo>
                    <a:pt x="588" y="2712"/>
                  </a:lnTo>
                  <a:lnTo>
                    <a:pt x="588" y="2712"/>
                  </a:lnTo>
                  <a:lnTo>
                    <a:pt x="590" y="2719"/>
                  </a:lnTo>
                  <a:lnTo>
                    <a:pt x="592" y="2738"/>
                  </a:lnTo>
                  <a:lnTo>
                    <a:pt x="599" y="2764"/>
                  </a:lnTo>
                  <a:lnTo>
                    <a:pt x="605" y="2779"/>
                  </a:lnTo>
                  <a:lnTo>
                    <a:pt x="610" y="2794"/>
                  </a:lnTo>
                  <a:lnTo>
                    <a:pt x="620" y="2809"/>
                  </a:lnTo>
                  <a:lnTo>
                    <a:pt x="629" y="2824"/>
                  </a:lnTo>
                  <a:lnTo>
                    <a:pt x="640" y="2839"/>
                  </a:lnTo>
                  <a:lnTo>
                    <a:pt x="653" y="2850"/>
                  </a:lnTo>
                  <a:lnTo>
                    <a:pt x="670" y="2861"/>
                  </a:lnTo>
                  <a:lnTo>
                    <a:pt x="687" y="2871"/>
                  </a:lnTo>
                  <a:lnTo>
                    <a:pt x="707" y="2874"/>
                  </a:lnTo>
                  <a:lnTo>
                    <a:pt x="732" y="2876"/>
                  </a:lnTo>
                  <a:lnTo>
                    <a:pt x="732" y="2876"/>
                  </a:lnTo>
                  <a:lnTo>
                    <a:pt x="786" y="2878"/>
                  </a:lnTo>
                  <a:lnTo>
                    <a:pt x="847" y="2882"/>
                  </a:lnTo>
                  <a:lnTo>
                    <a:pt x="913" y="2884"/>
                  </a:lnTo>
                  <a:lnTo>
                    <a:pt x="944" y="2882"/>
                  </a:lnTo>
                  <a:lnTo>
                    <a:pt x="976" y="2880"/>
                  </a:lnTo>
                  <a:lnTo>
                    <a:pt x="1006" y="2876"/>
                  </a:lnTo>
                  <a:lnTo>
                    <a:pt x="1032" y="2871"/>
                  </a:lnTo>
                  <a:lnTo>
                    <a:pt x="1054" y="2861"/>
                  </a:lnTo>
                  <a:lnTo>
                    <a:pt x="1066" y="2856"/>
                  </a:lnTo>
                  <a:lnTo>
                    <a:pt x="1073" y="2850"/>
                  </a:lnTo>
                  <a:lnTo>
                    <a:pt x="1082" y="2843"/>
                  </a:lnTo>
                  <a:lnTo>
                    <a:pt x="1088" y="2835"/>
                  </a:lnTo>
                  <a:lnTo>
                    <a:pt x="1094" y="2826"/>
                  </a:lnTo>
                  <a:lnTo>
                    <a:pt x="1099" y="2816"/>
                  </a:lnTo>
                  <a:lnTo>
                    <a:pt x="1101" y="2805"/>
                  </a:lnTo>
                  <a:lnTo>
                    <a:pt x="1101" y="2794"/>
                  </a:lnTo>
                  <a:lnTo>
                    <a:pt x="1101" y="2781"/>
                  </a:lnTo>
                  <a:lnTo>
                    <a:pt x="1099" y="2768"/>
                  </a:lnTo>
                  <a:lnTo>
                    <a:pt x="1099" y="2768"/>
                  </a:lnTo>
                  <a:lnTo>
                    <a:pt x="1092" y="2740"/>
                  </a:lnTo>
                  <a:lnTo>
                    <a:pt x="1084" y="2718"/>
                  </a:lnTo>
                  <a:lnTo>
                    <a:pt x="1075" y="2697"/>
                  </a:lnTo>
                  <a:lnTo>
                    <a:pt x="1064" y="2678"/>
                  </a:lnTo>
                  <a:lnTo>
                    <a:pt x="1053" y="2663"/>
                  </a:lnTo>
                  <a:lnTo>
                    <a:pt x="1040" y="2650"/>
                  </a:lnTo>
                  <a:lnTo>
                    <a:pt x="1025" y="2639"/>
                  </a:lnTo>
                  <a:lnTo>
                    <a:pt x="1010" y="2630"/>
                  </a:lnTo>
                  <a:lnTo>
                    <a:pt x="993" y="2621"/>
                  </a:lnTo>
                  <a:lnTo>
                    <a:pt x="974" y="2615"/>
                  </a:lnTo>
                  <a:lnTo>
                    <a:pt x="933" y="2604"/>
                  </a:lnTo>
                  <a:lnTo>
                    <a:pt x="834" y="2581"/>
                  </a:lnTo>
                  <a:lnTo>
                    <a:pt x="834" y="2581"/>
                  </a:lnTo>
                  <a:close/>
                  <a:moveTo>
                    <a:pt x="332" y="1396"/>
                  </a:moveTo>
                  <a:lnTo>
                    <a:pt x="332" y="1396"/>
                  </a:lnTo>
                  <a:lnTo>
                    <a:pt x="330" y="1346"/>
                  </a:lnTo>
                  <a:lnTo>
                    <a:pt x="327" y="1299"/>
                  </a:lnTo>
                  <a:lnTo>
                    <a:pt x="321" y="1254"/>
                  </a:lnTo>
                  <a:lnTo>
                    <a:pt x="314" y="1217"/>
                  </a:lnTo>
                  <a:lnTo>
                    <a:pt x="301" y="1161"/>
                  </a:lnTo>
                  <a:lnTo>
                    <a:pt x="295" y="1141"/>
                  </a:lnTo>
                  <a:lnTo>
                    <a:pt x="295" y="1141"/>
                  </a:lnTo>
                  <a:lnTo>
                    <a:pt x="302" y="1139"/>
                  </a:lnTo>
                  <a:lnTo>
                    <a:pt x="314" y="1133"/>
                  </a:lnTo>
                  <a:lnTo>
                    <a:pt x="338" y="1120"/>
                  </a:lnTo>
                  <a:lnTo>
                    <a:pt x="368" y="1101"/>
                  </a:lnTo>
                  <a:lnTo>
                    <a:pt x="398" y="1081"/>
                  </a:lnTo>
                  <a:lnTo>
                    <a:pt x="452" y="1045"/>
                  </a:lnTo>
                  <a:lnTo>
                    <a:pt x="474" y="1029"/>
                  </a:lnTo>
                  <a:lnTo>
                    <a:pt x="474" y="1029"/>
                  </a:lnTo>
                  <a:lnTo>
                    <a:pt x="442" y="1096"/>
                  </a:lnTo>
                  <a:lnTo>
                    <a:pt x="414" y="1161"/>
                  </a:lnTo>
                  <a:lnTo>
                    <a:pt x="390" y="1223"/>
                  </a:lnTo>
                  <a:lnTo>
                    <a:pt x="370" y="1279"/>
                  </a:lnTo>
                  <a:lnTo>
                    <a:pt x="342" y="1365"/>
                  </a:lnTo>
                  <a:lnTo>
                    <a:pt x="332" y="1396"/>
                  </a:lnTo>
                  <a:lnTo>
                    <a:pt x="332" y="1396"/>
                  </a:lnTo>
                  <a:close/>
                  <a:moveTo>
                    <a:pt x="601" y="2667"/>
                  </a:moveTo>
                  <a:lnTo>
                    <a:pt x="521" y="2667"/>
                  </a:lnTo>
                  <a:lnTo>
                    <a:pt x="521" y="2667"/>
                  </a:lnTo>
                  <a:lnTo>
                    <a:pt x="513" y="2566"/>
                  </a:lnTo>
                  <a:lnTo>
                    <a:pt x="506" y="2462"/>
                  </a:lnTo>
                  <a:lnTo>
                    <a:pt x="502" y="2342"/>
                  </a:lnTo>
                  <a:lnTo>
                    <a:pt x="502" y="2283"/>
                  </a:lnTo>
                  <a:lnTo>
                    <a:pt x="504" y="2223"/>
                  </a:lnTo>
                  <a:lnTo>
                    <a:pt x="508" y="2167"/>
                  </a:lnTo>
                  <a:lnTo>
                    <a:pt x="513" y="2117"/>
                  </a:lnTo>
                  <a:lnTo>
                    <a:pt x="517" y="2094"/>
                  </a:lnTo>
                  <a:lnTo>
                    <a:pt x="521" y="2074"/>
                  </a:lnTo>
                  <a:lnTo>
                    <a:pt x="526" y="2055"/>
                  </a:lnTo>
                  <a:lnTo>
                    <a:pt x="532" y="2040"/>
                  </a:lnTo>
                  <a:lnTo>
                    <a:pt x="539" y="2027"/>
                  </a:lnTo>
                  <a:lnTo>
                    <a:pt x="547" y="2018"/>
                  </a:lnTo>
                  <a:lnTo>
                    <a:pt x="556" y="2010"/>
                  </a:lnTo>
                  <a:lnTo>
                    <a:pt x="566" y="2007"/>
                  </a:lnTo>
                  <a:lnTo>
                    <a:pt x="566" y="2007"/>
                  </a:lnTo>
                  <a:lnTo>
                    <a:pt x="569" y="2007"/>
                  </a:lnTo>
                  <a:lnTo>
                    <a:pt x="573" y="2008"/>
                  </a:lnTo>
                  <a:lnTo>
                    <a:pt x="579" y="2012"/>
                  </a:lnTo>
                  <a:lnTo>
                    <a:pt x="584" y="2020"/>
                  </a:lnTo>
                  <a:lnTo>
                    <a:pt x="592" y="2033"/>
                  </a:lnTo>
                  <a:lnTo>
                    <a:pt x="597" y="2049"/>
                  </a:lnTo>
                  <a:lnTo>
                    <a:pt x="603" y="2076"/>
                  </a:lnTo>
                  <a:lnTo>
                    <a:pt x="609" y="2109"/>
                  </a:lnTo>
                  <a:lnTo>
                    <a:pt x="614" y="2152"/>
                  </a:lnTo>
                  <a:lnTo>
                    <a:pt x="616" y="2204"/>
                  </a:lnTo>
                  <a:lnTo>
                    <a:pt x="618" y="2270"/>
                  </a:lnTo>
                  <a:lnTo>
                    <a:pt x="618" y="2346"/>
                  </a:lnTo>
                  <a:lnTo>
                    <a:pt x="614" y="2438"/>
                  </a:lnTo>
                  <a:lnTo>
                    <a:pt x="610" y="2544"/>
                  </a:lnTo>
                  <a:lnTo>
                    <a:pt x="601" y="2667"/>
                  </a:lnTo>
                  <a:lnTo>
                    <a:pt x="601" y="2667"/>
                  </a:lnTo>
                  <a:close/>
                  <a:moveTo>
                    <a:pt x="737" y="1335"/>
                  </a:moveTo>
                  <a:lnTo>
                    <a:pt x="737" y="1335"/>
                  </a:lnTo>
                  <a:lnTo>
                    <a:pt x="765" y="1340"/>
                  </a:lnTo>
                  <a:lnTo>
                    <a:pt x="791" y="1348"/>
                  </a:lnTo>
                  <a:lnTo>
                    <a:pt x="814" y="1355"/>
                  </a:lnTo>
                  <a:lnTo>
                    <a:pt x="834" y="1365"/>
                  </a:lnTo>
                  <a:lnTo>
                    <a:pt x="851" y="1372"/>
                  </a:lnTo>
                  <a:lnTo>
                    <a:pt x="868" y="1381"/>
                  </a:lnTo>
                  <a:lnTo>
                    <a:pt x="881" y="1393"/>
                  </a:lnTo>
                  <a:lnTo>
                    <a:pt x="892" y="1402"/>
                  </a:lnTo>
                  <a:lnTo>
                    <a:pt x="907" y="1419"/>
                  </a:lnTo>
                  <a:lnTo>
                    <a:pt x="918" y="1434"/>
                  </a:lnTo>
                  <a:lnTo>
                    <a:pt x="924" y="1443"/>
                  </a:lnTo>
                  <a:lnTo>
                    <a:pt x="926" y="1447"/>
                  </a:lnTo>
                  <a:lnTo>
                    <a:pt x="926" y="1447"/>
                  </a:lnTo>
                  <a:lnTo>
                    <a:pt x="929" y="1460"/>
                  </a:lnTo>
                  <a:lnTo>
                    <a:pt x="933" y="1473"/>
                  </a:lnTo>
                  <a:lnTo>
                    <a:pt x="935" y="1484"/>
                  </a:lnTo>
                  <a:lnTo>
                    <a:pt x="937" y="1495"/>
                  </a:lnTo>
                  <a:lnTo>
                    <a:pt x="935" y="1505"/>
                  </a:lnTo>
                  <a:lnTo>
                    <a:pt x="935" y="1516"/>
                  </a:lnTo>
                  <a:lnTo>
                    <a:pt x="928" y="1534"/>
                  </a:lnTo>
                  <a:lnTo>
                    <a:pt x="918" y="1551"/>
                  </a:lnTo>
                  <a:lnTo>
                    <a:pt x="907" y="1564"/>
                  </a:lnTo>
                  <a:lnTo>
                    <a:pt x="892" y="1577"/>
                  </a:lnTo>
                  <a:lnTo>
                    <a:pt x="877" y="1589"/>
                  </a:lnTo>
                  <a:lnTo>
                    <a:pt x="860" y="1598"/>
                  </a:lnTo>
                  <a:lnTo>
                    <a:pt x="844" y="1607"/>
                  </a:lnTo>
                  <a:lnTo>
                    <a:pt x="814" y="1618"/>
                  </a:lnTo>
                  <a:lnTo>
                    <a:pt x="793" y="1624"/>
                  </a:lnTo>
                  <a:lnTo>
                    <a:pt x="784" y="1628"/>
                  </a:lnTo>
                  <a:lnTo>
                    <a:pt x="737" y="1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1"/>
            <p:cNvSpPr>
              <a:spLocks noEditPoints="1"/>
            </p:cNvSpPr>
            <p:nvPr/>
          </p:nvSpPr>
          <p:spPr bwMode="auto">
            <a:xfrm>
              <a:off x="5310188" y="1930400"/>
              <a:ext cx="995363" cy="2374900"/>
            </a:xfrm>
            <a:custGeom>
              <a:avLst/>
              <a:gdLst>
                <a:gd name="T0" fmla="*/ 1168 w 1256"/>
                <a:gd name="T1" fmla="*/ 347 h 2991"/>
                <a:gd name="T2" fmla="*/ 907 w 1256"/>
                <a:gd name="T3" fmla="*/ 61 h 2991"/>
                <a:gd name="T4" fmla="*/ 562 w 1256"/>
                <a:gd name="T5" fmla="*/ 5 h 2991"/>
                <a:gd name="T6" fmla="*/ 222 w 1256"/>
                <a:gd name="T7" fmla="*/ 179 h 2991"/>
                <a:gd name="T8" fmla="*/ 47 w 1256"/>
                <a:gd name="T9" fmla="*/ 524 h 2991"/>
                <a:gd name="T10" fmla="*/ 39 w 1256"/>
                <a:gd name="T11" fmla="*/ 860 h 2991"/>
                <a:gd name="T12" fmla="*/ 54 w 1256"/>
                <a:gd name="T13" fmla="*/ 1151 h 2991"/>
                <a:gd name="T14" fmla="*/ 15 w 1256"/>
                <a:gd name="T15" fmla="*/ 1508 h 2991"/>
                <a:gd name="T16" fmla="*/ 183 w 1256"/>
                <a:gd name="T17" fmla="*/ 1638 h 2991"/>
                <a:gd name="T18" fmla="*/ 295 w 1256"/>
                <a:gd name="T19" fmla="*/ 1717 h 2991"/>
                <a:gd name="T20" fmla="*/ 125 w 1256"/>
                <a:gd name="T21" fmla="*/ 2661 h 2991"/>
                <a:gd name="T22" fmla="*/ 47 w 1256"/>
                <a:gd name="T23" fmla="*/ 2881 h 2991"/>
                <a:gd name="T24" fmla="*/ 338 w 1256"/>
                <a:gd name="T25" fmla="*/ 2991 h 2991"/>
                <a:gd name="T26" fmla="*/ 605 w 1256"/>
                <a:gd name="T27" fmla="*/ 2870 h 2991"/>
                <a:gd name="T28" fmla="*/ 717 w 1256"/>
                <a:gd name="T29" fmla="*/ 2960 h 2991"/>
                <a:gd name="T30" fmla="*/ 1135 w 1256"/>
                <a:gd name="T31" fmla="*/ 2948 h 2991"/>
                <a:gd name="T32" fmla="*/ 1149 w 1256"/>
                <a:gd name="T33" fmla="*/ 2715 h 2991"/>
                <a:gd name="T34" fmla="*/ 896 w 1256"/>
                <a:gd name="T35" fmla="*/ 1987 h 2991"/>
                <a:gd name="T36" fmla="*/ 1148 w 1256"/>
                <a:gd name="T37" fmla="*/ 1814 h 2991"/>
                <a:gd name="T38" fmla="*/ 1256 w 1256"/>
                <a:gd name="T39" fmla="*/ 1545 h 2991"/>
                <a:gd name="T40" fmla="*/ 1034 w 1256"/>
                <a:gd name="T41" fmla="*/ 1183 h 2991"/>
                <a:gd name="T42" fmla="*/ 1082 w 1256"/>
                <a:gd name="T43" fmla="*/ 995 h 2991"/>
                <a:gd name="T44" fmla="*/ 1228 w 1256"/>
                <a:gd name="T45" fmla="*/ 694 h 2991"/>
                <a:gd name="T46" fmla="*/ 659 w 1256"/>
                <a:gd name="T47" fmla="*/ 1077 h 2991"/>
                <a:gd name="T48" fmla="*/ 692 w 1256"/>
                <a:gd name="T49" fmla="*/ 1168 h 2991"/>
                <a:gd name="T50" fmla="*/ 1036 w 1256"/>
                <a:gd name="T51" fmla="*/ 1291 h 2991"/>
                <a:gd name="T52" fmla="*/ 1170 w 1256"/>
                <a:gd name="T53" fmla="*/ 1582 h 2991"/>
                <a:gd name="T54" fmla="*/ 896 w 1256"/>
                <a:gd name="T55" fmla="*/ 1868 h 2991"/>
                <a:gd name="T56" fmla="*/ 812 w 1256"/>
                <a:gd name="T57" fmla="*/ 1991 h 2991"/>
                <a:gd name="T58" fmla="*/ 950 w 1256"/>
                <a:gd name="T59" fmla="*/ 2683 h 2991"/>
                <a:gd name="T60" fmla="*/ 1095 w 1256"/>
                <a:gd name="T61" fmla="*/ 2838 h 2991"/>
                <a:gd name="T62" fmla="*/ 789 w 1256"/>
                <a:gd name="T63" fmla="*/ 2889 h 2991"/>
                <a:gd name="T64" fmla="*/ 681 w 1256"/>
                <a:gd name="T65" fmla="*/ 2726 h 2991"/>
                <a:gd name="T66" fmla="*/ 677 w 1256"/>
                <a:gd name="T67" fmla="*/ 2073 h 2991"/>
                <a:gd name="T68" fmla="*/ 575 w 1256"/>
                <a:gd name="T69" fmla="*/ 2000 h 2991"/>
                <a:gd name="T70" fmla="*/ 498 w 1256"/>
                <a:gd name="T71" fmla="*/ 2542 h 2991"/>
                <a:gd name="T72" fmla="*/ 500 w 1256"/>
                <a:gd name="T73" fmla="*/ 2892 h 2991"/>
                <a:gd name="T74" fmla="*/ 131 w 1256"/>
                <a:gd name="T75" fmla="*/ 2864 h 2991"/>
                <a:gd name="T76" fmla="*/ 237 w 1256"/>
                <a:gd name="T77" fmla="*/ 2708 h 2991"/>
                <a:gd name="T78" fmla="*/ 360 w 1256"/>
                <a:gd name="T79" fmla="*/ 2667 h 2991"/>
                <a:gd name="T80" fmla="*/ 429 w 1256"/>
                <a:gd name="T81" fmla="*/ 1403 h 2991"/>
                <a:gd name="T82" fmla="*/ 567 w 1256"/>
                <a:gd name="T83" fmla="*/ 1116 h 2991"/>
                <a:gd name="T84" fmla="*/ 504 w 1256"/>
                <a:gd name="T85" fmla="*/ 983 h 2991"/>
                <a:gd name="T86" fmla="*/ 308 w 1256"/>
                <a:gd name="T87" fmla="*/ 750 h 2991"/>
                <a:gd name="T88" fmla="*/ 123 w 1256"/>
                <a:gd name="T89" fmla="*/ 616 h 2991"/>
                <a:gd name="T90" fmla="*/ 297 w 1256"/>
                <a:gd name="T91" fmla="*/ 222 h 2991"/>
                <a:gd name="T92" fmla="*/ 674 w 1256"/>
                <a:gd name="T93" fmla="*/ 84 h 2991"/>
                <a:gd name="T94" fmla="*/ 972 w 1256"/>
                <a:gd name="T95" fmla="*/ 213 h 2991"/>
                <a:gd name="T96" fmla="*/ 1133 w 1256"/>
                <a:gd name="T97" fmla="*/ 506 h 2991"/>
                <a:gd name="T98" fmla="*/ 1110 w 1256"/>
                <a:gd name="T99" fmla="*/ 815 h 2991"/>
                <a:gd name="T100" fmla="*/ 899 w 1256"/>
                <a:gd name="T101" fmla="*/ 1004 h 2991"/>
                <a:gd name="T102" fmla="*/ 282 w 1256"/>
                <a:gd name="T103" fmla="*/ 1498 h 2991"/>
                <a:gd name="T104" fmla="*/ 136 w 1256"/>
                <a:gd name="T105" fmla="*/ 1538 h 2991"/>
                <a:gd name="T106" fmla="*/ 105 w 1256"/>
                <a:gd name="T107" fmla="*/ 1364 h 2991"/>
                <a:gd name="T108" fmla="*/ 101 w 1256"/>
                <a:gd name="T109" fmla="*/ 1073 h 2991"/>
                <a:gd name="T110" fmla="*/ 134 w 1256"/>
                <a:gd name="T111" fmla="*/ 875 h 2991"/>
                <a:gd name="T112" fmla="*/ 308 w 1256"/>
                <a:gd name="T113" fmla="*/ 838 h 2991"/>
                <a:gd name="T114" fmla="*/ 418 w 1256"/>
                <a:gd name="T115" fmla="*/ 1015 h 2991"/>
                <a:gd name="T116" fmla="*/ 313 w 1256"/>
                <a:gd name="T117" fmla="*/ 1153 h 2991"/>
                <a:gd name="T118" fmla="*/ 427 w 1256"/>
                <a:gd name="T119" fmla="*/ 1176 h 2991"/>
                <a:gd name="T120" fmla="*/ 593 w 1256"/>
                <a:gd name="T121" fmla="*/ 2670 h 2991"/>
                <a:gd name="T122" fmla="*/ 610 w 1256"/>
                <a:gd name="T123" fmla="*/ 2381 h 2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56" h="2991">
                  <a:moveTo>
                    <a:pt x="1228" y="694"/>
                  </a:moveTo>
                  <a:lnTo>
                    <a:pt x="1228" y="694"/>
                  </a:lnTo>
                  <a:lnTo>
                    <a:pt x="1230" y="664"/>
                  </a:lnTo>
                  <a:lnTo>
                    <a:pt x="1230" y="634"/>
                  </a:lnTo>
                  <a:lnTo>
                    <a:pt x="1230" y="605"/>
                  </a:lnTo>
                  <a:lnTo>
                    <a:pt x="1228" y="575"/>
                  </a:lnTo>
                  <a:lnTo>
                    <a:pt x="1226" y="547"/>
                  </a:lnTo>
                  <a:lnTo>
                    <a:pt x="1220" y="517"/>
                  </a:lnTo>
                  <a:lnTo>
                    <a:pt x="1215" y="487"/>
                  </a:lnTo>
                  <a:lnTo>
                    <a:pt x="1209" y="459"/>
                  </a:lnTo>
                  <a:lnTo>
                    <a:pt x="1200" y="431"/>
                  </a:lnTo>
                  <a:lnTo>
                    <a:pt x="1190" y="401"/>
                  </a:lnTo>
                  <a:lnTo>
                    <a:pt x="1181" y="375"/>
                  </a:lnTo>
                  <a:lnTo>
                    <a:pt x="1168" y="347"/>
                  </a:lnTo>
                  <a:lnTo>
                    <a:pt x="1155" y="321"/>
                  </a:lnTo>
                  <a:lnTo>
                    <a:pt x="1142" y="295"/>
                  </a:lnTo>
                  <a:lnTo>
                    <a:pt x="1127" y="269"/>
                  </a:lnTo>
                  <a:lnTo>
                    <a:pt x="1110" y="244"/>
                  </a:lnTo>
                  <a:lnTo>
                    <a:pt x="1110" y="244"/>
                  </a:lnTo>
                  <a:lnTo>
                    <a:pt x="1092" y="218"/>
                  </a:lnTo>
                  <a:lnTo>
                    <a:pt x="1071" y="194"/>
                  </a:lnTo>
                  <a:lnTo>
                    <a:pt x="1051" y="172"/>
                  </a:lnTo>
                  <a:lnTo>
                    <a:pt x="1030" y="149"/>
                  </a:lnTo>
                  <a:lnTo>
                    <a:pt x="1006" y="131"/>
                  </a:lnTo>
                  <a:lnTo>
                    <a:pt x="983" y="110"/>
                  </a:lnTo>
                  <a:lnTo>
                    <a:pt x="959" y="93"/>
                  </a:lnTo>
                  <a:lnTo>
                    <a:pt x="933" y="76"/>
                  </a:lnTo>
                  <a:lnTo>
                    <a:pt x="907" y="61"/>
                  </a:lnTo>
                  <a:lnTo>
                    <a:pt x="881" y="48"/>
                  </a:lnTo>
                  <a:lnTo>
                    <a:pt x="853" y="37"/>
                  </a:lnTo>
                  <a:lnTo>
                    <a:pt x="825" y="28"/>
                  </a:lnTo>
                  <a:lnTo>
                    <a:pt x="797" y="19"/>
                  </a:lnTo>
                  <a:lnTo>
                    <a:pt x="767" y="11"/>
                  </a:lnTo>
                  <a:lnTo>
                    <a:pt x="737" y="5"/>
                  </a:lnTo>
                  <a:lnTo>
                    <a:pt x="707" y="2"/>
                  </a:lnTo>
                  <a:lnTo>
                    <a:pt x="707" y="2"/>
                  </a:lnTo>
                  <a:lnTo>
                    <a:pt x="677" y="0"/>
                  </a:lnTo>
                  <a:lnTo>
                    <a:pt x="648" y="0"/>
                  </a:lnTo>
                  <a:lnTo>
                    <a:pt x="648" y="0"/>
                  </a:lnTo>
                  <a:lnTo>
                    <a:pt x="620" y="0"/>
                  </a:lnTo>
                  <a:lnTo>
                    <a:pt x="590" y="2"/>
                  </a:lnTo>
                  <a:lnTo>
                    <a:pt x="562" y="5"/>
                  </a:lnTo>
                  <a:lnTo>
                    <a:pt x="534" y="11"/>
                  </a:lnTo>
                  <a:lnTo>
                    <a:pt x="508" y="17"/>
                  </a:lnTo>
                  <a:lnTo>
                    <a:pt x="480" y="24"/>
                  </a:lnTo>
                  <a:lnTo>
                    <a:pt x="453" y="32"/>
                  </a:lnTo>
                  <a:lnTo>
                    <a:pt x="427" y="43"/>
                  </a:lnTo>
                  <a:lnTo>
                    <a:pt x="401" y="54"/>
                  </a:lnTo>
                  <a:lnTo>
                    <a:pt x="377" y="65"/>
                  </a:lnTo>
                  <a:lnTo>
                    <a:pt x="353" y="78"/>
                  </a:lnTo>
                  <a:lnTo>
                    <a:pt x="328" y="93"/>
                  </a:lnTo>
                  <a:lnTo>
                    <a:pt x="306" y="108"/>
                  </a:lnTo>
                  <a:lnTo>
                    <a:pt x="284" y="125"/>
                  </a:lnTo>
                  <a:lnTo>
                    <a:pt x="261" y="142"/>
                  </a:lnTo>
                  <a:lnTo>
                    <a:pt x="241" y="160"/>
                  </a:lnTo>
                  <a:lnTo>
                    <a:pt x="222" y="179"/>
                  </a:lnTo>
                  <a:lnTo>
                    <a:pt x="202" y="200"/>
                  </a:lnTo>
                  <a:lnTo>
                    <a:pt x="185" y="220"/>
                  </a:lnTo>
                  <a:lnTo>
                    <a:pt x="166" y="242"/>
                  </a:lnTo>
                  <a:lnTo>
                    <a:pt x="149" y="265"/>
                  </a:lnTo>
                  <a:lnTo>
                    <a:pt x="134" y="287"/>
                  </a:lnTo>
                  <a:lnTo>
                    <a:pt x="119" y="312"/>
                  </a:lnTo>
                  <a:lnTo>
                    <a:pt x="106" y="336"/>
                  </a:lnTo>
                  <a:lnTo>
                    <a:pt x="95" y="362"/>
                  </a:lnTo>
                  <a:lnTo>
                    <a:pt x="84" y="388"/>
                  </a:lnTo>
                  <a:lnTo>
                    <a:pt x="73" y="414"/>
                  </a:lnTo>
                  <a:lnTo>
                    <a:pt x="65" y="440"/>
                  </a:lnTo>
                  <a:lnTo>
                    <a:pt x="58" y="468"/>
                  </a:lnTo>
                  <a:lnTo>
                    <a:pt x="50" y="496"/>
                  </a:lnTo>
                  <a:lnTo>
                    <a:pt x="47" y="524"/>
                  </a:lnTo>
                  <a:lnTo>
                    <a:pt x="43" y="554"/>
                  </a:lnTo>
                  <a:lnTo>
                    <a:pt x="43" y="554"/>
                  </a:lnTo>
                  <a:lnTo>
                    <a:pt x="39" y="588"/>
                  </a:lnTo>
                  <a:lnTo>
                    <a:pt x="39" y="623"/>
                  </a:lnTo>
                  <a:lnTo>
                    <a:pt x="41" y="655"/>
                  </a:lnTo>
                  <a:lnTo>
                    <a:pt x="47" y="687"/>
                  </a:lnTo>
                  <a:lnTo>
                    <a:pt x="52" y="718"/>
                  </a:lnTo>
                  <a:lnTo>
                    <a:pt x="62" y="750"/>
                  </a:lnTo>
                  <a:lnTo>
                    <a:pt x="71" y="780"/>
                  </a:lnTo>
                  <a:lnTo>
                    <a:pt x="84" y="808"/>
                  </a:lnTo>
                  <a:lnTo>
                    <a:pt x="84" y="808"/>
                  </a:lnTo>
                  <a:lnTo>
                    <a:pt x="67" y="825"/>
                  </a:lnTo>
                  <a:lnTo>
                    <a:pt x="52" y="842"/>
                  </a:lnTo>
                  <a:lnTo>
                    <a:pt x="39" y="860"/>
                  </a:lnTo>
                  <a:lnTo>
                    <a:pt x="28" y="879"/>
                  </a:lnTo>
                  <a:lnTo>
                    <a:pt x="19" y="899"/>
                  </a:lnTo>
                  <a:lnTo>
                    <a:pt x="11" y="922"/>
                  </a:lnTo>
                  <a:lnTo>
                    <a:pt x="6" y="944"/>
                  </a:lnTo>
                  <a:lnTo>
                    <a:pt x="2" y="967"/>
                  </a:lnTo>
                  <a:lnTo>
                    <a:pt x="2" y="967"/>
                  </a:lnTo>
                  <a:lnTo>
                    <a:pt x="0" y="991"/>
                  </a:lnTo>
                  <a:lnTo>
                    <a:pt x="0" y="1017"/>
                  </a:lnTo>
                  <a:lnTo>
                    <a:pt x="4" y="1041"/>
                  </a:lnTo>
                  <a:lnTo>
                    <a:pt x="9" y="1064"/>
                  </a:lnTo>
                  <a:lnTo>
                    <a:pt x="17" y="1088"/>
                  </a:lnTo>
                  <a:lnTo>
                    <a:pt x="26" y="1110"/>
                  </a:lnTo>
                  <a:lnTo>
                    <a:pt x="39" y="1131"/>
                  </a:lnTo>
                  <a:lnTo>
                    <a:pt x="54" y="1151"/>
                  </a:lnTo>
                  <a:lnTo>
                    <a:pt x="54" y="1151"/>
                  </a:lnTo>
                  <a:lnTo>
                    <a:pt x="73" y="1174"/>
                  </a:lnTo>
                  <a:lnTo>
                    <a:pt x="73" y="1174"/>
                  </a:lnTo>
                  <a:lnTo>
                    <a:pt x="50" y="1248"/>
                  </a:lnTo>
                  <a:lnTo>
                    <a:pt x="50" y="1248"/>
                  </a:lnTo>
                  <a:lnTo>
                    <a:pt x="24" y="1340"/>
                  </a:lnTo>
                  <a:lnTo>
                    <a:pt x="24" y="1340"/>
                  </a:lnTo>
                  <a:lnTo>
                    <a:pt x="19" y="1357"/>
                  </a:lnTo>
                  <a:lnTo>
                    <a:pt x="13" y="1377"/>
                  </a:lnTo>
                  <a:lnTo>
                    <a:pt x="9" y="1403"/>
                  </a:lnTo>
                  <a:lnTo>
                    <a:pt x="7" y="1431"/>
                  </a:lnTo>
                  <a:lnTo>
                    <a:pt x="7" y="1461"/>
                  </a:lnTo>
                  <a:lnTo>
                    <a:pt x="11" y="1493"/>
                  </a:lnTo>
                  <a:lnTo>
                    <a:pt x="15" y="1508"/>
                  </a:lnTo>
                  <a:lnTo>
                    <a:pt x="21" y="1523"/>
                  </a:lnTo>
                  <a:lnTo>
                    <a:pt x="28" y="1539"/>
                  </a:lnTo>
                  <a:lnTo>
                    <a:pt x="35" y="1554"/>
                  </a:lnTo>
                  <a:lnTo>
                    <a:pt x="35" y="1554"/>
                  </a:lnTo>
                  <a:lnTo>
                    <a:pt x="47" y="1569"/>
                  </a:lnTo>
                  <a:lnTo>
                    <a:pt x="58" y="1584"/>
                  </a:lnTo>
                  <a:lnTo>
                    <a:pt x="73" y="1595"/>
                  </a:lnTo>
                  <a:lnTo>
                    <a:pt x="88" y="1607"/>
                  </a:lnTo>
                  <a:lnTo>
                    <a:pt x="105" y="1618"/>
                  </a:lnTo>
                  <a:lnTo>
                    <a:pt x="123" y="1625"/>
                  </a:lnTo>
                  <a:lnTo>
                    <a:pt x="142" y="1631"/>
                  </a:lnTo>
                  <a:lnTo>
                    <a:pt x="164" y="1637"/>
                  </a:lnTo>
                  <a:lnTo>
                    <a:pt x="164" y="1637"/>
                  </a:lnTo>
                  <a:lnTo>
                    <a:pt x="183" y="1638"/>
                  </a:lnTo>
                  <a:lnTo>
                    <a:pt x="202" y="1640"/>
                  </a:lnTo>
                  <a:lnTo>
                    <a:pt x="202" y="1640"/>
                  </a:lnTo>
                  <a:lnTo>
                    <a:pt x="202" y="1640"/>
                  </a:lnTo>
                  <a:lnTo>
                    <a:pt x="216" y="1640"/>
                  </a:lnTo>
                  <a:lnTo>
                    <a:pt x="231" y="1638"/>
                  </a:lnTo>
                  <a:lnTo>
                    <a:pt x="246" y="1635"/>
                  </a:lnTo>
                  <a:lnTo>
                    <a:pt x="259" y="1631"/>
                  </a:lnTo>
                  <a:lnTo>
                    <a:pt x="272" y="1625"/>
                  </a:lnTo>
                  <a:lnTo>
                    <a:pt x="286" y="1618"/>
                  </a:lnTo>
                  <a:lnTo>
                    <a:pt x="297" y="1610"/>
                  </a:lnTo>
                  <a:lnTo>
                    <a:pt x="308" y="1601"/>
                  </a:lnTo>
                  <a:lnTo>
                    <a:pt x="308" y="1601"/>
                  </a:lnTo>
                  <a:lnTo>
                    <a:pt x="300" y="1661"/>
                  </a:lnTo>
                  <a:lnTo>
                    <a:pt x="295" y="1717"/>
                  </a:lnTo>
                  <a:lnTo>
                    <a:pt x="289" y="1814"/>
                  </a:lnTo>
                  <a:lnTo>
                    <a:pt x="287" y="1883"/>
                  </a:lnTo>
                  <a:lnTo>
                    <a:pt x="286" y="1913"/>
                  </a:lnTo>
                  <a:lnTo>
                    <a:pt x="286" y="1913"/>
                  </a:lnTo>
                  <a:lnTo>
                    <a:pt x="282" y="2105"/>
                  </a:lnTo>
                  <a:lnTo>
                    <a:pt x="280" y="2308"/>
                  </a:lnTo>
                  <a:lnTo>
                    <a:pt x="276" y="2618"/>
                  </a:lnTo>
                  <a:lnTo>
                    <a:pt x="276" y="2618"/>
                  </a:lnTo>
                  <a:lnTo>
                    <a:pt x="250" y="2622"/>
                  </a:lnTo>
                  <a:lnTo>
                    <a:pt x="220" y="2626"/>
                  </a:lnTo>
                  <a:lnTo>
                    <a:pt x="187" y="2635"/>
                  </a:lnTo>
                  <a:lnTo>
                    <a:pt x="155" y="2646"/>
                  </a:lnTo>
                  <a:lnTo>
                    <a:pt x="140" y="2652"/>
                  </a:lnTo>
                  <a:lnTo>
                    <a:pt x="125" y="2661"/>
                  </a:lnTo>
                  <a:lnTo>
                    <a:pt x="110" y="2670"/>
                  </a:lnTo>
                  <a:lnTo>
                    <a:pt x="97" y="2680"/>
                  </a:lnTo>
                  <a:lnTo>
                    <a:pt x="84" y="2691"/>
                  </a:lnTo>
                  <a:lnTo>
                    <a:pt x="75" y="2704"/>
                  </a:lnTo>
                  <a:lnTo>
                    <a:pt x="65" y="2719"/>
                  </a:lnTo>
                  <a:lnTo>
                    <a:pt x="58" y="2734"/>
                  </a:lnTo>
                  <a:lnTo>
                    <a:pt x="58" y="2734"/>
                  </a:lnTo>
                  <a:lnTo>
                    <a:pt x="50" y="2754"/>
                  </a:lnTo>
                  <a:lnTo>
                    <a:pt x="45" y="2773"/>
                  </a:lnTo>
                  <a:lnTo>
                    <a:pt x="41" y="2790"/>
                  </a:lnTo>
                  <a:lnTo>
                    <a:pt x="39" y="2805"/>
                  </a:lnTo>
                  <a:lnTo>
                    <a:pt x="37" y="2835"/>
                  </a:lnTo>
                  <a:lnTo>
                    <a:pt x="41" y="2859"/>
                  </a:lnTo>
                  <a:lnTo>
                    <a:pt x="47" y="2881"/>
                  </a:lnTo>
                  <a:lnTo>
                    <a:pt x="54" y="2900"/>
                  </a:lnTo>
                  <a:lnTo>
                    <a:pt x="62" y="2917"/>
                  </a:lnTo>
                  <a:lnTo>
                    <a:pt x="71" y="2932"/>
                  </a:lnTo>
                  <a:lnTo>
                    <a:pt x="75" y="2937"/>
                  </a:lnTo>
                  <a:lnTo>
                    <a:pt x="75" y="2937"/>
                  </a:lnTo>
                  <a:lnTo>
                    <a:pt x="80" y="2945"/>
                  </a:lnTo>
                  <a:lnTo>
                    <a:pt x="88" y="2952"/>
                  </a:lnTo>
                  <a:lnTo>
                    <a:pt x="101" y="2962"/>
                  </a:lnTo>
                  <a:lnTo>
                    <a:pt x="123" y="2969"/>
                  </a:lnTo>
                  <a:lnTo>
                    <a:pt x="155" y="2978"/>
                  </a:lnTo>
                  <a:lnTo>
                    <a:pt x="202" y="2984"/>
                  </a:lnTo>
                  <a:lnTo>
                    <a:pt x="261" y="2990"/>
                  </a:lnTo>
                  <a:lnTo>
                    <a:pt x="338" y="2991"/>
                  </a:lnTo>
                  <a:lnTo>
                    <a:pt x="338" y="2991"/>
                  </a:lnTo>
                  <a:lnTo>
                    <a:pt x="379" y="2991"/>
                  </a:lnTo>
                  <a:lnTo>
                    <a:pt x="429" y="2988"/>
                  </a:lnTo>
                  <a:lnTo>
                    <a:pt x="457" y="2986"/>
                  </a:lnTo>
                  <a:lnTo>
                    <a:pt x="483" y="2982"/>
                  </a:lnTo>
                  <a:lnTo>
                    <a:pt x="508" y="2976"/>
                  </a:lnTo>
                  <a:lnTo>
                    <a:pt x="528" y="2971"/>
                  </a:lnTo>
                  <a:lnTo>
                    <a:pt x="528" y="2971"/>
                  </a:lnTo>
                  <a:lnTo>
                    <a:pt x="547" y="2963"/>
                  </a:lnTo>
                  <a:lnTo>
                    <a:pt x="562" y="2952"/>
                  </a:lnTo>
                  <a:lnTo>
                    <a:pt x="573" y="2939"/>
                  </a:lnTo>
                  <a:lnTo>
                    <a:pt x="584" y="2926"/>
                  </a:lnTo>
                  <a:lnTo>
                    <a:pt x="593" y="2909"/>
                  </a:lnTo>
                  <a:lnTo>
                    <a:pt x="599" y="2891"/>
                  </a:lnTo>
                  <a:lnTo>
                    <a:pt x="605" y="2870"/>
                  </a:lnTo>
                  <a:lnTo>
                    <a:pt x="608" y="2850"/>
                  </a:lnTo>
                  <a:lnTo>
                    <a:pt x="608" y="2850"/>
                  </a:lnTo>
                  <a:lnTo>
                    <a:pt x="612" y="2864"/>
                  </a:lnTo>
                  <a:lnTo>
                    <a:pt x="618" y="2879"/>
                  </a:lnTo>
                  <a:lnTo>
                    <a:pt x="625" y="2892"/>
                  </a:lnTo>
                  <a:lnTo>
                    <a:pt x="633" y="2906"/>
                  </a:lnTo>
                  <a:lnTo>
                    <a:pt x="633" y="2906"/>
                  </a:lnTo>
                  <a:lnTo>
                    <a:pt x="642" y="2917"/>
                  </a:lnTo>
                  <a:lnTo>
                    <a:pt x="653" y="2928"/>
                  </a:lnTo>
                  <a:lnTo>
                    <a:pt x="664" y="2937"/>
                  </a:lnTo>
                  <a:lnTo>
                    <a:pt x="675" y="2945"/>
                  </a:lnTo>
                  <a:lnTo>
                    <a:pt x="689" y="2950"/>
                  </a:lnTo>
                  <a:lnTo>
                    <a:pt x="702" y="2956"/>
                  </a:lnTo>
                  <a:lnTo>
                    <a:pt x="717" y="2960"/>
                  </a:lnTo>
                  <a:lnTo>
                    <a:pt x="731" y="2963"/>
                  </a:lnTo>
                  <a:lnTo>
                    <a:pt x="731" y="2963"/>
                  </a:lnTo>
                  <a:lnTo>
                    <a:pt x="780" y="2969"/>
                  </a:lnTo>
                  <a:lnTo>
                    <a:pt x="830" y="2973"/>
                  </a:lnTo>
                  <a:lnTo>
                    <a:pt x="883" y="2975"/>
                  </a:lnTo>
                  <a:lnTo>
                    <a:pt x="937" y="2976"/>
                  </a:lnTo>
                  <a:lnTo>
                    <a:pt x="937" y="2976"/>
                  </a:lnTo>
                  <a:lnTo>
                    <a:pt x="937" y="2976"/>
                  </a:lnTo>
                  <a:lnTo>
                    <a:pt x="991" y="2975"/>
                  </a:lnTo>
                  <a:lnTo>
                    <a:pt x="1047" y="2971"/>
                  </a:lnTo>
                  <a:lnTo>
                    <a:pt x="1073" y="2969"/>
                  </a:lnTo>
                  <a:lnTo>
                    <a:pt x="1097" y="2963"/>
                  </a:lnTo>
                  <a:lnTo>
                    <a:pt x="1118" y="2958"/>
                  </a:lnTo>
                  <a:lnTo>
                    <a:pt x="1135" y="2948"/>
                  </a:lnTo>
                  <a:lnTo>
                    <a:pt x="1135" y="2948"/>
                  </a:lnTo>
                  <a:lnTo>
                    <a:pt x="1142" y="2943"/>
                  </a:lnTo>
                  <a:lnTo>
                    <a:pt x="1148" y="2937"/>
                  </a:lnTo>
                  <a:lnTo>
                    <a:pt x="1155" y="2928"/>
                  </a:lnTo>
                  <a:lnTo>
                    <a:pt x="1161" y="2919"/>
                  </a:lnTo>
                  <a:lnTo>
                    <a:pt x="1170" y="2898"/>
                  </a:lnTo>
                  <a:lnTo>
                    <a:pt x="1176" y="2874"/>
                  </a:lnTo>
                  <a:lnTo>
                    <a:pt x="1179" y="2850"/>
                  </a:lnTo>
                  <a:lnTo>
                    <a:pt x="1179" y="2822"/>
                  </a:lnTo>
                  <a:lnTo>
                    <a:pt x="1177" y="2794"/>
                  </a:lnTo>
                  <a:lnTo>
                    <a:pt x="1170" y="2766"/>
                  </a:lnTo>
                  <a:lnTo>
                    <a:pt x="1170" y="2766"/>
                  </a:lnTo>
                  <a:lnTo>
                    <a:pt x="1162" y="2741"/>
                  </a:lnTo>
                  <a:lnTo>
                    <a:pt x="1149" y="2715"/>
                  </a:lnTo>
                  <a:lnTo>
                    <a:pt x="1140" y="2700"/>
                  </a:lnTo>
                  <a:lnTo>
                    <a:pt x="1131" y="2687"/>
                  </a:lnTo>
                  <a:lnTo>
                    <a:pt x="1118" y="2674"/>
                  </a:lnTo>
                  <a:lnTo>
                    <a:pt x="1105" y="2661"/>
                  </a:lnTo>
                  <a:lnTo>
                    <a:pt x="1090" y="2650"/>
                  </a:lnTo>
                  <a:lnTo>
                    <a:pt x="1071" y="2637"/>
                  </a:lnTo>
                  <a:lnTo>
                    <a:pt x="1052" y="2627"/>
                  </a:lnTo>
                  <a:lnTo>
                    <a:pt x="1030" y="2618"/>
                  </a:lnTo>
                  <a:lnTo>
                    <a:pt x="1006" y="2609"/>
                  </a:lnTo>
                  <a:lnTo>
                    <a:pt x="980" y="2601"/>
                  </a:lnTo>
                  <a:lnTo>
                    <a:pt x="950" y="2598"/>
                  </a:lnTo>
                  <a:lnTo>
                    <a:pt x="916" y="2594"/>
                  </a:lnTo>
                  <a:lnTo>
                    <a:pt x="916" y="2594"/>
                  </a:lnTo>
                  <a:lnTo>
                    <a:pt x="896" y="1987"/>
                  </a:lnTo>
                  <a:lnTo>
                    <a:pt x="896" y="1987"/>
                  </a:lnTo>
                  <a:lnTo>
                    <a:pt x="896" y="1954"/>
                  </a:lnTo>
                  <a:lnTo>
                    <a:pt x="896" y="1954"/>
                  </a:lnTo>
                  <a:lnTo>
                    <a:pt x="924" y="1946"/>
                  </a:lnTo>
                  <a:lnTo>
                    <a:pt x="954" y="1937"/>
                  </a:lnTo>
                  <a:lnTo>
                    <a:pt x="983" y="1926"/>
                  </a:lnTo>
                  <a:lnTo>
                    <a:pt x="1011" y="1913"/>
                  </a:lnTo>
                  <a:lnTo>
                    <a:pt x="1039" y="1898"/>
                  </a:lnTo>
                  <a:lnTo>
                    <a:pt x="1065" y="1881"/>
                  </a:lnTo>
                  <a:lnTo>
                    <a:pt x="1092" y="1862"/>
                  </a:lnTo>
                  <a:lnTo>
                    <a:pt x="1114" y="1844"/>
                  </a:lnTo>
                  <a:lnTo>
                    <a:pt x="1114" y="1844"/>
                  </a:lnTo>
                  <a:lnTo>
                    <a:pt x="1131" y="1829"/>
                  </a:lnTo>
                  <a:lnTo>
                    <a:pt x="1148" y="1814"/>
                  </a:lnTo>
                  <a:lnTo>
                    <a:pt x="1162" y="1797"/>
                  </a:lnTo>
                  <a:lnTo>
                    <a:pt x="1176" y="1780"/>
                  </a:lnTo>
                  <a:lnTo>
                    <a:pt x="1189" y="1763"/>
                  </a:lnTo>
                  <a:lnTo>
                    <a:pt x="1200" y="1745"/>
                  </a:lnTo>
                  <a:lnTo>
                    <a:pt x="1211" y="1728"/>
                  </a:lnTo>
                  <a:lnTo>
                    <a:pt x="1220" y="1709"/>
                  </a:lnTo>
                  <a:lnTo>
                    <a:pt x="1228" y="1689"/>
                  </a:lnTo>
                  <a:lnTo>
                    <a:pt x="1235" y="1670"/>
                  </a:lnTo>
                  <a:lnTo>
                    <a:pt x="1241" y="1650"/>
                  </a:lnTo>
                  <a:lnTo>
                    <a:pt x="1246" y="1629"/>
                  </a:lnTo>
                  <a:lnTo>
                    <a:pt x="1250" y="1609"/>
                  </a:lnTo>
                  <a:lnTo>
                    <a:pt x="1254" y="1588"/>
                  </a:lnTo>
                  <a:lnTo>
                    <a:pt x="1254" y="1566"/>
                  </a:lnTo>
                  <a:lnTo>
                    <a:pt x="1256" y="1545"/>
                  </a:lnTo>
                  <a:lnTo>
                    <a:pt x="1256" y="1545"/>
                  </a:lnTo>
                  <a:lnTo>
                    <a:pt x="1254" y="1523"/>
                  </a:lnTo>
                  <a:lnTo>
                    <a:pt x="1252" y="1502"/>
                  </a:lnTo>
                  <a:lnTo>
                    <a:pt x="1250" y="1484"/>
                  </a:lnTo>
                  <a:lnTo>
                    <a:pt x="1245" y="1463"/>
                  </a:lnTo>
                  <a:lnTo>
                    <a:pt x="1233" y="1426"/>
                  </a:lnTo>
                  <a:lnTo>
                    <a:pt x="1218" y="1388"/>
                  </a:lnTo>
                  <a:lnTo>
                    <a:pt x="1200" y="1353"/>
                  </a:lnTo>
                  <a:lnTo>
                    <a:pt x="1179" y="1319"/>
                  </a:lnTo>
                  <a:lnTo>
                    <a:pt x="1153" y="1288"/>
                  </a:lnTo>
                  <a:lnTo>
                    <a:pt x="1127" y="1260"/>
                  </a:lnTo>
                  <a:lnTo>
                    <a:pt x="1097" y="1232"/>
                  </a:lnTo>
                  <a:lnTo>
                    <a:pt x="1065" y="1205"/>
                  </a:lnTo>
                  <a:lnTo>
                    <a:pt x="1034" y="1183"/>
                  </a:lnTo>
                  <a:lnTo>
                    <a:pt x="1000" y="1163"/>
                  </a:lnTo>
                  <a:lnTo>
                    <a:pt x="965" y="1144"/>
                  </a:lnTo>
                  <a:lnTo>
                    <a:pt x="929" y="1127"/>
                  </a:lnTo>
                  <a:lnTo>
                    <a:pt x="894" y="1112"/>
                  </a:lnTo>
                  <a:lnTo>
                    <a:pt x="858" y="1101"/>
                  </a:lnTo>
                  <a:lnTo>
                    <a:pt x="858" y="1101"/>
                  </a:lnTo>
                  <a:lnTo>
                    <a:pt x="903" y="1090"/>
                  </a:lnTo>
                  <a:lnTo>
                    <a:pt x="944" y="1077"/>
                  </a:lnTo>
                  <a:lnTo>
                    <a:pt x="983" y="1060"/>
                  </a:lnTo>
                  <a:lnTo>
                    <a:pt x="1021" y="1039"/>
                  </a:lnTo>
                  <a:lnTo>
                    <a:pt x="1021" y="1039"/>
                  </a:lnTo>
                  <a:lnTo>
                    <a:pt x="1041" y="1026"/>
                  </a:lnTo>
                  <a:lnTo>
                    <a:pt x="1062" y="1011"/>
                  </a:lnTo>
                  <a:lnTo>
                    <a:pt x="1082" y="995"/>
                  </a:lnTo>
                  <a:lnTo>
                    <a:pt x="1101" y="978"/>
                  </a:lnTo>
                  <a:lnTo>
                    <a:pt x="1118" y="959"/>
                  </a:lnTo>
                  <a:lnTo>
                    <a:pt x="1133" y="940"/>
                  </a:lnTo>
                  <a:lnTo>
                    <a:pt x="1148" y="920"/>
                  </a:lnTo>
                  <a:lnTo>
                    <a:pt x="1162" y="898"/>
                  </a:lnTo>
                  <a:lnTo>
                    <a:pt x="1176" y="875"/>
                  </a:lnTo>
                  <a:lnTo>
                    <a:pt x="1187" y="851"/>
                  </a:lnTo>
                  <a:lnTo>
                    <a:pt x="1196" y="827"/>
                  </a:lnTo>
                  <a:lnTo>
                    <a:pt x="1205" y="802"/>
                  </a:lnTo>
                  <a:lnTo>
                    <a:pt x="1213" y="776"/>
                  </a:lnTo>
                  <a:lnTo>
                    <a:pt x="1218" y="750"/>
                  </a:lnTo>
                  <a:lnTo>
                    <a:pt x="1224" y="722"/>
                  </a:lnTo>
                  <a:lnTo>
                    <a:pt x="1228" y="694"/>
                  </a:lnTo>
                  <a:lnTo>
                    <a:pt x="1228" y="694"/>
                  </a:lnTo>
                  <a:close/>
                  <a:moveTo>
                    <a:pt x="810" y="1024"/>
                  </a:moveTo>
                  <a:lnTo>
                    <a:pt x="810" y="1024"/>
                  </a:lnTo>
                  <a:lnTo>
                    <a:pt x="797" y="1026"/>
                  </a:lnTo>
                  <a:lnTo>
                    <a:pt x="780" y="1026"/>
                  </a:lnTo>
                  <a:lnTo>
                    <a:pt x="780" y="1026"/>
                  </a:lnTo>
                  <a:lnTo>
                    <a:pt x="758" y="1026"/>
                  </a:lnTo>
                  <a:lnTo>
                    <a:pt x="733" y="1028"/>
                  </a:lnTo>
                  <a:lnTo>
                    <a:pt x="711" y="1034"/>
                  </a:lnTo>
                  <a:lnTo>
                    <a:pt x="702" y="1037"/>
                  </a:lnTo>
                  <a:lnTo>
                    <a:pt x="692" y="1043"/>
                  </a:lnTo>
                  <a:lnTo>
                    <a:pt x="692" y="1043"/>
                  </a:lnTo>
                  <a:lnTo>
                    <a:pt x="677" y="1054"/>
                  </a:lnTo>
                  <a:lnTo>
                    <a:pt x="666" y="1065"/>
                  </a:lnTo>
                  <a:lnTo>
                    <a:pt x="659" y="1077"/>
                  </a:lnTo>
                  <a:lnTo>
                    <a:pt x="655" y="1090"/>
                  </a:lnTo>
                  <a:lnTo>
                    <a:pt x="651" y="1101"/>
                  </a:lnTo>
                  <a:lnTo>
                    <a:pt x="651" y="1112"/>
                  </a:lnTo>
                  <a:lnTo>
                    <a:pt x="653" y="1129"/>
                  </a:lnTo>
                  <a:lnTo>
                    <a:pt x="653" y="1131"/>
                  </a:lnTo>
                  <a:lnTo>
                    <a:pt x="653" y="1131"/>
                  </a:lnTo>
                  <a:lnTo>
                    <a:pt x="655" y="1140"/>
                  </a:lnTo>
                  <a:lnTo>
                    <a:pt x="659" y="1148"/>
                  </a:lnTo>
                  <a:lnTo>
                    <a:pt x="664" y="1153"/>
                  </a:lnTo>
                  <a:lnTo>
                    <a:pt x="670" y="1161"/>
                  </a:lnTo>
                  <a:lnTo>
                    <a:pt x="670" y="1161"/>
                  </a:lnTo>
                  <a:lnTo>
                    <a:pt x="677" y="1164"/>
                  </a:lnTo>
                  <a:lnTo>
                    <a:pt x="685" y="1166"/>
                  </a:lnTo>
                  <a:lnTo>
                    <a:pt x="692" y="1168"/>
                  </a:lnTo>
                  <a:lnTo>
                    <a:pt x="702" y="1168"/>
                  </a:lnTo>
                  <a:lnTo>
                    <a:pt x="702" y="1168"/>
                  </a:lnTo>
                  <a:lnTo>
                    <a:pt x="730" y="1166"/>
                  </a:lnTo>
                  <a:lnTo>
                    <a:pt x="730" y="1166"/>
                  </a:lnTo>
                  <a:lnTo>
                    <a:pt x="763" y="1168"/>
                  </a:lnTo>
                  <a:lnTo>
                    <a:pt x="799" y="1174"/>
                  </a:lnTo>
                  <a:lnTo>
                    <a:pt x="834" y="1183"/>
                  </a:lnTo>
                  <a:lnTo>
                    <a:pt x="871" y="1194"/>
                  </a:lnTo>
                  <a:lnTo>
                    <a:pt x="909" y="1211"/>
                  </a:lnTo>
                  <a:lnTo>
                    <a:pt x="944" y="1228"/>
                  </a:lnTo>
                  <a:lnTo>
                    <a:pt x="980" y="1248"/>
                  </a:lnTo>
                  <a:lnTo>
                    <a:pt x="1013" y="1273"/>
                  </a:lnTo>
                  <a:lnTo>
                    <a:pt x="1013" y="1273"/>
                  </a:lnTo>
                  <a:lnTo>
                    <a:pt x="1036" y="1291"/>
                  </a:lnTo>
                  <a:lnTo>
                    <a:pt x="1062" y="1314"/>
                  </a:lnTo>
                  <a:lnTo>
                    <a:pt x="1088" y="1342"/>
                  </a:lnTo>
                  <a:lnTo>
                    <a:pt x="1114" y="1373"/>
                  </a:lnTo>
                  <a:lnTo>
                    <a:pt x="1125" y="1392"/>
                  </a:lnTo>
                  <a:lnTo>
                    <a:pt x="1136" y="1411"/>
                  </a:lnTo>
                  <a:lnTo>
                    <a:pt x="1146" y="1431"/>
                  </a:lnTo>
                  <a:lnTo>
                    <a:pt x="1155" y="1452"/>
                  </a:lnTo>
                  <a:lnTo>
                    <a:pt x="1161" y="1474"/>
                  </a:lnTo>
                  <a:lnTo>
                    <a:pt x="1166" y="1497"/>
                  </a:lnTo>
                  <a:lnTo>
                    <a:pt x="1170" y="1521"/>
                  </a:lnTo>
                  <a:lnTo>
                    <a:pt x="1172" y="1545"/>
                  </a:lnTo>
                  <a:lnTo>
                    <a:pt x="1172" y="1545"/>
                  </a:lnTo>
                  <a:lnTo>
                    <a:pt x="1170" y="1564"/>
                  </a:lnTo>
                  <a:lnTo>
                    <a:pt x="1170" y="1582"/>
                  </a:lnTo>
                  <a:lnTo>
                    <a:pt x="1166" y="1601"/>
                  </a:lnTo>
                  <a:lnTo>
                    <a:pt x="1162" y="1618"/>
                  </a:lnTo>
                  <a:lnTo>
                    <a:pt x="1153" y="1651"/>
                  </a:lnTo>
                  <a:lnTo>
                    <a:pt x="1138" y="1683"/>
                  </a:lnTo>
                  <a:lnTo>
                    <a:pt x="1121" y="1711"/>
                  </a:lnTo>
                  <a:lnTo>
                    <a:pt x="1103" y="1737"/>
                  </a:lnTo>
                  <a:lnTo>
                    <a:pt x="1080" y="1762"/>
                  </a:lnTo>
                  <a:lnTo>
                    <a:pt x="1056" y="1782"/>
                  </a:lnTo>
                  <a:lnTo>
                    <a:pt x="1030" y="1803"/>
                  </a:lnTo>
                  <a:lnTo>
                    <a:pt x="1004" y="1819"/>
                  </a:lnTo>
                  <a:lnTo>
                    <a:pt x="978" y="1834"/>
                  </a:lnTo>
                  <a:lnTo>
                    <a:pt x="950" y="1847"/>
                  </a:lnTo>
                  <a:lnTo>
                    <a:pt x="922" y="1859"/>
                  </a:lnTo>
                  <a:lnTo>
                    <a:pt x="896" y="1868"/>
                  </a:lnTo>
                  <a:lnTo>
                    <a:pt x="870" y="1874"/>
                  </a:lnTo>
                  <a:lnTo>
                    <a:pt x="845" y="1879"/>
                  </a:lnTo>
                  <a:lnTo>
                    <a:pt x="845" y="1879"/>
                  </a:lnTo>
                  <a:lnTo>
                    <a:pt x="836" y="1881"/>
                  </a:lnTo>
                  <a:lnTo>
                    <a:pt x="828" y="1885"/>
                  </a:lnTo>
                  <a:lnTo>
                    <a:pt x="823" y="1888"/>
                  </a:lnTo>
                  <a:lnTo>
                    <a:pt x="817" y="1894"/>
                  </a:lnTo>
                  <a:lnTo>
                    <a:pt x="814" y="1900"/>
                  </a:lnTo>
                  <a:lnTo>
                    <a:pt x="810" y="1907"/>
                  </a:lnTo>
                  <a:lnTo>
                    <a:pt x="808" y="1915"/>
                  </a:lnTo>
                  <a:lnTo>
                    <a:pt x="808" y="1924"/>
                  </a:lnTo>
                  <a:lnTo>
                    <a:pt x="808" y="1924"/>
                  </a:lnTo>
                  <a:lnTo>
                    <a:pt x="812" y="1991"/>
                  </a:lnTo>
                  <a:lnTo>
                    <a:pt x="812" y="1991"/>
                  </a:lnTo>
                  <a:lnTo>
                    <a:pt x="827" y="2381"/>
                  </a:lnTo>
                  <a:lnTo>
                    <a:pt x="834" y="2637"/>
                  </a:lnTo>
                  <a:lnTo>
                    <a:pt x="834" y="2637"/>
                  </a:lnTo>
                  <a:lnTo>
                    <a:pt x="836" y="2644"/>
                  </a:lnTo>
                  <a:lnTo>
                    <a:pt x="838" y="2652"/>
                  </a:lnTo>
                  <a:lnTo>
                    <a:pt x="842" y="2659"/>
                  </a:lnTo>
                  <a:lnTo>
                    <a:pt x="847" y="2665"/>
                  </a:lnTo>
                  <a:lnTo>
                    <a:pt x="853" y="2670"/>
                  </a:lnTo>
                  <a:lnTo>
                    <a:pt x="860" y="2674"/>
                  </a:lnTo>
                  <a:lnTo>
                    <a:pt x="868" y="2676"/>
                  </a:lnTo>
                  <a:lnTo>
                    <a:pt x="877" y="2676"/>
                  </a:lnTo>
                  <a:lnTo>
                    <a:pt x="877" y="2676"/>
                  </a:lnTo>
                  <a:lnTo>
                    <a:pt x="914" y="2678"/>
                  </a:lnTo>
                  <a:lnTo>
                    <a:pt x="950" y="2683"/>
                  </a:lnTo>
                  <a:lnTo>
                    <a:pt x="980" y="2691"/>
                  </a:lnTo>
                  <a:lnTo>
                    <a:pt x="1008" y="2700"/>
                  </a:lnTo>
                  <a:lnTo>
                    <a:pt x="1032" y="2713"/>
                  </a:lnTo>
                  <a:lnTo>
                    <a:pt x="1043" y="2721"/>
                  </a:lnTo>
                  <a:lnTo>
                    <a:pt x="1052" y="2730"/>
                  </a:lnTo>
                  <a:lnTo>
                    <a:pt x="1062" y="2738"/>
                  </a:lnTo>
                  <a:lnTo>
                    <a:pt x="1069" y="2749"/>
                  </a:lnTo>
                  <a:lnTo>
                    <a:pt x="1077" y="2758"/>
                  </a:lnTo>
                  <a:lnTo>
                    <a:pt x="1082" y="2769"/>
                  </a:lnTo>
                  <a:lnTo>
                    <a:pt x="1082" y="2769"/>
                  </a:lnTo>
                  <a:lnTo>
                    <a:pt x="1090" y="2788"/>
                  </a:lnTo>
                  <a:lnTo>
                    <a:pt x="1093" y="2807"/>
                  </a:lnTo>
                  <a:lnTo>
                    <a:pt x="1095" y="2823"/>
                  </a:lnTo>
                  <a:lnTo>
                    <a:pt x="1095" y="2838"/>
                  </a:lnTo>
                  <a:lnTo>
                    <a:pt x="1095" y="2853"/>
                  </a:lnTo>
                  <a:lnTo>
                    <a:pt x="1092" y="2866"/>
                  </a:lnTo>
                  <a:lnTo>
                    <a:pt x="1090" y="2876"/>
                  </a:lnTo>
                  <a:lnTo>
                    <a:pt x="1086" y="2881"/>
                  </a:lnTo>
                  <a:lnTo>
                    <a:pt x="1086" y="2881"/>
                  </a:lnTo>
                  <a:lnTo>
                    <a:pt x="1069" y="2887"/>
                  </a:lnTo>
                  <a:lnTo>
                    <a:pt x="1037" y="2891"/>
                  </a:lnTo>
                  <a:lnTo>
                    <a:pt x="995" y="2894"/>
                  </a:lnTo>
                  <a:lnTo>
                    <a:pt x="937" y="2896"/>
                  </a:lnTo>
                  <a:lnTo>
                    <a:pt x="937" y="2896"/>
                  </a:lnTo>
                  <a:lnTo>
                    <a:pt x="937" y="2896"/>
                  </a:lnTo>
                  <a:lnTo>
                    <a:pt x="886" y="2894"/>
                  </a:lnTo>
                  <a:lnTo>
                    <a:pt x="838" y="2892"/>
                  </a:lnTo>
                  <a:lnTo>
                    <a:pt x="789" y="2889"/>
                  </a:lnTo>
                  <a:lnTo>
                    <a:pt x="745" y="2883"/>
                  </a:lnTo>
                  <a:lnTo>
                    <a:pt x="745" y="2883"/>
                  </a:lnTo>
                  <a:lnTo>
                    <a:pt x="731" y="2879"/>
                  </a:lnTo>
                  <a:lnTo>
                    <a:pt x="720" y="2874"/>
                  </a:lnTo>
                  <a:lnTo>
                    <a:pt x="711" y="2866"/>
                  </a:lnTo>
                  <a:lnTo>
                    <a:pt x="702" y="2857"/>
                  </a:lnTo>
                  <a:lnTo>
                    <a:pt x="702" y="2857"/>
                  </a:lnTo>
                  <a:lnTo>
                    <a:pt x="698" y="2848"/>
                  </a:lnTo>
                  <a:lnTo>
                    <a:pt x="692" y="2838"/>
                  </a:lnTo>
                  <a:lnTo>
                    <a:pt x="687" y="2816"/>
                  </a:lnTo>
                  <a:lnTo>
                    <a:pt x="681" y="2794"/>
                  </a:lnTo>
                  <a:lnTo>
                    <a:pt x="679" y="2769"/>
                  </a:lnTo>
                  <a:lnTo>
                    <a:pt x="679" y="2747"/>
                  </a:lnTo>
                  <a:lnTo>
                    <a:pt x="681" y="2726"/>
                  </a:lnTo>
                  <a:lnTo>
                    <a:pt x="685" y="2693"/>
                  </a:lnTo>
                  <a:lnTo>
                    <a:pt x="685" y="2693"/>
                  </a:lnTo>
                  <a:lnTo>
                    <a:pt x="687" y="2685"/>
                  </a:lnTo>
                  <a:lnTo>
                    <a:pt x="687" y="2685"/>
                  </a:lnTo>
                  <a:lnTo>
                    <a:pt x="689" y="2579"/>
                  </a:lnTo>
                  <a:lnTo>
                    <a:pt x="690" y="2471"/>
                  </a:lnTo>
                  <a:lnTo>
                    <a:pt x="690" y="2471"/>
                  </a:lnTo>
                  <a:lnTo>
                    <a:pt x="694" y="2370"/>
                  </a:lnTo>
                  <a:lnTo>
                    <a:pt x="696" y="2278"/>
                  </a:lnTo>
                  <a:lnTo>
                    <a:pt x="694" y="2196"/>
                  </a:lnTo>
                  <a:lnTo>
                    <a:pt x="692" y="2161"/>
                  </a:lnTo>
                  <a:lnTo>
                    <a:pt x="689" y="2129"/>
                  </a:lnTo>
                  <a:lnTo>
                    <a:pt x="683" y="2099"/>
                  </a:lnTo>
                  <a:lnTo>
                    <a:pt x="677" y="2073"/>
                  </a:lnTo>
                  <a:lnTo>
                    <a:pt x="668" y="2051"/>
                  </a:lnTo>
                  <a:lnTo>
                    <a:pt x="659" y="2032"/>
                  </a:lnTo>
                  <a:lnTo>
                    <a:pt x="648" y="2017"/>
                  </a:lnTo>
                  <a:lnTo>
                    <a:pt x="640" y="2010"/>
                  </a:lnTo>
                  <a:lnTo>
                    <a:pt x="633" y="2006"/>
                  </a:lnTo>
                  <a:lnTo>
                    <a:pt x="625" y="2000"/>
                  </a:lnTo>
                  <a:lnTo>
                    <a:pt x="616" y="1999"/>
                  </a:lnTo>
                  <a:lnTo>
                    <a:pt x="606" y="1997"/>
                  </a:lnTo>
                  <a:lnTo>
                    <a:pt x="597" y="1995"/>
                  </a:lnTo>
                  <a:lnTo>
                    <a:pt x="597" y="1995"/>
                  </a:lnTo>
                  <a:lnTo>
                    <a:pt x="593" y="1995"/>
                  </a:lnTo>
                  <a:lnTo>
                    <a:pt x="593" y="1995"/>
                  </a:lnTo>
                  <a:lnTo>
                    <a:pt x="584" y="1997"/>
                  </a:lnTo>
                  <a:lnTo>
                    <a:pt x="575" y="2000"/>
                  </a:lnTo>
                  <a:lnTo>
                    <a:pt x="564" y="2006"/>
                  </a:lnTo>
                  <a:lnTo>
                    <a:pt x="552" y="2017"/>
                  </a:lnTo>
                  <a:lnTo>
                    <a:pt x="552" y="2017"/>
                  </a:lnTo>
                  <a:lnTo>
                    <a:pt x="547" y="2027"/>
                  </a:lnTo>
                  <a:lnTo>
                    <a:pt x="543" y="2038"/>
                  </a:lnTo>
                  <a:lnTo>
                    <a:pt x="534" y="2064"/>
                  </a:lnTo>
                  <a:lnTo>
                    <a:pt x="524" y="2097"/>
                  </a:lnTo>
                  <a:lnTo>
                    <a:pt x="519" y="2139"/>
                  </a:lnTo>
                  <a:lnTo>
                    <a:pt x="513" y="2183"/>
                  </a:lnTo>
                  <a:lnTo>
                    <a:pt x="508" y="2232"/>
                  </a:lnTo>
                  <a:lnTo>
                    <a:pt x="504" y="2282"/>
                  </a:lnTo>
                  <a:lnTo>
                    <a:pt x="500" y="2336"/>
                  </a:lnTo>
                  <a:lnTo>
                    <a:pt x="498" y="2443"/>
                  </a:lnTo>
                  <a:lnTo>
                    <a:pt x="498" y="2542"/>
                  </a:lnTo>
                  <a:lnTo>
                    <a:pt x="500" y="2586"/>
                  </a:lnTo>
                  <a:lnTo>
                    <a:pt x="504" y="2626"/>
                  </a:lnTo>
                  <a:lnTo>
                    <a:pt x="508" y="2661"/>
                  </a:lnTo>
                  <a:lnTo>
                    <a:pt x="511" y="2687"/>
                  </a:lnTo>
                  <a:lnTo>
                    <a:pt x="511" y="2687"/>
                  </a:lnTo>
                  <a:lnTo>
                    <a:pt x="519" y="2730"/>
                  </a:lnTo>
                  <a:lnTo>
                    <a:pt x="524" y="2769"/>
                  </a:lnTo>
                  <a:lnTo>
                    <a:pt x="526" y="2803"/>
                  </a:lnTo>
                  <a:lnTo>
                    <a:pt x="524" y="2833"/>
                  </a:lnTo>
                  <a:lnTo>
                    <a:pt x="521" y="2855"/>
                  </a:lnTo>
                  <a:lnTo>
                    <a:pt x="517" y="2874"/>
                  </a:lnTo>
                  <a:lnTo>
                    <a:pt x="509" y="2885"/>
                  </a:lnTo>
                  <a:lnTo>
                    <a:pt x="504" y="2891"/>
                  </a:lnTo>
                  <a:lnTo>
                    <a:pt x="500" y="2892"/>
                  </a:lnTo>
                  <a:lnTo>
                    <a:pt x="500" y="2892"/>
                  </a:lnTo>
                  <a:lnTo>
                    <a:pt x="474" y="2898"/>
                  </a:lnTo>
                  <a:lnTo>
                    <a:pt x="437" y="2904"/>
                  </a:lnTo>
                  <a:lnTo>
                    <a:pt x="392" y="2906"/>
                  </a:lnTo>
                  <a:lnTo>
                    <a:pt x="338" y="2907"/>
                  </a:lnTo>
                  <a:lnTo>
                    <a:pt x="338" y="2907"/>
                  </a:lnTo>
                  <a:lnTo>
                    <a:pt x="269" y="2906"/>
                  </a:lnTo>
                  <a:lnTo>
                    <a:pt x="211" y="2902"/>
                  </a:lnTo>
                  <a:lnTo>
                    <a:pt x="168" y="2894"/>
                  </a:lnTo>
                  <a:lnTo>
                    <a:pt x="153" y="2892"/>
                  </a:lnTo>
                  <a:lnTo>
                    <a:pt x="144" y="2889"/>
                  </a:lnTo>
                  <a:lnTo>
                    <a:pt x="144" y="2887"/>
                  </a:lnTo>
                  <a:lnTo>
                    <a:pt x="144" y="2887"/>
                  </a:lnTo>
                  <a:lnTo>
                    <a:pt x="131" y="2864"/>
                  </a:lnTo>
                  <a:lnTo>
                    <a:pt x="125" y="2853"/>
                  </a:lnTo>
                  <a:lnTo>
                    <a:pt x="123" y="2840"/>
                  </a:lnTo>
                  <a:lnTo>
                    <a:pt x="121" y="2825"/>
                  </a:lnTo>
                  <a:lnTo>
                    <a:pt x="123" y="2808"/>
                  </a:lnTo>
                  <a:lnTo>
                    <a:pt x="129" y="2788"/>
                  </a:lnTo>
                  <a:lnTo>
                    <a:pt x="136" y="2766"/>
                  </a:lnTo>
                  <a:lnTo>
                    <a:pt x="136" y="2766"/>
                  </a:lnTo>
                  <a:lnTo>
                    <a:pt x="140" y="2756"/>
                  </a:lnTo>
                  <a:lnTo>
                    <a:pt x="147" y="2749"/>
                  </a:lnTo>
                  <a:lnTo>
                    <a:pt x="155" y="2741"/>
                  </a:lnTo>
                  <a:lnTo>
                    <a:pt x="162" y="2734"/>
                  </a:lnTo>
                  <a:lnTo>
                    <a:pt x="185" y="2723"/>
                  </a:lnTo>
                  <a:lnTo>
                    <a:pt x="211" y="2715"/>
                  </a:lnTo>
                  <a:lnTo>
                    <a:pt x="237" y="2708"/>
                  </a:lnTo>
                  <a:lnTo>
                    <a:pt x="265" y="2704"/>
                  </a:lnTo>
                  <a:lnTo>
                    <a:pt x="293" y="2700"/>
                  </a:lnTo>
                  <a:lnTo>
                    <a:pt x="317" y="2700"/>
                  </a:lnTo>
                  <a:lnTo>
                    <a:pt x="317" y="2700"/>
                  </a:lnTo>
                  <a:lnTo>
                    <a:pt x="317" y="2700"/>
                  </a:lnTo>
                  <a:lnTo>
                    <a:pt x="317" y="2700"/>
                  </a:lnTo>
                  <a:lnTo>
                    <a:pt x="327" y="2700"/>
                  </a:lnTo>
                  <a:lnTo>
                    <a:pt x="334" y="2697"/>
                  </a:lnTo>
                  <a:lnTo>
                    <a:pt x="341" y="2693"/>
                  </a:lnTo>
                  <a:lnTo>
                    <a:pt x="347" y="2689"/>
                  </a:lnTo>
                  <a:lnTo>
                    <a:pt x="347" y="2689"/>
                  </a:lnTo>
                  <a:lnTo>
                    <a:pt x="353" y="2682"/>
                  </a:lnTo>
                  <a:lnTo>
                    <a:pt x="356" y="2674"/>
                  </a:lnTo>
                  <a:lnTo>
                    <a:pt x="360" y="2667"/>
                  </a:lnTo>
                  <a:lnTo>
                    <a:pt x="360" y="2659"/>
                  </a:lnTo>
                  <a:lnTo>
                    <a:pt x="360" y="2659"/>
                  </a:lnTo>
                  <a:lnTo>
                    <a:pt x="362" y="2390"/>
                  </a:lnTo>
                  <a:lnTo>
                    <a:pt x="366" y="2148"/>
                  </a:lnTo>
                  <a:lnTo>
                    <a:pt x="371" y="1915"/>
                  </a:lnTo>
                  <a:lnTo>
                    <a:pt x="371" y="1915"/>
                  </a:lnTo>
                  <a:lnTo>
                    <a:pt x="371" y="1887"/>
                  </a:lnTo>
                  <a:lnTo>
                    <a:pt x="373" y="1818"/>
                  </a:lnTo>
                  <a:lnTo>
                    <a:pt x="381" y="1717"/>
                  </a:lnTo>
                  <a:lnTo>
                    <a:pt x="386" y="1657"/>
                  </a:lnTo>
                  <a:lnTo>
                    <a:pt x="394" y="1595"/>
                  </a:lnTo>
                  <a:lnTo>
                    <a:pt x="403" y="1532"/>
                  </a:lnTo>
                  <a:lnTo>
                    <a:pt x="414" y="1467"/>
                  </a:lnTo>
                  <a:lnTo>
                    <a:pt x="429" y="1403"/>
                  </a:lnTo>
                  <a:lnTo>
                    <a:pt x="446" y="1344"/>
                  </a:lnTo>
                  <a:lnTo>
                    <a:pt x="457" y="1314"/>
                  </a:lnTo>
                  <a:lnTo>
                    <a:pt x="467" y="1286"/>
                  </a:lnTo>
                  <a:lnTo>
                    <a:pt x="478" y="1260"/>
                  </a:lnTo>
                  <a:lnTo>
                    <a:pt x="491" y="1233"/>
                  </a:lnTo>
                  <a:lnTo>
                    <a:pt x="504" y="1211"/>
                  </a:lnTo>
                  <a:lnTo>
                    <a:pt x="519" y="1189"/>
                  </a:lnTo>
                  <a:lnTo>
                    <a:pt x="534" y="1170"/>
                  </a:lnTo>
                  <a:lnTo>
                    <a:pt x="549" y="1153"/>
                  </a:lnTo>
                  <a:lnTo>
                    <a:pt x="549" y="1153"/>
                  </a:lnTo>
                  <a:lnTo>
                    <a:pt x="556" y="1146"/>
                  </a:lnTo>
                  <a:lnTo>
                    <a:pt x="560" y="1136"/>
                  </a:lnTo>
                  <a:lnTo>
                    <a:pt x="564" y="1127"/>
                  </a:lnTo>
                  <a:lnTo>
                    <a:pt x="567" y="1116"/>
                  </a:lnTo>
                  <a:lnTo>
                    <a:pt x="569" y="1097"/>
                  </a:lnTo>
                  <a:lnTo>
                    <a:pt x="571" y="1082"/>
                  </a:lnTo>
                  <a:lnTo>
                    <a:pt x="571" y="1082"/>
                  </a:lnTo>
                  <a:lnTo>
                    <a:pt x="569" y="1071"/>
                  </a:lnTo>
                  <a:lnTo>
                    <a:pt x="567" y="1062"/>
                  </a:lnTo>
                  <a:lnTo>
                    <a:pt x="562" y="1045"/>
                  </a:lnTo>
                  <a:lnTo>
                    <a:pt x="552" y="1034"/>
                  </a:lnTo>
                  <a:lnTo>
                    <a:pt x="545" y="1026"/>
                  </a:lnTo>
                  <a:lnTo>
                    <a:pt x="545" y="1026"/>
                  </a:lnTo>
                  <a:lnTo>
                    <a:pt x="536" y="1019"/>
                  </a:lnTo>
                  <a:lnTo>
                    <a:pt x="526" y="1015"/>
                  </a:lnTo>
                  <a:lnTo>
                    <a:pt x="504" y="1006"/>
                  </a:lnTo>
                  <a:lnTo>
                    <a:pt x="504" y="1006"/>
                  </a:lnTo>
                  <a:lnTo>
                    <a:pt x="504" y="983"/>
                  </a:lnTo>
                  <a:lnTo>
                    <a:pt x="502" y="961"/>
                  </a:lnTo>
                  <a:lnTo>
                    <a:pt x="496" y="940"/>
                  </a:lnTo>
                  <a:lnTo>
                    <a:pt x="491" y="918"/>
                  </a:lnTo>
                  <a:lnTo>
                    <a:pt x="483" y="898"/>
                  </a:lnTo>
                  <a:lnTo>
                    <a:pt x="474" y="877"/>
                  </a:lnTo>
                  <a:lnTo>
                    <a:pt x="463" y="858"/>
                  </a:lnTo>
                  <a:lnTo>
                    <a:pt x="450" y="840"/>
                  </a:lnTo>
                  <a:lnTo>
                    <a:pt x="450" y="840"/>
                  </a:lnTo>
                  <a:lnTo>
                    <a:pt x="431" y="817"/>
                  </a:lnTo>
                  <a:lnTo>
                    <a:pt x="409" y="799"/>
                  </a:lnTo>
                  <a:lnTo>
                    <a:pt x="386" y="782"/>
                  </a:lnTo>
                  <a:lnTo>
                    <a:pt x="362" y="769"/>
                  </a:lnTo>
                  <a:lnTo>
                    <a:pt x="336" y="758"/>
                  </a:lnTo>
                  <a:lnTo>
                    <a:pt x="308" y="750"/>
                  </a:lnTo>
                  <a:lnTo>
                    <a:pt x="280" y="746"/>
                  </a:lnTo>
                  <a:lnTo>
                    <a:pt x="252" y="744"/>
                  </a:lnTo>
                  <a:lnTo>
                    <a:pt x="252" y="744"/>
                  </a:lnTo>
                  <a:lnTo>
                    <a:pt x="226" y="744"/>
                  </a:lnTo>
                  <a:lnTo>
                    <a:pt x="202" y="748"/>
                  </a:lnTo>
                  <a:lnTo>
                    <a:pt x="179" y="754"/>
                  </a:lnTo>
                  <a:lnTo>
                    <a:pt x="155" y="763"/>
                  </a:lnTo>
                  <a:lnTo>
                    <a:pt x="155" y="763"/>
                  </a:lnTo>
                  <a:lnTo>
                    <a:pt x="146" y="741"/>
                  </a:lnTo>
                  <a:lnTo>
                    <a:pt x="138" y="717"/>
                  </a:lnTo>
                  <a:lnTo>
                    <a:pt x="133" y="692"/>
                  </a:lnTo>
                  <a:lnTo>
                    <a:pt x="129" y="668"/>
                  </a:lnTo>
                  <a:lnTo>
                    <a:pt x="125" y="642"/>
                  </a:lnTo>
                  <a:lnTo>
                    <a:pt x="123" y="616"/>
                  </a:lnTo>
                  <a:lnTo>
                    <a:pt x="123" y="590"/>
                  </a:lnTo>
                  <a:lnTo>
                    <a:pt x="125" y="563"/>
                  </a:lnTo>
                  <a:lnTo>
                    <a:pt x="125" y="563"/>
                  </a:lnTo>
                  <a:lnTo>
                    <a:pt x="129" y="537"/>
                  </a:lnTo>
                  <a:lnTo>
                    <a:pt x="133" y="513"/>
                  </a:lnTo>
                  <a:lnTo>
                    <a:pt x="138" y="489"/>
                  </a:lnTo>
                  <a:lnTo>
                    <a:pt x="146" y="465"/>
                  </a:lnTo>
                  <a:lnTo>
                    <a:pt x="153" y="442"/>
                  </a:lnTo>
                  <a:lnTo>
                    <a:pt x="162" y="418"/>
                  </a:lnTo>
                  <a:lnTo>
                    <a:pt x="181" y="375"/>
                  </a:lnTo>
                  <a:lnTo>
                    <a:pt x="205" y="332"/>
                  </a:lnTo>
                  <a:lnTo>
                    <a:pt x="233" y="293"/>
                  </a:lnTo>
                  <a:lnTo>
                    <a:pt x="263" y="256"/>
                  </a:lnTo>
                  <a:lnTo>
                    <a:pt x="297" y="222"/>
                  </a:lnTo>
                  <a:lnTo>
                    <a:pt x="334" y="192"/>
                  </a:lnTo>
                  <a:lnTo>
                    <a:pt x="373" y="164"/>
                  </a:lnTo>
                  <a:lnTo>
                    <a:pt x="414" y="140"/>
                  </a:lnTo>
                  <a:lnTo>
                    <a:pt x="457" y="121"/>
                  </a:lnTo>
                  <a:lnTo>
                    <a:pt x="480" y="112"/>
                  </a:lnTo>
                  <a:lnTo>
                    <a:pt x="504" y="104"/>
                  </a:lnTo>
                  <a:lnTo>
                    <a:pt x="526" y="99"/>
                  </a:lnTo>
                  <a:lnTo>
                    <a:pt x="550" y="93"/>
                  </a:lnTo>
                  <a:lnTo>
                    <a:pt x="575" y="89"/>
                  </a:lnTo>
                  <a:lnTo>
                    <a:pt x="599" y="86"/>
                  </a:lnTo>
                  <a:lnTo>
                    <a:pt x="623" y="84"/>
                  </a:lnTo>
                  <a:lnTo>
                    <a:pt x="648" y="84"/>
                  </a:lnTo>
                  <a:lnTo>
                    <a:pt x="648" y="84"/>
                  </a:lnTo>
                  <a:lnTo>
                    <a:pt x="674" y="84"/>
                  </a:lnTo>
                  <a:lnTo>
                    <a:pt x="700" y="86"/>
                  </a:lnTo>
                  <a:lnTo>
                    <a:pt x="700" y="86"/>
                  </a:lnTo>
                  <a:lnTo>
                    <a:pt x="724" y="89"/>
                  </a:lnTo>
                  <a:lnTo>
                    <a:pt x="750" y="93"/>
                  </a:lnTo>
                  <a:lnTo>
                    <a:pt x="774" y="101"/>
                  </a:lnTo>
                  <a:lnTo>
                    <a:pt x="799" y="108"/>
                  </a:lnTo>
                  <a:lnTo>
                    <a:pt x="823" y="116"/>
                  </a:lnTo>
                  <a:lnTo>
                    <a:pt x="845" y="127"/>
                  </a:lnTo>
                  <a:lnTo>
                    <a:pt x="868" y="138"/>
                  </a:lnTo>
                  <a:lnTo>
                    <a:pt x="890" y="149"/>
                  </a:lnTo>
                  <a:lnTo>
                    <a:pt x="912" y="164"/>
                  </a:lnTo>
                  <a:lnTo>
                    <a:pt x="933" y="179"/>
                  </a:lnTo>
                  <a:lnTo>
                    <a:pt x="954" y="194"/>
                  </a:lnTo>
                  <a:lnTo>
                    <a:pt x="972" y="213"/>
                  </a:lnTo>
                  <a:lnTo>
                    <a:pt x="991" y="229"/>
                  </a:lnTo>
                  <a:lnTo>
                    <a:pt x="1008" y="250"/>
                  </a:lnTo>
                  <a:lnTo>
                    <a:pt x="1026" y="270"/>
                  </a:lnTo>
                  <a:lnTo>
                    <a:pt x="1041" y="293"/>
                  </a:lnTo>
                  <a:lnTo>
                    <a:pt x="1041" y="293"/>
                  </a:lnTo>
                  <a:lnTo>
                    <a:pt x="1056" y="313"/>
                  </a:lnTo>
                  <a:lnTo>
                    <a:pt x="1069" y="336"/>
                  </a:lnTo>
                  <a:lnTo>
                    <a:pt x="1080" y="358"/>
                  </a:lnTo>
                  <a:lnTo>
                    <a:pt x="1093" y="382"/>
                  </a:lnTo>
                  <a:lnTo>
                    <a:pt x="1103" y="407"/>
                  </a:lnTo>
                  <a:lnTo>
                    <a:pt x="1112" y="431"/>
                  </a:lnTo>
                  <a:lnTo>
                    <a:pt x="1120" y="455"/>
                  </a:lnTo>
                  <a:lnTo>
                    <a:pt x="1127" y="479"/>
                  </a:lnTo>
                  <a:lnTo>
                    <a:pt x="1133" y="506"/>
                  </a:lnTo>
                  <a:lnTo>
                    <a:pt x="1138" y="530"/>
                  </a:lnTo>
                  <a:lnTo>
                    <a:pt x="1142" y="556"/>
                  </a:lnTo>
                  <a:lnTo>
                    <a:pt x="1144" y="582"/>
                  </a:lnTo>
                  <a:lnTo>
                    <a:pt x="1146" y="608"/>
                  </a:lnTo>
                  <a:lnTo>
                    <a:pt x="1146" y="634"/>
                  </a:lnTo>
                  <a:lnTo>
                    <a:pt x="1146" y="659"/>
                  </a:lnTo>
                  <a:lnTo>
                    <a:pt x="1144" y="685"/>
                  </a:lnTo>
                  <a:lnTo>
                    <a:pt x="1144" y="685"/>
                  </a:lnTo>
                  <a:lnTo>
                    <a:pt x="1140" y="709"/>
                  </a:lnTo>
                  <a:lnTo>
                    <a:pt x="1136" y="731"/>
                  </a:lnTo>
                  <a:lnTo>
                    <a:pt x="1131" y="754"/>
                  </a:lnTo>
                  <a:lnTo>
                    <a:pt x="1125" y="774"/>
                  </a:lnTo>
                  <a:lnTo>
                    <a:pt x="1118" y="795"/>
                  </a:lnTo>
                  <a:lnTo>
                    <a:pt x="1110" y="815"/>
                  </a:lnTo>
                  <a:lnTo>
                    <a:pt x="1101" y="834"/>
                  </a:lnTo>
                  <a:lnTo>
                    <a:pt x="1092" y="853"/>
                  </a:lnTo>
                  <a:lnTo>
                    <a:pt x="1080" y="870"/>
                  </a:lnTo>
                  <a:lnTo>
                    <a:pt x="1067" y="886"/>
                  </a:lnTo>
                  <a:lnTo>
                    <a:pt x="1054" y="903"/>
                  </a:lnTo>
                  <a:lnTo>
                    <a:pt x="1041" y="918"/>
                  </a:lnTo>
                  <a:lnTo>
                    <a:pt x="1026" y="931"/>
                  </a:lnTo>
                  <a:lnTo>
                    <a:pt x="1011" y="944"/>
                  </a:lnTo>
                  <a:lnTo>
                    <a:pt x="995" y="957"/>
                  </a:lnTo>
                  <a:lnTo>
                    <a:pt x="978" y="968"/>
                  </a:lnTo>
                  <a:lnTo>
                    <a:pt x="978" y="968"/>
                  </a:lnTo>
                  <a:lnTo>
                    <a:pt x="959" y="978"/>
                  </a:lnTo>
                  <a:lnTo>
                    <a:pt x="940" y="987"/>
                  </a:lnTo>
                  <a:lnTo>
                    <a:pt x="899" y="1004"/>
                  </a:lnTo>
                  <a:lnTo>
                    <a:pt x="856" y="1015"/>
                  </a:lnTo>
                  <a:lnTo>
                    <a:pt x="810" y="1024"/>
                  </a:lnTo>
                  <a:lnTo>
                    <a:pt x="810" y="1024"/>
                  </a:lnTo>
                  <a:close/>
                  <a:moveTo>
                    <a:pt x="297" y="1196"/>
                  </a:moveTo>
                  <a:lnTo>
                    <a:pt x="297" y="1196"/>
                  </a:lnTo>
                  <a:lnTo>
                    <a:pt x="304" y="1241"/>
                  </a:lnTo>
                  <a:lnTo>
                    <a:pt x="308" y="1288"/>
                  </a:lnTo>
                  <a:lnTo>
                    <a:pt x="310" y="1334"/>
                  </a:lnTo>
                  <a:lnTo>
                    <a:pt x="308" y="1381"/>
                  </a:lnTo>
                  <a:lnTo>
                    <a:pt x="304" y="1426"/>
                  </a:lnTo>
                  <a:lnTo>
                    <a:pt x="299" y="1444"/>
                  </a:lnTo>
                  <a:lnTo>
                    <a:pt x="295" y="1465"/>
                  </a:lnTo>
                  <a:lnTo>
                    <a:pt x="289" y="1482"/>
                  </a:lnTo>
                  <a:lnTo>
                    <a:pt x="282" y="1498"/>
                  </a:lnTo>
                  <a:lnTo>
                    <a:pt x="274" y="1513"/>
                  </a:lnTo>
                  <a:lnTo>
                    <a:pt x="265" y="1526"/>
                  </a:lnTo>
                  <a:lnTo>
                    <a:pt x="265" y="1526"/>
                  </a:lnTo>
                  <a:lnTo>
                    <a:pt x="252" y="1539"/>
                  </a:lnTo>
                  <a:lnTo>
                    <a:pt x="237" y="1549"/>
                  </a:lnTo>
                  <a:lnTo>
                    <a:pt x="220" y="1554"/>
                  </a:lnTo>
                  <a:lnTo>
                    <a:pt x="202" y="1556"/>
                  </a:lnTo>
                  <a:lnTo>
                    <a:pt x="202" y="1556"/>
                  </a:lnTo>
                  <a:lnTo>
                    <a:pt x="202" y="1556"/>
                  </a:lnTo>
                  <a:lnTo>
                    <a:pt x="179" y="1554"/>
                  </a:lnTo>
                  <a:lnTo>
                    <a:pt x="179" y="1554"/>
                  </a:lnTo>
                  <a:lnTo>
                    <a:pt x="155" y="1547"/>
                  </a:lnTo>
                  <a:lnTo>
                    <a:pt x="146" y="1543"/>
                  </a:lnTo>
                  <a:lnTo>
                    <a:pt x="136" y="1538"/>
                  </a:lnTo>
                  <a:lnTo>
                    <a:pt x="127" y="1532"/>
                  </a:lnTo>
                  <a:lnTo>
                    <a:pt x="119" y="1526"/>
                  </a:lnTo>
                  <a:lnTo>
                    <a:pt x="112" y="1519"/>
                  </a:lnTo>
                  <a:lnTo>
                    <a:pt x="106" y="1510"/>
                  </a:lnTo>
                  <a:lnTo>
                    <a:pt x="106" y="1510"/>
                  </a:lnTo>
                  <a:lnTo>
                    <a:pt x="99" y="1495"/>
                  </a:lnTo>
                  <a:lnTo>
                    <a:pt x="95" y="1476"/>
                  </a:lnTo>
                  <a:lnTo>
                    <a:pt x="91" y="1459"/>
                  </a:lnTo>
                  <a:lnTo>
                    <a:pt x="91" y="1439"/>
                  </a:lnTo>
                  <a:lnTo>
                    <a:pt x="93" y="1420"/>
                  </a:lnTo>
                  <a:lnTo>
                    <a:pt x="95" y="1400"/>
                  </a:lnTo>
                  <a:lnTo>
                    <a:pt x="99" y="1381"/>
                  </a:lnTo>
                  <a:lnTo>
                    <a:pt x="105" y="1364"/>
                  </a:lnTo>
                  <a:lnTo>
                    <a:pt x="105" y="1364"/>
                  </a:lnTo>
                  <a:lnTo>
                    <a:pt x="131" y="1273"/>
                  </a:lnTo>
                  <a:lnTo>
                    <a:pt x="131" y="1273"/>
                  </a:lnTo>
                  <a:lnTo>
                    <a:pt x="162" y="1174"/>
                  </a:lnTo>
                  <a:lnTo>
                    <a:pt x="162" y="1174"/>
                  </a:lnTo>
                  <a:lnTo>
                    <a:pt x="164" y="1161"/>
                  </a:lnTo>
                  <a:lnTo>
                    <a:pt x="162" y="1148"/>
                  </a:lnTo>
                  <a:lnTo>
                    <a:pt x="157" y="1136"/>
                  </a:lnTo>
                  <a:lnTo>
                    <a:pt x="147" y="1127"/>
                  </a:lnTo>
                  <a:lnTo>
                    <a:pt x="147" y="1127"/>
                  </a:lnTo>
                  <a:lnTo>
                    <a:pt x="133" y="1114"/>
                  </a:lnTo>
                  <a:lnTo>
                    <a:pt x="119" y="1099"/>
                  </a:lnTo>
                  <a:lnTo>
                    <a:pt x="119" y="1099"/>
                  </a:lnTo>
                  <a:lnTo>
                    <a:pt x="110" y="1086"/>
                  </a:lnTo>
                  <a:lnTo>
                    <a:pt x="101" y="1073"/>
                  </a:lnTo>
                  <a:lnTo>
                    <a:pt x="95" y="1058"/>
                  </a:lnTo>
                  <a:lnTo>
                    <a:pt x="90" y="1041"/>
                  </a:lnTo>
                  <a:lnTo>
                    <a:pt x="86" y="1026"/>
                  </a:lnTo>
                  <a:lnTo>
                    <a:pt x="84" y="1009"/>
                  </a:lnTo>
                  <a:lnTo>
                    <a:pt x="84" y="993"/>
                  </a:lnTo>
                  <a:lnTo>
                    <a:pt x="84" y="976"/>
                  </a:lnTo>
                  <a:lnTo>
                    <a:pt x="84" y="976"/>
                  </a:lnTo>
                  <a:lnTo>
                    <a:pt x="88" y="959"/>
                  </a:lnTo>
                  <a:lnTo>
                    <a:pt x="91" y="944"/>
                  </a:lnTo>
                  <a:lnTo>
                    <a:pt x="97" y="929"/>
                  </a:lnTo>
                  <a:lnTo>
                    <a:pt x="105" y="914"/>
                  </a:lnTo>
                  <a:lnTo>
                    <a:pt x="114" y="899"/>
                  </a:lnTo>
                  <a:lnTo>
                    <a:pt x="123" y="886"/>
                  </a:lnTo>
                  <a:lnTo>
                    <a:pt x="134" y="875"/>
                  </a:lnTo>
                  <a:lnTo>
                    <a:pt x="147" y="864"/>
                  </a:lnTo>
                  <a:lnTo>
                    <a:pt x="147" y="864"/>
                  </a:lnTo>
                  <a:lnTo>
                    <a:pt x="159" y="856"/>
                  </a:lnTo>
                  <a:lnTo>
                    <a:pt x="172" y="849"/>
                  </a:lnTo>
                  <a:lnTo>
                    <a:pt x="183" y="842"/>
                  </a:lnTo>
                  <a:lnTo>
                    <a:pt x="196" y="838"/>
                  </a:lnTo>
                  <a:lnTo>
                    <a:pt x="209" y="832"/>
                  </a:lnTo>
                  <a:lnTo>
                    <a:pt x="224" y="830"/>
                  </a:lnTo>
                  <a:lnTo>
                    <a:pt x="237" y="828"/>
                  </a:lnTo>
                  <a:lnTo>
                    <a:pt x="252" y="828"/>
                  </a:lnTo>
                  <a:lnTo>
                    <a:pt x="252" y="828"/>
                  </a:lnTo>
                  <a:lnTo>
                    <a:pt x="271" y="828"/>
                  </a:lnTo>
                  <a:lnTo>
                    <a:pt x="289" y="832"/>
                  </a:lnTo>
                  <a:lnTo>
                    <a:pt x="308" y="838"/>
                  </a:lnTo>
                  <a:lnTo>
                    <a:pt x="325" y="845"/>
                  </a:lnTo>
                  <a:lnTo>
                    <a:pt x="341" y="855"/>
                  </a:lnTo>
                  <a:lnTo>
                    <a:pt x="356" y="864"/>
                  </a:lnTo>
                  <a:lnTo>
                    <a:pt x="371" y="877"/>
                  </a:lnTo>
                  <a:lnTo>
                    <a:pt x="384" y="892"/>
                  </a:lnTo>
                  <a:lnTo>
                    <a:pt x="384" y="892"/>
                  </a:lnTo>
                  <a:lnTo>
                    <a:pt x="394" y="905"/>
                  </a:lnTo>
                  <a:lnTo>
                    <a:pt x="401" y="920"/>
                  </a:lnTo>
                  <a:lnTo>
                    <a:pt x="409" y="935"/>
                  </a:lnTo>
                  <a:lnTo>
                    <a:pt x="414" y="950"/>
                  </a:lnTo>
                  <a:lnTo>
                    <a:pt x="416" y="967"/>
                  </a:lnTo>
                  <a:lnTo>
                    <a:pt x="420" y="983"/>
                  </a:lnTo>
                  <a:lnTo>
                    <a:pt x="420" y="998"/>
                  </a:lnTo>
                  <a:lnTo>
                    <a:pt x="418" y="1015"/>
                  </a:lnTo>
                  <a:lnTo>
                    <a:pt x="418" y="1015"/>
                  </a:lnTo>
                  <a:lnTo>
                    <a:pt x="416" y="1032"/>
                  </a:lnTo>
                  <a:lnTo>
                    <a:pt x="411" y="1049"/>
                  </a:lnTo>
                  <a:lnTo>
                    <a:pt x="405" y="1064"/>
                  </a:lnTo>
                  <a:lnTo>
                    <a:pt x="397" y="1079"/>
                  </a:lnTo>
                  <a:lnTo>
                    <a:pt x="390" y="1092"/>
                  </a:lnTo>
                  <a:lnTo>
                    <a:pt x="379" y="1105"/>
                  </a:lnTo>
                  <a:lnTo>
                    <a:pt x="368" y="1118"/>
                  </a:lnTo>
                  <a:lnTo>
                    <a:pt x="356" y="1127"/>
                  </a:lnTo>
                  <a:lnTo>
                    <a:pt x="356" y="1127"/>
                  </a:lnTo>
                  <a:lnTo>
                    <a:pt x="340" y="1140"/>
                  </a:lnTo>
                  <a:lnTo>
                    <a:pt x="321" y="1149"/>
                  </a:lnTo>
                  <a:lnTo>
                    <a:pt x="321" y="1149"/>
                  </a:lnTo>
                  <a:lnTo>
                    <a:pt x="313" y="1153"/>
                  </a:lnTo>
                  <a:lnTo>
                    <a:pt x="308" y="1157"/>
                  </a:lnTo>
                  <a:lnTo>
                    <a:pt x="304" y="1163"/>
                  </a:lnTo>
                  <a:lnTo>
                    <a:pt x="300" y="1168"/>
                  </a:lnTo>
                  <a:lnTo>
                    <a:pt x="297" y="1176"/>
                  </a:lnTo>
                  <a:lnTo>
                    <a:pt x="297" y="1181"/>
                  </a:lnTo>
                  <a:lnTo>
                    <a:pt x="295" y="1189"/>
                  </a:lnTo>
                  <a:lnTo>
                    <a:pt x="297" y="1196"/>
                  </a:lnTo>
                  <a:lnTo>
                    <a:pt x="297" y="1196"/>
                  </a:lnTo>
                  <a:close/>
                  <a:moveTo>
                    <a:pt x="384" y="1211"/>
                  </a:moveTo>
                  <a:lnTo>
                    <a:pt x="384" y="1211"/>
                  </a:lnTo>
                  <a:lnTo>
                    <a:pt x="407" y="1194"/>
                  </a:lnTo>
                  <a:lnTo>
                    <a:pt x="407" y="1194"/>
                  </a:lnTo>
                  <a:lnTo>
                    <a:pt x="427" y="1176"/>
                  </a:lnTo>
                  <a:lnTo>
                    <a:pt x="427" y="1176"/>
                  </a:lnTo>
                  <a:lnTo>
                    <a:pt x="409" y="1215"/>
                  </a:lnTo>
                  <a:lnTo>
                    <a:pt x="390" y="1256"/>
                  </a:lnTo>
                  <a:lnTo>
                    <a:pt x="390" y="1256"/>
                  </a:lnTo>
                  <a:lnTo>
                    <a:pt x="384" y="1211"/>
                  </a:lnTo>
                  <a:lnTo>
                    <a:pt x="384" y="1211"/>
                  </a:lnTo>
                  <a:close/>
                  <a:moveTo>
                    <a:pt x="606" y="2469"/>
                  </a:moveTo>
                  <a:lnTo>
                    <a:pt x="606" y="2469"/>
                  </a:lnTo>
                  <a:lnTo>
                    <a:pt x="605" y="2575"/>
                  </a:lnTo>
                  <a:lnTo>
                    <a:pt x="603" y="2682"/>
                  </a:lnTo>
                  <a:lnTo>
                    <a:pt x="603" y="2682"/>
                  </a:lnTo>
                  <a:lnTo>
                    <a:pt x="599" y="2700"/>
                  </a:lnTo>
                  <a:lnTo>
                    <a:pt x="599" y="2700"/>
                  </a:lnTo>
                  <a:lnTo>
                    <a:pt x="593" y="2670"/>
                  </a:lnTo>
                  <a:lnTo>
                    <a:pt x="593" y="2670"/>
                  </a:lnTo>
                  <a:lnTo>
                    <a:pt x="590" y="2648"/>
                  </a:lnTo>
                  <a:lnTo>
                    <a:pt x="586" y="2620"/>
                  </a:lnTo>
                  <a:lnTo>
                    <a:pt x="582" y="2558"/>
                  </a:lnTo>
                  <a:lnTo>
                    <a:pt x="582" y="2488"/>
                  </a:lnTo>
                  <a:lnTo>
                    <a:pt x="582" y="2409"/>
                  </a:lnTo>
                  <a:lnTo>
                    <a:pt x="586" y="2331"/>
                  </a:lnTo>
                  <a:lnTo>
                    <a:pt x="590" y="2256"/>
                  </a:lnTo>
                  <a:lnTo>
                    <a:pt x="597" y="2187"/>
                  </a:lnTo>
                  <a:lnTo>
                    <a:pt x="605" y="2131"/>
                  </a:lnTo>
                  <a:lnTo>
                    <a:pt x="605" y="2131"/>
                  </a:lnTo>
                  <a:lnTo>
                    <a:pt x="608" y="2163"/>
                  </a:lnTo>
                  <a:lnTo>
                    <a:pt x="610" y="2202"/>
                  </a:lnTo>
                  <a:lnTo>
                    <a:pt x="610" y="2290"/>
                  </a:lnTo>
                  <a:lnTo>
                    <a:pt x="610" y="2381"/>
                  </a:lnTo>
                  <a:lnTo>
                    <a:pt x="606" y="2469"/>
                  </a:lnTo>
                  <a:lnTo>
                    <a:pt x="606" y="24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2"/>
            <p:cNvSpPr>
              <a:spLocks noEditPoints="1"/>
            </p:cNvSpPr>
            <p:nvPr/>
          </p:nvSpPr>
          <p:spPr bwMode="auto">
            <a:xfrm>
              <a:off x="5891213" y="2990850"/>
              <a:ext cx="222250" cy="309563"/>
            </a:xfrm>
            <a:custGeom>
              <a:avLst/>
              <a:gdLst>
                <a:gd name="T0" fmla="*/ 6 w 280"/>
                <a:gd name="T1" fmla="*/ 71 h 390"/>
                <a:gd name="T2" fmla="*/ 6 w 280"/>
                <a:gd name="T3" fmla="*/ 75 h 390"/>
                <a:gd name="T4" fmla="*/ 30 w 280"/>
                <a:gd name="T5" fmla="*/ 205 h 390"/>
                <a:gd name="T6" fmla="*/ 53 w 280"/>
                <a:gd name="T7" fmla="*/ 355 h 390"/>
                <a:gd name="T8" fmla="*/ 54 w 280"/>
                <a:gd name="T9" fmla="*/ 362 h 390"/>
                <a:gd name="T10" fmla="*/ 64 w 280"/>
                <a:gd name="T11" fmla="*/ 379 h 390"/>
                <a:gd name="T12" fmla="*/ 71 w 280"/>
                <a:gd name="T13" fmla="*/ 385 h 390"/>
                <a:gd name="T14" fmla="*/ 94 w 280"/>
                <a:gd name="T15" fmla="*/ 390 h 390"/>
                <a:gd name="T16" fmla="*/ 107 w 280"/>
                <a:gd name="T17" fmla="*/ 388 h 390"/>
                <a:gd name="T18" fmla="*/ 133 w 280"/>
                <a:gd name="T19" fmla="*/ 379 h 390"/>
                <a:gd name="T20" fmla="*/ 176 w 280"/>
                <a:gd name="T21" fmla="*/ 360 h 390"/>
                <a:gd name="T22" fmla="*/ 211 w 280"/>
                <a:gd name="T23" fmla="*/ 338 h 390"/>
                <a:gd name="T24" fmla="*/ 237 w 280"/>
                <a:gd name="T25" fmla="*/ 315 h 390"/>
                <a:gd name="T26" fmla="*/ 256 w 280"/>
                <a:gd name="T27" fmla="*/ 293 h 390"/>
                <a:gd name="T28" fmla="*/ 269 w 280"/>
                <a:gd name="T29" fmla="*/ 271 h 390"/>
                <a:gd name="T30" fmla="*/ 278 w 280"/>
                <a:gd name="T31" fmla="*/ 239 h 390"/>
                <a:gd name="T32" fmla="*/ 280 w 280"/>
                <a:gd name="T33" fmla="*/ 218 h 390"/>
                <a:gd name="T34" fmla="*/ 275 w 280"/>
                <a:gd name="T35" fmla="*/ 179 h 390"/>
                <a:gd name="T36" fmla="*/ 263 w 280"/>
                <a:gd name="T37" fmla="*/ 144 h 390"/>
                <a:gd name="T38" fmla="*/ 245 w 280"/>
                <a:gd name="T39" fmla="*/ 110 h 390"/>
                <a:gd name="T40" fmla="*/ 219 w 280"/>
                <a:gd name="T41" fmla="*/ 80 h 390"/>
                <a:gd name="T42" fmla="*/ 187 w 280"/>
                <a:gd name="T43" fmla="*/ 54 h 390"/>
                <a:gd name="T44" fmla="*/ 148 w 280"/>
                <a:gd name="T45" fmla="*/ 32 h 390"/>
                <a:gd name="T46" fmla="*/ 103 w 280"/>
                <a:gd name="T47" fmla="*/ 15 h 390"/>
                <a:gd name="T48" fmla="*/ 51 w 280"/>
                <a:gd name="T49" fmla="*/ 2 h 390"/>
                <a:gd name="T50" fmla="*/ 41 w 280"/>
                <a:gd name="T51" fmla="*/ 0 h 390"/>
                <a:gd name="T52" fmla="*/ 21 w 280"/>
                <a:gd name="T53" fmla="*/ 6 h 390"/>
                <a:gd name="T54" fmla="*/ 13 w 280"/>
                <a:gd name="T55" fmla="*/ 13 h 390"/>
                <a:gd name="T56" fmla="*/ 2 w 280"/>
                <a:gd name="T57" fmla="*/ 30 h 390"/>
                <a:gd name="T58" fmla="*/ 2 w 280"/>
                <a:gd name="T59" fmla="*/ 50 h 390"/>
                <a:gd name="T60" fmla="*/ 6 w 280"/>
                <a:gd name="T61" fmla="*/ 71 h 390"/>
                <a:gd name="T62" fmla="*/ 129 w 280"/>
                <a:gd name="T63" fmla="*/ 289 h 390"/>
                <a:gd name="T64" fmla="*/ 114 w 280"/>
                <a:gd name="T65" fmla="*/ 192 h 390"/>
                <a:gd name="T66" fmla="*/ 97 w 280"/>
                <a:gd name="T67" fmla="*/ 103 h 390"/>
                <a:gd name="T68" fmla="*/ 140 w 280"/>
                <a:gd name="T69" fmla="*/ 123 h 390"/>
                <a:gd name="T70" fmla="*/ 170 w 280"/>
                <a:gd name="T71" fmla="*/ 151 h 390"/>
                <a:gd name="T72" fmla="*/ 189 w 280"/>
                <a:gd name="T73" fmla="*/ 183 h 390"/>
                <a:gd name="T74" fmla="*/ 196 w 280"/>
                <a:gd name="T75" fmla="*/ 220 h 390"/>
                <a:gd name="T76" fmla="*/ 194 w 280"/>
                <a:gd name="T77" fmla="*/ 231 h 390"/>
                <a:gd name="T78" fmla="*/ 183 w 280"/>
                <a:gd name="T79" fmla="*/ 252 h 390"/>
                <a:gd name="T80" fmla="*/ 165 w 280"/>
                <a:gd name="T81" fmla="*/ 269 h 390"/>
                <a:gd name="T82" fmla="*/ 129 w 280"/>
                <a:gd name="T83" fmla="*/ 2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" h="390">
                  <a:moveTo>
                    <a:pt x="6" y="71"/>
                  </a:moveTo>
                  <a:lnTo>
                    <a:pt x="6" y="71"/>
                  </a:lnTo>
                  <a:lnTo>
                    <a:pt x="6" y="75"/>
                  </a:lnTo>
                  <a:lnTo>
                    <a:pt x="6" y="75"/>
                  </a:lnTo>
                  <a:lnTo>
                    <a:pt x="19" y="136"/>
                  </a:lnTo>
                  <a:lnTo>
                    <a:pt x="30" y="205"/>
                  </a:lnTo>
                  <a:lnTo>
                    <a:pt x="41" y="276"/>
                  </a:lnTo>
                  <a:lnTo>
                    <a:pt x="53" y="355"/>
                  </a:lnTo>
                  <a:lnTo>
                    <a:pt x="53" y="355"/>
                  </a:lnTo>
                  <a:lnTo>
                    <a:pt x="54" y="362"/>
                  </a:lnTo>
                  <a:lnTo>
                    <a:pt x="58" y="371"/>
                  </a:lnTo>
                  <a:lnTo>
                    <a:pt x="64" y="379"/>
                  </a:lnTo>
                  <a:lnTo>
                    <a:pt x="71" y="385"/>
                  </a:lnTo>
                  <a:lnTo>
                    <a:pt x="71" y="385"/>
                  </a:lnTo>
                  <a:lnTo>
                    <a:pt x="82" y="388"/>
                  </a:lnTo>
                  <a:lnTo>
                    <a:pt x="94" y="390"/>
                  </a:lnTo>
                  <a:lnTo>
                    <a:pt x="94" y="390"/>
                  </a:lnTo>
                  <a:lnTo>
                    <a:pt x="107" y="388"/>
                  </a:lnTo>
                  <a:lnTo>
                    <a:pt x="107" y="388"/>
                  </a:lnTo>
                  <a:lnTo>
                    <a:pt x="133" y="379"/>
                  </a:lnTo>
                  <a:lnTo>
                    <a:pt x="155" y="370"/>
                  </a:lnTo>
                  <a:lnTo>
                    <a:pt x="176" y="360"/>
                  </a:lnTo>
                  <a:lnTo>
                    <a:pt x="194" y="349"/>
                  </a:lnTo>
                  <a:lnTo>
                    <a:pt x="211" y="338"/>
                  </a:lnTo>
                  <a:lnTo>
                    <a:pt x="226" y="327"/>
                  </a:lnTo>
                  <a:lnTo>
                    <a:pt x="237" y="315"/>
                  </a:lnTo>
                  <a:lnTo>
                    <a:pt x="249" y="304"/>
                  </a:lnTo>
                  <a:lnTo>
                    <a:pt x="256" y="293"/>
                  </a:lnTo>
                  <a:lnTo>
                    <a:pt x="263" y="282"/>
                  </a:lnTo>
                  <a:lnTo>
                    <a:pt x="269" y="271"/>
                  </a:lnTo>
                  <a:lnTo>
                    <a:pt x="273" y="259"/>
                  </a:lnTo>
                  <a:lnTo>
                    <a:pt x="278" y="239"/>
                  </a:lnTo>
                  <a:lnTo>
                    <a:pt x="280" y="218"/>
                  </a:lnTo>
                  <a:lnTo>
                    <a:pt x="280" y="218"/>
                  </a:lnTo>
                  <a:lnTo>
                    <a:pt x="278" y="200"/>
                  </a:lnTo>
                  <a:lnTo>
                    <a:pt x="275" y="179"/>
                  </a:lnTo>
                  <a:lnTo>
                    <a:pt x="271" y="161"/>
                  </a:lnTo>
                  <a:lnTo>
                    <a:pt x="263" y="144"/>
                  </a:lnTo>
                  <a:lnTo>
                    <a:pt x="254" y="125"/>
                  </a:lnTo>
                  <a:lnTo>
                    <a:pt x="245" y="110"/>
                  </a:lnTo>
                  <a:lnTo>
                    <a:pt x="234" y="95"/>
                  </a:lnTo>
                  <a:lnTo>
                    <a:pt x="219" y="80"/>
                  </a:lnTo>
                  <a:lnTo>
                    <a:pt x="204" y="67"/>
                  </a:lnTo>
                  <a:lnTo>
                    <a:pt x="187" y="54"/>
                  </a:lnTo>
                  <a:lnTo>
                    <a:pt x="168" y="43"/>
                  </a:lnTo>
                  <a:lnTo>
                    <a:pt x="148" y="32"/>
                  </a:lnTo>
                  <a:lnTo>
                    <a:pt x="125" y="22"/>
                  </a:lnTo>
                  <a:lnTo>
                    <a:pt x="103" y="15"/>
                  </a:lnTo>
                  <a:lnTo>
                    <a:pt x="79" y="8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41" y="0"/>
                  </a:lnTo>
                  <a:lnTo>
                    <a:pt x="30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8" y="21"/>
                  </a:lnTo>
                  <a:lnTo>
                    <a:pt x="2" y="30"/>
                  </a:lnTo>
                  <a:lnTo>
                    <a:pt x="0" y="3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71"/>
                  </a:lnTo>
                  <a:lnTo>
                    <a:pt x="6" y="71"/>
                  </a:lnTo>
                  <a:close/>
                  <a:moveTo>
                    <a:pt x="129" y="289"/>
                  </a:moveTo>
                  <a:lnTo>
                    <a:pt x="129" y="289"/>
                  </a:lnTo>
                  <a:lnTo>
                    <a:pt x="114" y="192"/>
                  </a:lnTo>
                  <a:lnTo>
                    <a:pt x="97" y="103"/>
                  </a:lnTo>
                  <a:lnTo>
                    <a:pt x="97" y="103"/>
                  </a:lnTo>
                  <a:lnTo>
                    <a:pt x="120" y="112"/>
                  </a:lnTo>
                  <a:lnTo>
                    <a:pt x="140" y="123"/>
                  </a:lnTo>
                  <a:lnTo>
                    <a:pt x="157" y="136"/>
                  </a:lnTo>
                  <a:lnTo>
                    <a:pt x="170" y="151"/>
                  </a:lnTo>
                  <a:lnTo>
                    <a:pt x="181" y="166"/>
                  </a:lnTo>
                  <a:lnTo>
                    <a:pt x="189" y="183"/>
                  </a:lnTo>
                  <a:lnTo>
                    <a:pt x="194" y="202"/>
                  </a:lnTo>
                  <a:lnTo>
                    <a:pt x="196" y="220"/>
                  </a:lnTo>
                  <a:lnTo>
                    <a:pt x="196" y="220"/>
                  </a:lnTo>
                  <a:lnTo>
                    <a:pt x="194" y="231"/>
                  </a:lnTo>
                  <a:lnTo>
                    <a:pt x="191" y="241"/>
                  </a:lnTo>
                  <a:lnTo>
                    <a:pt x="183" y="252"/>
                  </a:lnTo>
                  <a:lnTo>
                    <a:pt x="174" y="259"/>
                  </a:lnTo>
                  <a:lnTo>
                    <a:pt x="165" y="269"/>
                  </a:lnTo>
                  <a:lnTo>
                    <a:pt x="153" y="276"/>
                  </a:lnTo>
                  <a:lnTo>
                    <a:pt x="129" y="289"/>
                  </a:lnTo>
                  <a:lnTo>
                    <a:pt x="129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3"/>
            <p:cNvSpPr>
              <a:spLocks/>
            </p:cNvSpPr>
            <p:nvPr/>
          </p:nvSpPr>
          <p:spPr bwMode="auto">
            <a:xfrm>
              <a:off x="5487988" y="2235200"/>
              <a:ext cx="101600" cy="161925"/>
            </a:xfrm>
            <a:custGeom>
              <a:avLst/>
              <a:gdLst>
                <a:gd name="T0" fmla="*/ 71 w 127"/>
                <a:gd name="T1" fmla="*/ 0 h 204"/>
                <a:gd name="T2" fmla="*/ 71 w 127"/>
                <a:gd name="T3" fmla="*/ 0 h 204"/>
                <a:gd name="T4" fmla="*/ 58 w 127"/>
                <a:gd name="T5" fmla="*/ 0 h 204"/>
                <a:gd name="T6" fmla="*/ 46 w 127"/>
                <a:gd name="T7" fmla="*/ 4 h 204"/>
                <a:gd name="T8" fmla="*/ 35 w 127"/>
                <a:gd name="T9" fmla="*/ 10 h 204"/>
                <a:gd name="T10" fmla="*/ 26 w 127"/>
                <a:gd name="T11" fmla="*/ 15 h 204"/>
                <a:gd name="T12" fmla="*/ 18 w 127"/>
                <a:gd name="T13" fmla="*/ 25 h 204"/>
                <a:gd name="T14" fmla="*/ 11 w 127"/>
                <a:gd name="T15" fmla="*/ 34 h 204"/>
                <a:gd name="T16" fmla="*/ 7 w 127"/>
                <a:gd name="T17" fmla="*/ 47 h 204"/>
                <a:gd name="T18" fmla="*/ 5 w 127"/>
                <a:gd name="T19" fmla="*/ 58 h 204"/>
                <a:gd name="T20" fmla="*/ 0 w 127"/>
                <a:gd name="T21" fmla="*/ 137 h 204"/>
                <a:gd name="T22" fmla="*/ 0 w 127"/>
                <a:gd name="T23" fmla="*/ 137 h 204"/>
                <a:gd name="T24" fmla="*/ 0 w 127"/>
                <a:gd name="T25" fmla="*/ 150 h 204"/>
                <a:gd name="T26" fmla="*/ 2 w 127"/>
                <a:gd name="T27" fmla="*/ 161 h 204"/>
                <a:gd name="T28" fmla="*/ 7 w 127"/>
                <a:gd name="T29" fmla="*/ 172 h 204"/>
                <a:gd name="T30" fmla="*/ 13 w 127"/>
                <a:gd name="T31" fmla="*/ 181 h 204"/>
                <a:gd name="T32" fmla="*/ 22 w 127"/>
                <a:gd name="T33" fmla="*/ 191 h 204"/>
                <a:gd name="T34" fmla="*/ 32 w 127"/>
                <a:gd name="T35" fmla="*/ 196 h 204"/>
                <a:gd name="T36" fmla="*/ 43 w 127"/>
                <a:gd name="T37" fmla="*/ 202 h 204"/>
                <a:gd name="T38" fmla="*/ 56 w 127"/>
                <a:gd name="T39" fmla="*/ 204 h 204"/>
                <a:gd name="T40" fmla="*/ 56 w 127"/>
                <a:gd name="T41" fmla="*/ 204 h 204"/>
                <a:gd name="T42" fmla="*/ 69 w 127"/>
                <a:gd name="T43" fmla="*/ 204 h 204"/>
                <a:gd name="T44" fmla="*/ 80 w 127"/>
                <a:gd name="T45" fmla="*/ 200 h 204"/>
                <a:gd name="T46" fmla="*/ 91 w 127"/>
                <a:gd name="T47" fmla="*/ 194 h 204"/>
                <a:gd name="T48" fmla="*/ 101 w 127"/>
                <a:gd name="T49" fmla="*/ 189 h 204"/>
                <a:gd name="T50" fmla="*/ 108 w 127"/>
                <a:gd name="T51" fmla="*/ 179 h 204"/>
                <a:gd name="T52" fmla="*/ 114 w 127"/>
                <a:gd name="T53" fmla="*/ 170 h 204"/>
                <a:gd name="T54" fmla="*/ 119 w 127"/>
                <a:gd name="T55" fmla="*/ 157 h 204"/>
                <a:gd name="T56" fmla="*/ 121 w 127"/>
                <a:gd name="T57" fmla="*/ 146 h 204"/>
                <a:gd name="T58" fmla="*/ 127 w 127"/>
                <a:gd name="T59" fmla="*/ 68 h 204"/>
                <a:gd name="T60" fmla="*/ 127 w 127"/>
                <a:gd name="T61" fmla="*/ 68 h 204"/>
                <a:gd name="T62" fmla="*/ 127 w 127"/>
                <a:gd name="T63" fmla="*/ 54 h 204"/>
                <a:gd name="T64" fmla="*/ 123 w 127"/>
                <a:gd name="T65" fmla="*/ 43 h 204"/>
                <a:gd name="T66" fmla="*/ 119 w 127"/>
                <a:gd name="T67" fmla="*/ 32 h 204"/>
                <a:gd name="T68" fmla="*/ 112 w 127"/>
                <a:gd name="T69" fmla="*/ 23 h 204"/>
                <a:gd name="T70" fmla="*/ 104 w 127"/>
                <a:gd name="T71" fmla="*/ 13 h 204"/>
                <a:gd name="T72" fmla="*/ 95 w 127"/>
                <a:gd name="T73" fmla="*/ 8 h 204"/>
                <a:gd name="T74" fmla="*/ 84 w 127"/>
                <a:gd name="T75" fmla="*/ 2 h 204"/>
                <a:gd name="T76" fmla="*/ 71 w 127"/>
                <a:gd name="T77" fmla="*/ 0 h 204"/>
                <a:gd name="T78" fmla="*/ 71 w 127"/>
                <a:gd name="T7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204">
                  <a:moveTo>
                    <a:pt x="71" y="0"/>
                  </a:moveTo>
                  <a:lnTo>
                    <a:pt x="71" y="0"/>
                  </a:lnTo>
                  <a:lnTo>
                    <a:pt x="58" y="0"/>
                  </a:lnTo>
                  <a:lnTo>
                    <a:pt x="46" y="4"/>
                  </a:lnTo>
                  <a:lnTo>
                    <a:pt x="35" y="10"/>
                  </a:lnTo>
                  <a:lnTo>
                    <a:pt x="26" y="15"/>
                  </a:lnTo>
                  <a:lnTo>
                    <a:pt x="18" y="25"/>
                  </a:lnTo>
                  <a:lnTo>
                    <a:pt x="11" y="34"/>
                  </a:lnTo>
                  <a:lnTo>
                    <a:pt x="7" y="47"/>
                  </a:lnTo>
                  <a:lnTo>
                    <a:pt x="5" y="58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50"/>
                  </a:lnTo>
                  <a:lnTo>
                    <a:pt x="2" y="161"/>
                  </a:lnTo>
                  <a:lnTo>
                    <a:pt x="7" y="172"/>
                  </a:lnTo>
                  <a:lnTo>
                    <a:pt x="13" y="181"/>
                  </a:lnTo>
                  <a:lnTo>
                    <a:pt x="22" y="191"/>
                  </a:lnTo>
                  <a:lnTo>
                    <a:pt x="32" y="196"/>
                  </a:lnTo>
                  <a:lnTo>
                    <a:pt x="43" y="202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69" y="204"/>
                  </a:lnTo>
                  <a:lnTo>
                    <a:pt x="80" y="200"/>
                  </a:lnTo>
                  <a:lnTo>
                    <a:pt x="91" y="194"/>
                  </a:lnTo>
                  <a:lnTo>
                    <a:pt x="101" y="189"/>
                  </a:lnTo>
                  <a:lnTo>
                    <a:pt x="108" y="179"/>
                  </a:lnTo>
                  <a:lnTo>
                    <a:pt x="114" y="170"/>
                  </a:lnTo>
                  <a:lnTo>
                    <a:pt x="119" y="157"/>
                  </a:lnTo>
                  <a:lnTo>
                    <a:pt x="121" y="146"/>
                  </a:lnTo>
                  <a:lnTo>
                    <a:pt x="127" y="68"/>
                  </a:lnTo>
                  <a:lnTo>
                    <a:pt x="127" y="68"/>
                  </a:lnTo>
                  <a:lnTo>
                    <a:pt x="127" y="54"/>
                  </a:lnTo>
                  <a:lnTo>
                    <a:pt x="123" y="43"/>
                  </a:lnTo>
                  <a:lnTo>
                    <a:pt x="119" y="32"/>
                  </a:lnTo>
                  <a:lnTo>
                    <a:pt x="112" y="23"/>
                  </a:lnTo>
                  <a:lnTo>
                    <a:pt x="104" y="13"/>
                  </a:lnTo>
                  <a:lnTo>
                    <a:pt x="95" y="8"/>
                  </a:lnTo>
                  <a:lnTo>
                    <a:pt x="84" y="2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4"/>
            <p:cNvSpPr>
              <a:spLocks/>
            </p:cNvSpPr>
            <p:nvPr/>
          </p:nvSpPr>
          <p:spPr bwMode="auto">
            <a:xfrm>
              <a:off x="5875338" y="2235200"/>
              <a:ext cx="100013" cy="161925"/>
            </a:xfrm>
            <a:custGeom>
              <a:avLst/>
              <a:gdLst>
                <a:gd name="T0" fmla="*/ 56 w 127"/>
                <a:gd name="T1" fmla="*/ 0 h 204"/>
                <a:gd name="T2" fmla="*/ 56 w 127"/>
                <a:gd name="T3" fmla="*/ 0 h 204"/>
                <a:gd name="T4" fmla="*/ 43 w 127"/>
                <a:gd name="T5" fmla="*/ 2 h 204"/>
                <a:gd name="T6" fmla="*/ 32 w 127"/>
                <a:gd name="T7" fmla="*/ 8 h 204"/>
                <a:gd name="T8" fmla="*/ 22 w 127"/>
                <a:gd name="T9" fmla="*/ 13 h 204"/>
                <a:gd name="T10" fmla="*/ 13 w 127"/>
                <a:gd name="T11" fmla="*/ 23 h 204"/>
                <a:gd name="T12" fmla="*/ 7 w 127"/>
                <a:gd name="T13" fmla="*/ 32 h 204"/>
                <a:gd name="T14" fmla="*/ 4 w 127"/>
                <a:gd name="T15" fmla="*/ 43 h 204"/>
                <a:gd name="T16" fmla="*/ 0 w 127"/>
                <a:gd name="T17" fmla="*/ 54 h 204"/>
                <a:gd name="T18" fmla="*/ 0 w 127"/>
                <a:gd name="T19" fmla="*/ 68 h 204"/>
                <a:gd name="T20" fmla="*/ 5 w 127"/>
                <a:gd name="T21" fmla="*/ 146 h 204"/>
                <a:gd name="T22" fmla="*/ 5 w 127"/>
                <a:gd name="T23" fmla="*/ 146 h 204"/>
                <a:gd name="T24" fmla="*/ 7 w 127"/>
                <a:gd name="T25" fmla="*/ 157 h 204"/>
                <a:gd name="T26" fmla="*/ 13 w 127"/>
                <a:gd name="T27" fmla="*/ 170 h 204"/>
                <a:gd name="T28" fmla="*/ 18 w 127"/>
                <a:gd name="T29" fmla="*/ 179 h 204"/>
                <a:gd name="T30" fmla="*/ 26 w 127"/>
                <a:gd name="T31" fmla="*/ 189 h 204"/>
                <a:gd name="T32" fmla="*/ 35 w 127"/>
                <a:gd name="T33" fmla="*/ 194 h 204"/>
                <a:gd name="T34" fmla="*/ 46 w 127"/>
                <a:gd name="T35" fmla="*/ 200 h 204"/>
                <a:gd name="T36" fmla="*/ 58 w 127"/>
                <a:gd name="T37" fmla="*/ 204 h 204"/>
                <a:gd name="T38" fmla="*/ 71 w 127"/>
                <a:gd name="T39" fmla="*/ 204 h 204"/>
                <a:gd name="T40" fmla="*/ 71 w 127"/>
                <a:gd name="T41" fmla="*/ 204 h 204"/>
                <a:gd name="T42" fmla="*/ 84 w 127"/>
                <a:gd name="T43" fmla="*/ 202 h 204"/>
                <a:gd name="T44" fmla="*/ 95 w 127"/>
                <a:gd name="T45" fmla="*/ 196 h 204"/>
                <a:gd name="T46" fmla="*/ 104 w 127"/>
                <a:gd name="T47" fmla="*/ 191 h 204"/>
                <a:gd name="T48" fmla="*/ 114 w 127"/>
                <a:gd name="T49" fmla="*/ 181 h 204"/>
                <a:gd name="T50" fmla="*/ 119 w 127"/>
                <a:gd name="T51" fmla="*/ 172 h 204"/>
                <a:gd name="T52" fmla="*/ 125 w 127"/>
                <a:gd name="T53" fmla="*/ 161 h 204"/>
                <a:gd name="T54" fmla="*/ 127 w 127"/>
                <a:gd name="T55" fmla="*/ 150 h 204"/>
                <a:gd name="T56" fmla="*/ 127 w 127"/>
                <a:gd name="T57" fmla="*/ 137 h 204"/>
                <a:gd name="T58" fmla="*/ 121 w 127"/>
                <a:gd name="T59" fmla="*/ 58 h 204"/>
                <a:gd name="T60" fmla="*/ 121 w 127"/>
                <a:gd name="T61" fmla="*/ 58 h 204"/>
                <a:gd name="T62" fmla="*/ 119 w 127"/>
                <a:gd name="T63" fmla="*/ 47 h 204"/>
                <a:gd name="T64" fmla="*/ 114 w 127"/>
                <a:gd name="T65" fmla="*/ 34 h 204"/>
                <a:gd name="T66" fmla="*/ 108 w 127"/>
                <a:gd name="T67" fmla="*/ 25 h 204"/>
                <a:gd name="T68" fmla="*/ 101 w 127"/>
                <a:gd name="T69" fmla="*/ 15 h 204"/>
                <a:gd name="T70" fmla="*/ 91 w 127"/>
                <a:gd name="T71" fmla="*/ 10 h 204"/>
                <a:gd name="T72" fmla="*/ 80 w 127"/>
                <a:gd name="T73" fmla="*/ 4 h 204"/>
                <a:gd name="T74" fmla="*/ 69 w 127"/>
                <a:gd name="T75" fmla="*/ 0 h 204"/>
                <a:gd name="T76" fmla="*/ 56 w 127"/>
                <a:gd name="T77" fmla="*/ 0 h 204"/>
                <a:gd name="T78" fmla="*/ 56 w 127"/>
                <a:gd name="T7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204">
                  <a:moveTo>
                    <a:pt x="56" y="0"/>
                  </a:moveTo>
                  <a:lnTo>
                    <a:pt x="56" y="0"/>
                  </a:lnTo>
                  <a:lnTo>
                    <a:pt x="43" y="2"/>
                  </a:lnTo>
                  <a:lnTo>
                    <a:pt x="32" y="8"/>
                  </a:lnTo>
                  <a:lnTo>
                    <a:pt x="22" y="13"/>
                  </a:lnTo>
                  <a:lnTo>
                    <a:pt x="13" y="23"/>
                  </a:lnTo>
                  <a:lnTo>
                    <a:pt x="7" y="32"/>
                  </a:lnTo>
                  <a:lnTo>
                    <a:pt x="4" y="43"/>
                  </a:lnTo>
                  <a:lnTo>
                    <a:pt x="0" y="54"/>
                  </a:lnTo>
                  <a:lnTo>
                    <a:pt x="0" y="68"/>
                  </a:lnTo>
                  <a:lnTo>
                    <a:pt x="5" y="146"/>
                  </a:lnTo>
                  <a:lnTo>
                    <a:pt x="5" y="146"/>
                  </a:lnTo>
                  <a:lnTo>
                    <a:pt x="7" y="157"/>
                  </a:lnTo>
                  <a:lnTo>
                    <a:pt x="13" y="170"/>
                  </a:lnTo>
                  <a:lnTo>
                    <a:pt x="18" y="179"/>
                  </a:lnTo>
                  <a:lnTo>
                    <a:pt x="26" y="189"/>
                  </a:lnTo>
                  <a:lnTo>
                    <a:pt x="35" y="194"/>
                  </a:lnTo>
                  <a:lnTo>
                    <a:pt x="46" y="200"/>
                  </a:lnTo>
                  <a:lnTo>
                    <a:pt x="58" y="204"/>
                  </a:lnTo>
                  <a:lnTo>
                    <a:pt x="71" y="204"/>
                  </a:lnTo>
                  <a:lnTo>
                    <a:pt x="71" y="204"/>
                  </a:lnTo>
                  <a:lnTo>
                    <a:pt x="84" y="202"/>
                  </a:lnTo>
                  <a:lnTo>
                    <a:pt x="95" y="196"/>
                  </a:lnTo>
                  <a:lnTo>
                    <a:pt x="104" y="191"/>
                  </a:lnTo>
                  <a:lnTo>
                    <a:pt x="114" y="181"/>
                  </a:lnTo>
                  <a:lnTo>
                    <a:pt x="119" y="172"/>
                  </a:lnTo>
                  <a:lnTo>
                    <a:pt x="125" y="161"/>
                  </a:lnTo>
                  <a:lnTo>
                    <a:pt x="127" y="150"/>
                  </a:lnTo>
                  <a:lnTo>
                    <a:pt x="127" y="137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119" y="47"/>
                  </a:lnTo>
                  <a:lnTo>
                    <a:pt x="114" y="34"/>
                  </a:lnTo>
                  <a:lnTo>
                    <a:pt x="108" y="25"/>
                  </a:lnTo>
                  <a:lnTo>
                    <a:pt x="101" y="15"/>
                  </a:lnTo>
                  <a:lnTo>
                    <a:pt x="91" y="10"/>
                  </a:lnTo>
                  <a:lnTo>
                    <a:pt x="80" y="4"/>
                  </a:lnTo>
                  <a:lnTo>
                    <a:pt x="69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947745" y="2557237"/>
            <a:ext cx="701081" cy="1689938"/>
            <a:chOff x="701675" y="5408613"/>
            <a:chExt cx="939800" cy="2265363"/>
          </a:xfrm>
        </p:grpSpPr>
        <p:sp>
          <p:nvSpPr>
            <p:cNvPr id="88" name="Freeform 279"/>
            <p:cNvSpPr>
              <a:spLocks noEditPoints="1"/>
            </p:cNvSpPr>
            <p:nvPr/>
          </p:nvSpPr>
          <p:spPr bwMode="auto">
            <a:xfrm>
              <a:off x="738188" y="5438775"/>
              <a:ext cx="868363" cy="2206625"/>
            </a:xfrm>
            <a:custGeom>
              <a:avLst/>
              <a:gdLst>
                <a:gd name="T0" fmla="*/ 862 w 1093"/>
                <a:gd name="T1" fmla="*/ 1765 h 2779"/>
                <a:gd name="T2" fmla="*/ 1007 w 1093"/>
                <a:gd name="T3" fmla="*/ 1661 h 2779"/>
                <a:gd name="T4" fmla="*/ 1075 w 1093"/>
                <a:gd name="T5" fmla="*/ 1549 h 2779"/>
                <a:gd name="T6" fmla="*/ 1089 w 1093"/>
                <a:gd name="T7" fmla="*/ 1388 h 2779"/>
                <a:gd name="T8" fmla="*/ 1061 w 1093"/>
                <a:gd name="T9" fmla="*/ 1295 h 2779"/>
                <a:gd name="T10" fmla="*/ 936 w 1093"/>
                <a:gd name="T11" fmla="*/ 1148 h 2779"/>
                <a:gd name="T12" fmla="*/ 789 w 1093"/>
                <a:gd name="T13" fmla="*/ 1071 h 2779"/>
                <a:gd name="T14" fmla="*/ 651 w 1093"/>
                <a:gd name="T15" fmla="*/ 976 h 2779"/>
                <a:gd name="T16" fmla="*/ 879 w 1093"/>
                <a:gd name="T17" fmla="*/ 897 h 2779"/>
                <a:gd name="T18" fmla="*/ 1020 w 1093"/>
                <a:gd name="T19" fmla="*/ 726 h 2779"/>
                <a:gd name="T20" fmla="*/ 1050 w 1093"/>
                <a:gd name="T21" fmla="*/ 526 h 2779"/>
                <a:gd name="T22" fmla="*/ 1019 w 1093"/>
                <a:gd name="T23" fmla="*/ 373 h 2779"/>
                <a:gd name="T24" fmla="*/ 948 w 1093"/>
                <a:gd name="T25" fmla="*/ 233 h 2779"/>
                <a:gd name="T26" fmla="*/ 841 w 1093"/>
                <a:gd name="T27" fmla="*/ 117 h 2779"/>
                <a:gd name="T28" fmla="*/ 709 w 1093"/>
                <a:gd name="T29" fmla="*/ 37 h 2779"/>
                <a:gd name="T30" fmla="*/ 556 w 1093"/>
                <a:gd name="T31" fmla="*/ 2 h 2779"/>
                <a:gd name="T32" fmla="*/ 423 w 1093"/>
                <a:gd name="T33" fmla="*/ 11 h 2779"/>
                <a:gd name="T34" fmla="*/ 278 w 1093"/>
                <a:gd name="T35" fmla="*/ 65 h 2779"/>
                <a:gd name="T36" fmla="*/ 156 w 1093"/>
                <a:gd name="T37" fmla="*/ 155 h 2779"/>
                <a:gd name="T38" fmla="*/ 65 w 1093"/>
                <a:gd name="T39" fmla="*/ 274 h 2779"/>
                <a:gd name="T40" fmla="*/ 11 w 1093"/>
                <a:gd name="T41" fmla="*/ 416 h 2779"/>
                <a:gd name="T42" fmla="*/ 2 w 1093"/>
                <a:gd name="T43" fmla="*/ 571 h 2779"/>
                <a:gd name="T44" fmla="*/ 95 w 1093"/>
                <a:gd name="T45" fmla="*/ 814 h 2779"/>
                <a:gd name="T46" fmla="*/ 295 w 1093"/>
                <a:gd name="T47" fmla="*/ 948 h 2779"/>
                <a:gd name="T48" fmla="*/ 407 w 1093"/>
                <a:gd name="T49" fmla="*/ 1039 h 2779"/>
                <a:gd name="T50" fmla="*/ 214 w 1093"/>
                <a:gd name="T51" fmla="*/ 1118 h 2779"/>
                <a:gd name="T52" fmla="*/ 101 w 1093"/>
                <a:gd name="T53" fmla="*/ 1232 h 2779"/>
                <a:gd name="T54" fmla="*/ 31 w 1093"/>
                <a:gd name="T55" fmla="*/ 1392 h 2779"/>
                <a:gd name="T56" fmla="*/ 37 w 1093"/>
                <a:gd name="T57" fmla="*/ 1511 h 2779"/>
                <a:gd name="T58" fmla="*/ 134 w 1093"/>
                <a:gd name="T59" fmla="*/ 1683 h 2779"/>
                <a:gd name="T60" fmla="*/ 237 w 1093"/>
                <a:gd name="T61" fmla="*/ 1756 h 2779"/>
                <a:gd name="T62" fmla="*/ 231 w 1093"/>
                <a:gd name="T63" fmla="*/ 2480 h 2779"/>
                <a:gd name="T64" fmla="*/ 93 w 1093"/>
                <a:gd name="T65" fmla="*/ 2540 h 2779"/>
                <a:gd name="T66" fmla="*/ 48 w 1093"/>
                <a:gd name="T67" fmla="*/ 2607 h 2779"/>
                <a:gd name="T68" fmla="*/ 52 w 1093"/>
                <a:gd name="T69" fmla="*/ 2708 h 2779"/>
                <a:gd name="T70" fmla="*/ 73 w 1093"/>
                <a:gd name="T71" fmla="*/ 2739 h 2779"/>
                <a:gd name="T72" fmla="*/ 177 w 1093"/>
                <a:gd name="T73" fmla="*/ 2775 h 2779"/>
                <a:gd name="T74" fmla="*/ 390 w 1093"/>
                <a:gd name="T75" fmla="*/ 2769 h 2779"/>
                <a:gd name="T76" fmla="*/ 490 w 1093"/>
                <a:gd name="T77" fmla="*/ 2728 h 2779"/>
                <a:gd name="T78" fmla="*/ 507 w 1093"/>
                <a:gd name="T79" fmla="*/ 2607 h 2779"/>
                <a:gd name="T80" fmla="*/ 586 w 1093"/>
                <a:gd name="T81" fmla="*/ 2655 h 2779"/>
                <a:gd name="T82" fmla="*/ 662 w 1093"/>
                <a:gd name="T83" fmla="*/ 2736 h 2779"/>
                <a:gd name="T84" fmla="*/ 852 w 1093"/>
                <a:gd name="T85" fmla="*/ 2760 h 2779"/>
                <a:gd name="T86" fmla="*/ 1020 w 1093"/>
                <a:gd name="T87" fmla="*/ 2728 h 2779"/>
                <a:gd name="T88" fmla="*/ 1054 w 1093"/>
                <a:gd name="T89" fmla="*/ 2659 h 2779"/>
                <a:gd name="T90" fmla="*/ 1024 w 1093"/>
                <a:gd name="T91" fmla="*/ 2571 h 2779"/>
                <a:gd name="T92" fmla="*/ 955 w 1093"/>
                <a:gd name="T93" fmla="*/ 2504 h 2779"/>
                <a:gd name="T94" fmla="*/ 834 w 1093"/>
                <a:gd name="T95" fmla="*/ 2465 h 2779"/>
                <a:gd name="T96" fmla="*/ 270 w 1093"/>
                <a:gd name="T97" fmla="*/ 1528 h 2779"/>
                <a:gd name="T98" fmla="*/ 216 w 1093"/>
                <a:gd name="T99" fmla="*/ 1441 h 2779"/>
                <a:gd name="T100" fmla="*/ 239 w 1093"/>
                <a:gd name="T101" fmla="*/ 1383 h 2779"/>
                <a:gd name="T102" fmla="*/ 330 w 1093"/>
                <a:gd name="T103" fmla="*/ 1321 h 2779"/>
                <a:gd name="T104" fmla="*/ 502 w 1093"/>
                <a:gd name="T105" fmla="*/ 2428 h 2779"/>
                <a:gd name="T106" fmla="*/ 507 w 1093"/>
                <a:gd name="T107" fmla="*/ 2088 h 2779"/>
                <a:gd name="T108" fmla="*/ 546 w 1093"/>
                <a:gd name="T109" fmla="*/ 1920 h 2779"/>
                <a:gd name="T110" fmla="*/ 584 w 1093"/>
                <a:gd name="T111" fmla="*/ 2213 h 2779"/>
                <a:gd name="T112" fmla="*/ 565 w 1093"/>
                <a:gd name="T113" fmla="*/ 2581 h 2779"/>
                <a:gd name="T114" fmla="*/ 819 w 1093"/>
                <a:gd name="T115" fmla="*/ 1323 h 2779"/>
                <a:gd name="T116" fmla="*/ 890 w 1093"/>
                <a:gd name="T117" fmla="*/ 1403 h 2779"/>
                <a:gd name="T118" fmla="*/ 884 w 1093"/>
                <a:gd name="T119" fmla="*/ 1497 h 2779"/>
                <a:gd name="T120" fmla="*/ 791 w 1093"/>
                <a:gd name="T121" fmla="*/ 1566 h 2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3" h="2779">
                  <a:moveTo>
                    <a:pt x="808" y="2461"/>
                  </a:moveTo>
                  <a:lnTo>
                    <a:pt x="783" y="1793"/>
                  </a:lnTo>
                  <a:lnTo>
                    <a:pt x="783" y="1793"/>
                  </a:lnTo>
                  <a:lnTo>
                    <a:pt x="798" y="1790"/>
                  </a:lnTo>
                  <a:lnTo>
                    <a:pt x="836" y="1776"/>
                  </a:lnTo>
                  <a:lnTo>
                    <a:pt x="862" y="1765"/>
                  </a:lnTo>
                  <a:lnTo>
                    <a:pt x="890" y="1752"/>
                  </a:lnTo>
                  <a:lnTo>
                    <a:pt x="920" y="1735"/>
                  </a:lnTo>
                  <a:lnTo>
                    <a:pt x="950" y="1715"/>
                  </a:lnTo>
                  <a:lnTo>
                    <a:pt x="979" y="1691"/>
                  </a:lnTo>
                  <a:lnTo>
                    <a:pt x="994" y="1676"/>
                  </a:lnTo>
                  <a:lnTo>
                    <a:pt x="1007" y="1661"/>
                  </a:lnTo>
                  <a:lnTo>
                    <a:pt x="1020" y="1646"/>
                  </a:lnTo>
                  <a:lnTo>
                    <a:pt x="1033" y="1629"/>
                  </a:lnTo>
                  <a:lnTo>
                    <a:pt x="1045" y="1610"/>
                  </a:lnTo>
                  <a:lnTo>
                    <a:pt x="1056" y="1590"/>
                  </a:lnTo>
                  <a:lnTo>
                    <a:pt x="1065" y="1569"/>
                  </a:lnTo>
                  <a:lnTo>
                    <a:pt x="1075" y="1549"/>
                  </a:lnTo>
                  <a:lnTo>
                    <a:pt x="1082" y="1525"/>
                  </a:lnTo>
                  <a:lnTo>
                    <a:pt x="1086" y="1500"/>
                  </a:lnTo>
                  <a:lnTo>
                    <a:pt x="1089" y="1474"/>
                  </a:lnTo>
                  <a:lnTo>
                    <a:pt x="1093" y="1446"/>
                  </a:lnTo>
                  <a:lnTo>
                    <a:pt x="1093" y="1418"/>
                  </a:lnTo>
                  <a:lnTo>
                    <a:pt x="1089" y="1388"/>
                  </a:lnTo>
                  <a:lnTo>
                    <a:pt x="1089" y="1388"/>
                  </a:lnTo>
                  <a:lnTo>
                    <a:pt x="1088" y="1375"/>
                  </a:lnTo>
                  <a:lnTo>
                    <a:pt x="1086" y="1360"/>
                  </a:lnTo>
                  <a:lnTo>
                    <a:pt x="1080" y="1342"/>
                  </a:lnTo>
                  <a:lnTo>
                    <a:pt x="1073" y="1319"/>
                  </a:lnTo>
                  <a:lnTo>
                    <a:pt x="1061" y="1295"/>
                  </a:lnTo>
                  <a:lnTo>
                    <a:pt x="1045" y="1267"/>
                  </a:lnTo>
                  <a:lnTo>
                    <a:pt x="1026" y="1237"/>
                  </a:lnTo>
                  <a:lnTo>
                    <a:pt x="1002" y="1207"/>
                  </a:lnTo>
                  <a:lnTo>
                    <a:pt x="972" y="1177"/>
                  </a:lnTo>
                  <a:lnTo>
                    <a:pt x="955" y="1162"/>
                  </a:lnTo>
                  <a:lnTo>
                    <a:pt x="936" y="1148"/>
                  </a:lnTo>
                  <a:lnTo>
                    <a:pt x="916" y="1134"/>
                  </a:lnTo>
                  <a:lnTo>
                    <a:pt x="895" y="1120"/>
                  </a:lnTo>
                  <a:lnTo>
                    <a:pt x="871" y="1107"/>
                  </a:lnTo>
                  <a:lnTo>
                    <a:pt x="845" y="1093"/>
                  </a:lnTo>
                  <a:lnTo>
                    <a:pt x="819" y="1082"/>
                  </a:lnTo>
                  <a:lnTo>
                    <a:pt x="789" y="1071"/>
                  </a:lnTo>
                  <a:lnTo>
                    <a:pt x="757" y="1060"/>
                  </a:lnTo>
                  <a:lnTo>
                    <a:pt x="724" y="1051"/>
                  </a:lnTo>
                  <a:lnTo>
                    <a:pt x="688" y="1043"/>
                  </a:lnTo>
                  <a:lnTo>
                    <a:pt x="651" y="1036"/>
                  </a:lnTo>
                  <a:lnTo>
                    <a:pt x="651" y="976"/>
                  </a:lnTo>
                  <a:lnTo>
                    <a:pt x="651" y="976"/>
                  </a:lnTo>
                  <a:lnTo>
                    <a:pt x="694" y="970"/>
                  </a:lnTo>
                  <a:lnTo>
                    <a:pt x="735" y="961"/>
                  </a:lnTo>
                  <a:lnTo>
                    <a:pt x="774" y="948"/>
                  </a:lnTo>
                  <a:lnTo>
                    <a:pt x="811" y="935"/>
                  </a:lnTo>
                  <a:lnTo>
                    <a:pt x="845" y="918"/>
                  </a:lnTo>
                  <a:lnTo>
                    <a:pt x="879" y="897"/>
                  </a:lnTo>
                  <a:lnTo>
                    <a:pt x="908" y="877"/>
                  </a:lnTo>
                  <a:lnTo>
                    <a:pt x="936" y="853"/>
                  </a:lnTo>
                  <a:lnTo>
                    <a:pt x="963" y="825"/>
                  </a:lnTo>
                  <a:lnTo>
                    <a:pt x="985" y="795"/>
                  </a:lnTo>
                  <a:lnTo>
                    <a:pt x="1005" y="761"/>
                  </a:lnTo>
                  <a:lnTo>
                    <a:pt x="1020" y="726"/>
                  </a:lnTo>
                  <a:lnTo>
                    <a:pt x="1033" y="687"/>
                  </a:lnTo>
                  <a:lnTo>
                    <a:pt x="1043" y="646"/>
                  </a:lnTo>
                  <a:lnTo>
                    <a:pt x="1048" y="601"/>
                  </a:lnTo>
                  <a:lnTo>
                    <a:pt x="1050" y="552"/>
                  </a:lnTo>
                  <a:lnTo>
                    <a:pt x="1050" y="552"/>
                  </a:lnTo>
                  <a:lnTo>
                    <a:pt x="1050" y="526"/>
                  </a:lnTo>
                  <a:lnTo>
                    <a:pt x="1048" y="500"/>
                  </a:lnTo>
                  <a:lnTo>
                    <a:pt x="1045" y="474"/>
                  </a:lnTo>
                  <a:lnTo>
                    <a:pt x="1041" y="448"/>
                  </a:lnTo>
                  <a:lnTo>
                    <a:pt x="1035" y="423"/>
                  </a:lnTo>
                  <a:lnTo>
                    <a:pt x="1028" y="397"/>
                  </a:lnTo>
                  <a:lnTo>
                    <a:pt x="1019" y="373"/>
                  </a:lnTo>
                  <a:lnTo>
                    <a:pt x="1009" y="349"/>
                  </a:lnTo>
                  <a:lnTo>
                    <a:pt x="1000" y="325"/>
                  </a:lnTo>
                  <a:lnTo>
                    <a:pt x="989" y="300"/>
                  </a:lnTo>
                  <a:lnTo>
                    <a:pt x="976" y="278"/>
                  </a:lnTo>
                  <a:lnTo>
                    <a:pt x="963" y="256"/>
                  </a:lnTo>
                  <a:lnTo>
                    <a:pt x="948" y="233"/>
                  </a:lnTo>
                  <a:lnTo>
                    <a:pt x="933" y="213"/>
                  </a:lnTo>
                  <a:lnTo>
                    <a:pt x="916" y="192"/>
                  </a:lnTo>
                  <a:lnTo>
                    <a:pt x="899" y="172"/>
                  </a:lnTo>
                  <a:lnTo>
                    <a:pt x="880" y="153"/>
                  </a:lnTo>
                  <a:lnTo>
                    <a:pt x="862" y="134"/>
                  </a:lnTo>
                  <a:lnTo>
                    <a:pt x="841" y="117"/>
                  </a:lnTo>
                  <a:lnTo>
                    <a:pt x="821" y="101"/>
                  </a:lnTo>
                  <a:lnTo>
                    <a:pt x="800" y="86"/>
                  </a:lnTo>
                  <a:lnTo>
                    <a:pt x="778" y="73"/>
                  </a:lnTo>
                  <a:lnTo>
                    <a:pt x="755" y="60"/>
                  </a:lnTo>
                  <a:lnTo>
                    <a:pt x="733" y="48"/>
                  </a:lnTo>
                  <a:lnTo>
                    <a:pt x="709" y="37"/>
                  </a:lnTo>
                  <a:lnTo>
                    <a:pt x="685" y="28"/>
                  </a:lnTo>
                  <a:lnTo>
                    <a:pt x="660" y="20"/>
                  </a:lnTo>
                  <a:lnTo>
                    <a:pt x="634" y="13"/>
                  </a:lnTo>
                  <a:lnTo>
                    <a:pt x="608" y="7"/>
                  </a:lnTo>
                  <a:lnTo>
                    <a:pt x="582" y="4"/>
                  </a:lnTo>
                  <a:lnTo>
                    <a:pt x="556" y="2"/>
                  </a:lnTo>
                  <a:lnTo>
                    <a:pt x="530" y="0"/>
                  </a:lnTo>
                  <a:lnTo>
                    <a:pt x="530" y="0"/>
                  </a:lnTo>
                  <a:lnTo>
                    <a:pt x="502" y="2"/>
                  </a:lnTo>
                  <a:lnTo>
                    <a:pt x="476" y="4"/>
                  </a:lnTo>
                  <a:lnTo>
                    <a:pt x="449" y="7"/>
                  </a:lnTo>
                  <a:lnTo>
                    <a:pt x="423" y="11"/>
                  </a:lnTo>
                  <a:lnTo>
                    <a:pt x="397" y="17"/>
                  </a:lnTo>
                  <a:lnTo>
                    <a:pt x="373" y="24"/>
                  </a:lnTo>
                  <a:lnTo>
                    <a:pt x="349" y="33"/>
                  </a:lnTo>
                  <a:lnTo>
                    <a:pt x="324" y="43"/>
                  </a:lnTo>
                  <a:lnTo>
                    <a:pt x="300" y="52"/>
                  </a:lnTo>
                  <a:lnTo>
                    <a:pt x="278" y="65"/>
                  </a:lnTo>
                  <a:lnTo>
                    <a:pt x="255" y="76"/>
                  </a:lnTo>
                  <a:lnTo>
                    <a:pt x="235" y="91"/>
                  </a:lnTo>
                  <a:lnTo>
                    <a:pt x="214" y="106"/>
                  </a:lnTo>
                  <a:lnTo>
                    <a:pt x="194" y="121"/>
                  </a:lnTo>
                  <a:lnTo>
                    <a:pt x="175" y="138"/>
                  </a:lnTo>
                  <a:lnTo>
                    <a:pt x="156" y="155"/>
                  </a:lnTo>
                  <a:lnTo>
                    <a:pt x="138" y="173"/>
                  </a:lnTo>
                  <a:lnTo>
                    <a:pt x="121" y="192"/>
                  </a:lnTo>
                  <a:lnTo>
                    <a:pt x="106" y="213"/>
                  </a:lnTo>
                  <a:lnTo>
                    <a:pt x="91" y="233"/>
                  </a:lnTo>
                  <a:lnTo>
                    <a:pt x="76" y="254"/>
                  </a:lnTo>
                  <a:lnTo>
                    <a:pt x="65" y="274"/>
                  </a:lnTo>
                  <a:lnTo>
                    <a:pt x="52" y="297"/>
                  </a:lnTo>
                  <a:lnTo>
                    <a:pt x="43" y="321"/>
                  </a:lnTo>
                  <a:lnTo>
                    <a:pt x="31" y="343"/>
                  </a:lnTo>
                  <a:lnTo>
                    <a:pt x="24" y="367"/>
                  </a:lnTo>
                  <a:lnTo>
                    <a:pt x="17" y="392"/>
                  </a:lnTo>
                  <a:lnTo>
                    <a:pt x="11" y="416"/>
                  </a:lnTo>
                  <a:lnTo>
                    <a:pt x="5" y="442"/>
                  </a:lnTo>
                  <a:lnTo>
                    <a:pt x="2" y="468"/>
                  </a:lnTo>
                  <a:lnTo>
                    <a:pt x="0" y="493"/>
                  </a:lnTo>
                  <a:lnTo>
                    <a:pt x="0" y="519"/>
                  </a:lnTo>
                  <a:lnTo>
                    <a:pt x="0" y="519"/>
                  </a:lnTo>
                  <a:lnTo>
                    <a:pt x="2" y="571"/>
                  </a:lnTo>
                  <a:lnTo>
                    <a:pt x="7" y="619"/>
                  </a:lnTo>
                  <a:lnTo>
                    <a:pt x="18" y="664"/>
                  </a:lnTo>
                  <a:lnTo>
                    <a:pt x="31" y="705"/>
                  </a:lnTo>
                  <a:lnTo>
                    <a:pt x="50" y="744"/>
                  </a:lnTo>
                  <a:lnTo>
                    <a:pt x="71" y="780"/>
                  </a:lnTo>
                  <a:lnTo>
                    <a:pt x="95" y="814"/>
                  </a:lnTo>
                  <a:lnTo>
                    <a:pt x="121" y="843"/>
                  </a:lnTo>
                  <a:lnTo>
                    <a:pt x="151" y="870"/>
                  </a:lnTo>
                  <a:lnTo>
                    <a:pt x="183" y="894"/>
                  </a:lnTo>
                  <a:lnTo>
                    <a:pt x="218" y="914"/>
                  </a:lnTo>
                  <a:lnTo>
                    <a:pt x="255" y="933"/>
                  </a:lnTo>
                  <a:lnTo>
                    <a:pt x="295" y="948"/>
                  </a:lnTo>
                  <a:lnTo>
                    <a:pt x="334" y="961"/>
                  </a:lnTo>
                  <a:lnTo>
                    <a:pt x="377" y="970"/>
                  </a:lnTo>
                  <a:lnTo>
                    <a:pt x="421" y="978"/>
                  </a:lnTo>
                  <a:lnTo>
                    <a:pt x="421" y="1039"/>
                  </a:lnTo>
                  <a:lnTo>
                    <a:pt x="421" y="1039"/>
                  </a:lnTo>
                  <a:lnTo>
                    <a:pt x="407" y="1039"/>
                  </a:lnTo>
                  <a:lnTo>
                    <a:pt x="369" y="1049"/>
                  </a:lnTo>
                  <a:lnTo>
                    <a:pt x="343" y="1054"/>
                  </a:lnTo>
                  <a:lnTo>
                    <a:pt x="313" y="1065"/>
                  </a:lnTo>
                  <a:lnTo>
                    <a:pt x="281" y="1079"/>
                  </a:lnTo>
                  <a:lnTo>
                    <a:pt x="248" y="1095"/>
                  </a:lnTo>
                  <a:lnTo>
                    <a:pt x="214" y="1118"/>
                  </a:lnTo>
                  <a:lnTo>
                    <a:pt x="181" y="1144"/>
                  </a:lnTo>
                  <a:lnTo>
                    <a:pt x="164" y="1159"/>
                  </a:lnTo>
                  <a:lnTo>
                    <a:pt x="147" y="1174"/>
                  </a:lnTo>
                  <a:lnTo>
                    <a:pt x="130" y="1192"/>
                  </a:lnTo>
                  <a:lnTo>
                    <a:pt x="115" y="1211"/>
                  </a:lnTo>
                  <a:lnTo>
                    <a:pt x="101" y="1232"/>
                  </a:lnTo>
                  <a:lnTo>
                    <a:pt x="86" y="1254"/>
                  </a:lnTo>
                  <a:lnTo>
                    <a:pt x="73" y="1278"/>
                  </a:lnTo>
                  <a:lnTo>
                    <a:pt x="61" y="1304"/>
                  </a:lnTo>
                  <a:lnTo>
                    <a:pt x="50" y="1330"/>
                  </a:lnTo>
                  <a:lnTo>
                    <a:pt x="39" y="1360"/>
                  </a:lnTo>
                  <a:lnTo>
                    <a:pt x="31" y="1392"/>
                  </a:lnTo>
                  <a:lnTo>
                    <a:pt x="24" y="1424"/>
                  </a:lnTo>
                  <a:lnTo>
                    <a:pt x="24" y="1424"/>
                  </a:lnTo>
                  <a:lnTo>
                    <a:pt x="24" y="1437"/>
                  </a:lnTo>
                  <a:lnTo>
                    <a:pt x="28" y="1467"/>
                  </a:lnTo>
                  <a:lnTo>
                    <a:pt x="31" y="1487"/>
                  </a:lnTo>
                  <a:lnTo>
                    <a:pt x="37" y="1511"/>
                  </a:lnTo>
                  <a:lnTo>
                    <a:pt x="45" y="1538"/>
                  </a:lnTo>
                  <a:lnTo>
                    <a:pt x="56" y="1566"/>
                  </a:lnTo>
                  <a:lnTo>
                    <a:pt x="71" y="1595"/>
                  </a:lnTo>
                  <a:lnTo>
                    <a:pt x="87" y="1625"/>
                  </a:lnTo>
                  <a:lnTo>
                    <a:pt x="108" y="1655"/>
                  </a:lnTo>
                  <a:lnTo>
                    <a:pt x="134" y="1683"/>
                  </a:lnTo>
                  <a:lnTo>
                    <a:pt x="147" y="1696"/>
                  </a:lnTo>
                  <a:lnTo>
                    <a:pt x="162" y="1709"/>
                  </a:lnTo>
                  <a:lnTo>
                    <a:pt x="179" y="1722"/>
                  </a:lnTo>
                  <a:lnTo>
                    <a:pt x="198" y="1735"/>
                  </a:lnTo>
                  <a:lnTo>
                    <a:pt x="216" y="1747"/>
                  </a:lnTo>
                  <a:lnTo>
                    <a:pt x="237" y="1756"/>
                  </a:lnTo>
                  <a:lnTo>
                    <a:pt x="259" y="1767"/>
                  </a:lnTo>
                  <a:lnTo>
                    <a:pt x="283" y="1775"/>
                  </a:lnTo>
                  <a:lnTo>
                    <a:pt x="276" y="2474"/>
                  </a:lnTo>
                  <a:lnTo>
                    <a:pt x="276" y="2474"/>
                  </a:lnTo>
                  <a:lnTo>
                    <a:pt x="263" y="2476"/>
                  </a:lnTo>
                  <a:lnTo>
                    <a:pt x="231" y="2480"/>
                  </a:lnTo>
                  <a:lnTo>
                    <a:pt x="211" y="2486"/>
                  </a:lnTo>
                  <a:lnTo>
                    <a:pt x="186" y="2491"/>
                  </a:lnTo>
                  <a:lnTo>
                    <a:pt x="162" y="2501"/>
                  </a:lnTo>
                  <a:lnTo>
                    <a:pt x="138" y="2512"/>
                  </a:lnTo>
                  <a:lnTo>
                    <a:pt x="115" y="2525"/>
                  </a:lnTo>
                  <a:lnTo>
                    <a:pt x="93" y="2540"/>
                  </a:lnTo>
                  <a:lnTo>
                    <a:pt x="84" y="2549"/>
                  </a:lnTo>
                  <a:lnTo>
                    <a:pt x="74" y="2558"/>
                  </a:lnTo>
                  <a:lnTo>
                    <a:pt x="67" y="2570"/>
                  </a:lnTo>
                  <a:lnTo>
                    <a:pt x="59" y="2581"/>
                  </a:lnTo>
                  <a:lnTo>
                    <a:pt x="52" y="2594"/>
                  </a:lnTo>
                  <a:lnTo>
                    <a:pt x="48" y="2607"/>
                  </a:lnTo>
                  <a:lnTo>
                    <a:pt x="45" y="2620"/>
                  </a:lnTo>
                  <a:lnTo>
                    <a:pt x="43" y="2637"/>
                  </a:lnTo>
                  <a:lnTo>
                    <a:pt x="43" y="2652"/>
                  </a:lnTo>
                  <a:lnTo>
                    <a:pt x="45" y="2668"/>
                  </a:lnTo>
                  <a:lnTo>
                    <a:pt x="48" y="2687"/>
                  </a:lnTo>
                  <a:lnTo>
                    <a:pt x="52" y="2708"/>
                  </a:lnTo>
                  <a:lnTo>
                    <a:pt x="52" y="2708"/>
                  </a:lnTo>
                  <a:lnTo>
                    <a:pt x="54" y="2710"/>
                  </a:lnTo>
                  <a:lnTo>
                    <a:pt x="56" y="2719"/>
                  </a:lnTo>
                  <a:lnTo>
                    <a:pt x="59" y="2724"/>
                  </a:lnTo>
                  <a:lnTo>
                    <a:pt x="65" y="2732"/>
                  </a:lnTo>
                  <a:lnTo>
                    <a:pt x="73" y="2739"/>
                  </a:lnTo>
                  <a:lnTo>
                    <a:pt x="82" y="2745"/>
                  </a:lnTo>
                  <a:lnTo>
                    <a:pt x="95" y="2752"/>
                  </a:lnTo>
                  <a:lnTo>
                    <a:pt x="110" y="2760"/>
                  </a:lnTo>
                  <a:lnTo>
                    <a:pt x="128" y="2766"/>
                  </a:lnTo>
                  <a:lnTo>
                    <a:pt x="151" y="2771"/>
                  </a:lnTo>
                  <a:lnTo>
                    <a:pt x="177" y="2775"/>
                  </a:lnTo>
                  <a:lnTo>
                    <a:pt x="207" y="2777"/>
                  </a:lnTo>
                  <a:lnTo>
                    <a:pt x="242" y="2779"/>
                  </a:lnTo>
                  <a:lnTo>
                    <a:pt x="283" y="2779"/>
                  </a:lnTo>
                  <a:lnTo>
                    <a:pt x="283" y="2779"/>
                  </a:lnTo>
                  <a:lnTo>
                    <a:pt x="358" y="2773"/>
                  </a:lnTo>
                  <a:lnTo>
                    <a:pt x="390" y="2769"/>
                  </a:lnTo>
                  <a:lnTo>
                    <a:pt x="416" y="2766"/>
                  </a:lnTo>
                  <a:lnTo>
                    <a:pt x="436" y="2760"/>
                  </a:lnTo>
                  <a:lnTo>
                    <a:pt x="455" y="2754"/>
                  </a:lnTo>
                  <a:lnTo>
                    <a:pt x="470" y="2747"/>
                  </a:lnTo>
                  <a:lnTo>
                    <a:pt x="481" y="2738"/>
                  </a:lnTo>
                  <a:lnTo>
                    <a:pt x="490" y="2728"/>
                  </a:lnTo>
                  <a:lnTo>
                    <a:pt x="496" y="2715"/>
                  </a:lnTo>
                  <a:lnTo>
                    <a:pt x="502" y="2702"/>
                  </a:lnTo>
                  <a:lnTo>
                    <a:pt x="504" y="2687"/>
                  </a:lnTo>
                  <a:lnTo>
                    <a:pt x="505" y="2670"/>
                  </a:lnTo>
                  <a:lnTo>
                    <a:pt x="507" y="2652"/>
                  </a:lnTo>
                  <a:lnTo>
                    <a:pt x="507" y="2607"/>
                  </a:lnTo>
                  <a:lnTo>
                    <a:pt x="584" y="2607"/>
                  </a:lnTo>
                  <a:lnTo>
                    <a:pt x="584" y="2607"/>
                  </a:lnTo>
                  <a:lnTo>
                    <a:pt x="582" y="2613"/>
                  </a:lnTo>
                  <a:lnTo>
                    <a:pt x="582" y="2631"/>
                  </a:lnTo>
                  <a:lnTo>
                    <a:pt x="582" y="2642"/>
                  </a:lnTo>
                  <a:lnTo>
                    <a:pt x="586" y="2655"/>
                  </a:lnTo>
                  <a:lnTo>
                    <a:pt x="589" y="2668"/>
                  </a:lnTo>
                  <a:lnTo>
                    <a:pt x="597" y="2683"/>
                  </a:lnTo>
                  <a:lnTo>
                    <a:pt x="608" y="2698"/>
                  </a:lnTo>
                  <a:lnTo>
                    <a:pt x="621" y="2711"/>
                  </a:lnTo>
                  <a:lnTo>
                    <a:pt x="640" y="2724"/>
                  </a:lnTo>
                  <a:lnTo>
                    <a:pt x="662" y="2736"/>
                  </a:lnTo>
                  <a:lnTo>
                    <a:pt x="690" y="2745"/>
                  </a:lnTo>
                  <a:lnTo>
                    <a:pt x="722" y="2754"/>
                  </a:lnTo>
                  <a:lnTo>
                    <a:pt x="761" y="2758"/>
                  </a:lnTo>
                  <a:lnTo>
                    <a:pt x="808" y="2760"/>
                  </a:lnTo>
                  <a:lnTo>
                    <a:pt x="808" y="2760"/>
                  </a:lnTo>
                  <a:lnTo>
                    <a:pt x="852" y="2760"/>
                  </a:lnTo>
                  <a:lnTo>
                    <a:pt x="894" y="2758"/>
                  </a:lnTo>
                  <a:lnTo>
                    <a:pt x="927" y="2754"/>
                  </a:lnTo>
                  <a:lnTo>
                    <a:pt x="957" y="2749"/>
                  </a:lnTo>
                  <a:lnTo>
                    <a:pt x="983" y="2743"/>
                  </a:lnTo>
                  <a:lnTo>
                    <a:pt x="1004" y="2736"/>
                  </a:lnTo>
                  <a:lnTo>
                    <a:pt x="1020" y="2728"/>
                  </a:lnTo>
                  <a:lnTo>
                    <a:pt x="1033" y="2719"/>
                  </a:lnTo>
                  <a:lnTo>
                    <a:pt x="1043" y="2708"/>
                  </a:lnTo>
                  <a:lnTo>
                    <a:pt x="1048" y="2698"/>
                  </a:lnTo>
                  <a:lnTo>
                    <a:pt x="1052" y="2685"/>
                  </a:lnTo>
                  <a:lnTo>
                    <a:pt x="1054" y="2672"/>
                  </a:lnTo>
                  <a:lnTo>
                    <a:pt x="1054" y="2659"/>
                  </a:lnTo>
                  <a:lnTo>
                    <a:pt x="1052" y="2646"/>
                  </a:lnTo>
                  <a:lnTo>
                    <a:pt x="1043" y="2616"/>
                  </a:lnTo>
                  <a:lnTo>
                    <a:pt x="1043" y="2616"/>
                  </a:lnTo>
                  <a:lnTo>
                    <a:pt x="1037" y="2601"/>
                  </a:lnTo>
                  <a:lnTo>
                    <a:pt x="1032" y="2586"/>
                  </a:lnTo>
                  <a:lnTo>
                    <a:pt x="1024" y="2571"/>
                  </a:lnTo>
                  <a:lnTo>
                    <a:pt x="1015" y="2558"/>
                  </a:lnTo>
                  <a:lnTo>
                    <a:pt x="1005" y="2547"/>
                  </a:lnTo>
                  <a:lnTo>
                    <a:pt x="996" y="2534"/>
                  </a:lnTo>
                  <a:lnTo>
                    <a:pt x="983" y="2523"/>
                  </a:lnTo>
                  <a:lnTo>
                    <a:pt x="970" y="2514"/>
                  </a:lnTo>
                  <a:lnTo>
                    <a:pt x="955" y="2504"/>
                  </a:lnTo>
                  <a:lnTo>
                    <a:pt x="938" y="2495"/>
                  </a:lnTo>
                  <a:lnTo>
                    <a:pt x="922" y="2487"/>
                  </a:lnTo>
                  <a:lnTo>
                    <a:pt x="903" y="2480"/>
                  </a:lnTo>
                  <a:lnTo>
                    <a:pt x="880" y="2474"/>
                  </a:lnTo>
                  <a:lnTo>
                    <a:pt x="858" y="2469"/>
                  </a:lnTo>
                  <a:lnTo>
                    <a:pt x="834" y="2465"/>
                  </a:lnTo>
                  <a:lnTo>
                    <a:pt x="808" y="2461"/>
                  </a:lnTo>
                  <a:lnTo>
                    <a:pt x="808" y="2461"/>
                  </a:lnTo>
                  <a:close/>
                  <a:moveTo>
                    <a:pt x="298" y="1549"/>
                  </a:moveTo>
                  <a:lnTo>
                    <a:pt x="298" y="1549"/>
                  </a:lnTo>
                  <a:lnTo>
                    <a:pt x="289" y="1543"/>
                  </a:lnTo>
                  <a:lnTo>
                    <a:pt x="270" y="1528"/>
                  </a:lnTo>
                  <a:lnTo>
                    <a:pt x="257" y="1517"/>
                  </a:lnTo>
                  <a:lnTo>
                    <a:pt x="246" y="1506"/>
                  </a:lnTo>
                  <a:lnTo>
                    <a:pt x="235" y="1491"/>
                  </a:lnTo>
                  <a:lnTo>
                    <a:pt x="226" y="1476"/>
                  </a:lnTo>
                  <a:lnTo>
                    <a:pt x="218" y="1459"/>
                  </a:lnTo>
                  <a:lnTo>
                    <a:pt x="216" y="1441"/>
                  </a:lnTo>
                  <a:lnTo>
                    <a:pt x="216" y="1431"/>
                  </a:lnTo>
                  <a:lnTo>
                    <a:pt x="218" y="1422"/>
                  </a:lnTo>
                  <a:lnTo>
                    <a:pt x="222" y="1413"/>
                  </a:lnTo>
                  <a:lnTo>
                    <a:pt x="226" y="1403"/>
                  </a:lnTo>
                  <a:lnTo>
                    <a:pt x="231" y="1392"/>
                  </a:lnTo>
                  <a:lnTo>
                    <a:pt x="239" y="1383"/>
                  </a:lnTo>
                  <a:lnTo>
                    <a:pt x="250" y="1373"/>
                  </a:lnTo>
                  <a:lnTo>
                    <a:pt x="261" y="1362"/>
                  </a:lnTo>
                  <a:lnTo>
                    <a:pt x="274" y="1353"/>
                  </a:lnTo>
                  <a:lnTo>
                    <a:pt x="291" y="1342"/>
                  </a:lnTo>
                  <a:lnTo>
                    <a:pt x="309" y="1332"/>
                  </a:lnTo>
                  <a:lnTo>
                    <a:pt x="330" y="1321"/>
                  </a:lnTo>
                  <a:lnTo>
                    <a:pt x="298" y="1549"/>
                  </a:lnTo>
                  <a:close/>
                  <a:moveTo>
                    <a:pt x="565" y="2581"/>
                  </a:moveTo>
                  <a:lnTo>
                    <a:pt x="522" y="2581"/>
                  </a:lnTo>
                  <a:lnTo>
                    <a:pt x="522" y="2581"/>
                  </a:lnTo>
                  <a:lnTo>
                    <a:pt x="511" y="2502"/>
                  </a:lnTo>
                  <a:lnTo>
                    <a:pt x="502" y="2428"/>
                  </a:lnTo>
                  <a:lnTo>
                    <a:pt x="498" y="2359"/>
                  </a:lnTo>
                  <a:lnTo>
                    <a:pt x="496" y="2295"/>
                  </a:lnTo>
                  <a:lnTo>
                    <a:pt x="496" y="2236"/>
                  </a:lnTo>
                  <a:lnTo>
                    <a:pt x="498" y="2181"/>
                  </a:lnTo>
                  <a:lnTo>
                    <a:pt x="502" y="2133"/>
                  </a:lnTo>
                  <a:lnTo>
                    <a:pt x="507" y="2088"/>
                  </a:lnTo>
                  <a:lnTo>
                    <a:pt x="513" y="2049"/>
                  </a:lnTo>
                  <a:lnTo>
                    <a:pt x="518" y="2015"/>
                  </a:lnTo>
                  <a:lnTo>
                    <a:pt x="532" y="1963"/>
                  </a:lnTo>
                  <a:lnTo>
                    <a:pt x="541" y="1931"/>
                  </a:lnTo>
                  <a:lnTo>
                    <a:pt x="546" y="1920"/>
                  </a:lnTo>
                  <a:lnTo>
                    <a:pt x="546" y="1920"/>
                  </a:lnTo>
                  <a:lnTo>
                    <a:pt x="558" y="1959"/>
                  </a:lnTo>
                  <a:lnTo>
                    <a:pt x="567" y="2004"/>
                  </a:lnTo>
                  <a:lnTo>
                    <a:pt x="574" y="2053"/>
                  </a:lnTo>
                  <a:lnTo>
                    <a:pt x="578" y="2103"/>
                  </a:lnTo>
                  <a:lnTo>
                    <a:pt x="582" y="2157"/>
                  </a:lnTo>
                  <a:lnTo>
                    <a:pt x="584" y="2213"/>
                  </a:lnTo>
                  <a:lnTo>
                    <a:pt x="584" y="2267"/>
                  </a:lnTo>
                  <a:lnTo>
                    <a:pt x="582" y="2321"/>
                  </a:lnTo>
                  <a:lnTo>
                    <a:pt x="578" y="2422"/>
                  </a:lnTo>
                  <a:lnTo>
                    <a:pt x="573" y="2504"/>
                  </a:lnTo>
                  <a:lnTo>
                    <a:pt x="565" y="2581"/>
                  </a:lnTo>
                  <a:lnTo>
                    <a:pt x="565" y="2581"/>
                  </a:lnTo>
                  <a:close/>
                  <a:moveTo>
                    <a:pt x="726" y="1295"/>
                  </a:moveTo>
                  <a:lnTo>
                    <a:pt x="726" y="1295"/>
                  </a:lnTo>
                  <a:lnTo>
                    <a:pt x="748" y="1299"/>
                  </a:lnTo>
                  <a:lnTo>
                    <a:pt x="774" y="1304"/>
                  </a:lnTo>
                  <a:lnTo>
                    <a:pt x="804" y="1316"/>
                  </a:lnTo>
                  <a:lnTo>
                    <a:pt x="819" y="1323"/>
                  </a:lnTo>
                  <a:lnTo>
                    <a:pt x="834" y="1332"/>
                  </a:lnTo>
                  <a:lnTo>
                    <a:pt x="847" y="1342"/>
                  </a:lnTo>
                  <a:lnTo>
                    <a:pt x="862" y="1355"/>
                  </a:lnTo>
                  <a:lnTo>
                    <a:pt x="873" y="1370"/>
                  </a:lnTo>
                  <a:lnTo>
                    <a:pt x="882" y="1385"/>
                  </a:lnTo>
                  <a:lnTo>
                    <a:pt x="890" y="1403"/>
                  </a:lnTo>
                  <a:lnTo>
                    <a:pt x="895" y="1424"/>
                  </a:lnTo>
                  <a:lnTo>
                    <a:pt x="895" y="1424"/>
                  </a:lnTo>
                  <a:lnTo>
                    <a:pt x="897" y="1444"/>
                  </a:lnTo>
                  <a:lnTo>
                    <a:pt x="895" y="1463"/>
                  </a:lnTo>
                  <a:lnTo>
                    <a:pt x="892" y="1480"/>
                  </a:lnTo>
                  <a:lnTo>
                    <a:pt x="884" y="1497"/>
                  </a:lnTo>
                  <a:lnTo>
                    <a:pt x="875" y="1510"/>
                  </a:lnTo>
                  <a:lnTo>
                    <a:pt x="864" y="1521"/>
                  </a:lnTo>
                  <a:lnTo>
                    <a:pt x="852" y="1532"/>
                  </a:lnTo>
                  <a:lnTo>
                    <a:pt x="839" y="1541"/>
                  </a:lnTo>
                  <a:lnTo>
                    <a:pt x="815" y="1556"/>
                  </a:lnTo>
                  <a:lnTo>
                    <a:pt x="791" y="1566"/>
                  </a:lnTo>
                  <a:lnTo>
                    <a:pt x="769" y="1571"/>
                  </a:lnTo>
                  <a:lnTo>
                    <a:pt x="726" y="12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80"/>
            <p:cNvSpPr>
              <a:spLocks noEditPoints="1"/>
            </p:cNvSpPr>
            <p:nvPr/>
          </p:nvSpPr>
          <p:spPr bwMode="auto">
            <a:xfrm>
              <a:off x="701675" y="5408613"/>
              <a:ext cx="939800" cy="2265363"/>
            </a:xfrm>
            <a:custGeom>
              <a:avLst/>
              <a:gdLst>
                <a:gd name="T0" fmla="*/ 194 w 1185"/>
                <a:gd name="T1" fmla="*/ 1162 h 2853"/>
                <a:gd name="T2" fmla="*/ 34 w 1185"/>
                <a:gd name="T3" fmla="*/ 1476 h 2853"/>
                <a:gd name="T4" fmla="*/ 153 w 1185"/>
                <a:gd name="T5" fmla="*/ 1756 h 2853"/>
                <a:gd name="T6" fmla="*/ 286 w 1185"/>
                <a:gd name="T7" fmla="*/ 2484 h 2853"/>
                <a:gd name="T8" fmla="*/ 105 w 1185"/>
                <a:gd name="T9" fmla="*/ 2560 h 2853"/>
                <a:gd name="T10" fmla="*/ 58 w 1185"/>
                <a:gd name="T11" fmla="*/ 2758 h 2853"/>
                <a:gd name="T12" fmla="*/ 157 w 1185"/>
                <a:gd name="T13" fmla="*/ 2847 h 2853"/>
                <a:gd name="T14" fmla="*/ 504 w 1185"/>
                <a:gd name="T15" fmla="*/ 2836 h 2853"/>
                <a:gd name="T16" fmla="*/ 599 w 1185"/>
                <a:gd name="T17" fmla="*/ 2715 h 2853"/>
                <a:gd name="T18" fmla="*/ 704 w 1185"/>
                <a:gd name="T19" fmla="*/ 2823 h 2853"/>
                <a:gd name="T20" fmla="*/ 1064 w 1185"/>
                <a:gd name="T21" fmla="*/ 2827 h 2853"/>
                <a:gd name="T22" fmla="*/ 1140 w 1185"/>
                <a:gd name="T23" fmla="*/ 2663 h 2853"/>
                <a:gd name="T24" fmla="*/ 1021 w 1185"/>
                <a:gd name="T25" fmla="*/ 2504 h 2853"/>
                <a:gd name="T26" fmla="*/ 898 w 1185"/>
                <a:gd name="T27" fmla="*/ 1858 h 2853"/>
                <a:gd name="T28" fmla="*/ 1142 w 1185"/>
                <a:gd name="T29" fmla="*/ 1649 h 2853"/>
                <a:gd name="T30" fmla="*/ 1181 w 1185"/>
                <a:gd name="T31" fmla="*/ 1431 h 2853"/>
                <a:gd name="T32" fmla="*/ 1015 w 1185"/>
                <a:gd name="T33" fmla="*/ 1149 h 2853"/>
                <a:gd name="T34" fmla="*/ 885 w 1185"/>
                <a:gd name="T35" fmla="*/ 1000 h 2853"/>
                <a:gd name="T36" fmla="*/ 1127 w 1185"/>
                <a:gd name="T37" fmla="*/ 686 h 2853"/>
                <a:gd name="T38" fmla="*/ 1094 w 1185"/>
                <a:gd name="T39" fmla="*/ 384 h 2853"/>
                <a:gd name="T40" fmla="*/ 939 w 1185"/>
                <a:gd name="T41" fmla="*/ 147 h 2853"/>
                <a:gd name="T42" fmla="*/ 662 w 1185"/>
                <a:gd name="T43" fmla="*/ 7 h 2853"/>
                <a:gd name="T44" fmla="*/ 381 w 1185"/>
                <a:gd name="T45" fmla="*/ 37 h 2853"/>
                <a:gd name="T46" fmla="*/ 134 w 1185"/>
                <a:gd name="T47" fmla="*/ 216 h 2853"/>
                <a:gd name="T48" fmla="*/ 8 w 1185"/>
                <a:gd name="T49" fmla="*/ 498 h 2853"/>
                <a:gd name="T50" fmla="*/ 78 w 1185"/>
                <a:gd name="T51" fmla="*/ 845 h 2853"/>
                <a:gd name="T52" fmla="*/ 670 w 1185"/>
                <a:gd name="T53" fmla="*/ 1108 h 2853"/>
                <a:gd name="T54" fmla="*/ 864 w 1185"/>
                <a:gd name="T55" fmla="*/ 1159 h 2853"/>
                <a:gd name="T56" fmla="*/ 1080 w 1185"/>
                <a:gd name="T57" fmla="*/ 1368 h 2853"/>
                <a:gd name="T58" fmla="*/ 1064 w 1185"/>
                <a:gd name="T59" fmla="*/ 1634 h 2853"/>
                <a:gd name="T60" fmla="*/ 823 w 1185"/>
                <a:gd name="T61" fmla="*/ 1793 h 2853"/>
                <a:gd name="T62" fmla="*/ 793 w 1185"/>
                <a:gd name="T63" fmla="*/ 1901 h 2853"/>
                <a:gd name="T64" fmla="*/ 845 w 1185"/>
                <a:gd name="T65" fmla="*/ 2551 h 2853"/>
                <a:gd name="T66" fmla="*/ 1049 w 1185"/>
                <a:gd name="T67" fmla="*/ 2638 h 2853"/>
                <a:gd name="T68" fmla="*/ 1038 w 1185"/>
                <a:gd name="T69" fmla="*/ 2750 h 2853"/>
                <a:gd name="T70" fmla="*/ 705 w 1185"/>
                <a:gd name="T71" fmla="*/ 2739 h 2853"/>
                <a:gd name="T72" fmla="*/ 674 w 1185"/>
                <a:gd name="T73" fmla="*/ 2560 h 2853"/>
                <a:gd name="T74" fmla="*/ 664 w 1185"/>
                <a:gd name="T75" fmla="*/ 1978 h 2853"/>
                <a:gd name="T76" fmla="*/ 577 w 1185"/>
                <a:gd name="T77" fmla="*/ 1905 h 2853"/>
                <a:gd name="T78" fmla="*/ 508 w 1185"/>
                <a:gd name="T79" fmla="*/ 2122 h 2853"/>
                <a:gd name="T80" fmla="*/ 509 w 1185"/>
                <a:gd name="T81" fmla="*/ 2737 h 2853"/>
                <a:gd name="T82" fmla="*/ 248 w 1185"/>
                <a:gd name="T83" fmla="*/ 2773 h 2853"/>
                <a:gd name="T84" fmla="*/ 140 w 1185"/>
                <a:gd name="T85" fmla="*/ 2672 h 2853"/>
                <a:gd name="T86" fmla="*/ 274 w 1185"/>
                <a:gd name="T87" fmla="*/ 2566 h 2853"/>
                <a:gd name="T88" fmla="*/ 364 w 1185"/>
                <a:gd name="T89" fmla="*/ 2530 h 2853"/>
                <a:gd name="T90" fmla="*/ 347 w 1185"/>
                <a:gd name="T91" fmla="*/ 1784 h 2853"/>
                <a:gd name="T92" fmla="*/ 157 w 1185"/>
                <a:gd name="T93" fmla="*/ 1633 h 2853"/>
                <a:gd name="T94" fmla="*/ 123 w 1185"/>
                <a:gd name="T95" fmla="*/ 1403 h 2853"/>
                <a:gd name="T96" fmla="*/ 366 w 1185"/>
                <a:gd name="T97" fmla="*/ 1147 h 2853"/>
                <a:gd name="T98" fmla="*/ 508 w 1185"/>
                <a:gd name="T99" fmla="*/ 1090 h 2853"/>
                <a:gd name="T100" fmla="*/ 403 w 1185"/>
                <a:gd name="T101" fmla="*/ 959 h 2853"/>
                <a:gd name="T102" fmla="*/ 129 w 1185"/>
                <a:gd name="T103" fmla="*/ 774 h 2853"/>
                <a:gd name="T104" fmla="*/ 101 w 1185"/>
                <a:gd name="T105" fmla="*/ 448 h 2853"/>
                <a:gd name="T106" fmla="*/ 330 w 1185"/>
                <a:gd name="T107" fmla="*/ 147 h 2853"/>
                <a:gd name="T108" fmla="*/ 577 w 1185"/>
                <a:gd name="T109" fmla="*/ 80 h 2853"/>
                <a:gd name="T110" fmla="*/ 834 w 1185"/>
                <a:gd name="T111" fmla="*/ 164 h 2853"/>
                <a:gd name="T112" fmla="*/ 1045 w 1185"/>
                <a:gd name="T113" fmla="*/ 509 h 2853"/>
                <a:gd name="T114" fmla="*/ 1011 w 1185"/>
                <a:gd name="T115" fmla="*/ 783 h 2853"/>
                <a:gd name="T116" fmla="*/ 748 w 1185"/>
                <a:gd name="T117" fmla="*/ 961 h 2853"/>
                <a:gd name="T118" fmla="*/ 670 w 1185"/>
                <a:gd name="T119" fmla="*/ 1108 h 2853"/>
                <a:gd name="T120" fmla="*/ 579 w 1185"/>
                <a:gd name="T121" fmla="*/ 2498 h 2853"/>
                <a:gd name="T122" fmla="*/ 603 w 1185"/>
                <a:gd name="T123" fmla="*/ 2183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85" h="2853">
                  <a:moveTo>
                    <a:pt x="384" y="1037"/>
                  </a:moveTo>
                  <a:lnTo>
                    <a:pt x="384" y="1037"/>
                  </a:lnTo>
                  <a:lnTo>
                    <a:pt x="422" y="1045"/>
                  </a:lnTo>
                  <a:lnTo>
                    <a:pt x="422" y="1045"/>
                  </a:lnTo>
                  <a:lnTo>
                    <a:pt x="390" y="1052"/>
                  </a:lnTo>
                  <a:lnTo>
                    <a:pt x="356" y="1063"/>
                  </a:lnTo>
                  <a:lnTo>
                    <a:pt x="323" y="1078"/>
                  </a:lnTo>
                  <a:lnTo>
                    <a:pt x="289" y="1095"/>
                  </a:lnTo>
                  <a:lnTo>
                    <a:pt x="258" y="1116"/>
                  </a:lnTo>
                  <a:lnTo>
                    <a:pt x="224" y="1138"/>
                  </a:lnTo>
                  <a:lnTo>
                    <a:pt x="194" y="1162"/>
                  </a:lnTo>
                  <a:lnTo>
                    <a:pt x="164" y="1190"/>
                  </a:lnTo>
                  <a:lnTo>
                    <a:pt x="136" y="1220"/>
                  </a:lnTo>
                  <a:lnTo>
                    <a:pt x="112" y="1252"/>
                  </a:lnTo>
                  <a:lnTo>
                    <a:pt x="90" y="1285"/>
                  </a:lnTo>
                  <a:lnTo>
                    <a:pt x="71" y="1321"/>
                  </a:lnTo>
                  <a:lnTo>
                    <a:pt x="54" y="1358"/>
                  </a:lnTo>
                  <a:lnTo>
                    <a:pt x="43" y="1396"/>
                  </a:lnTo>
                  <a:lnTo>
                    <a:pt x="39" y="1416"/>
                  </a:lnTo>
                  <a:lnTo>
                    <a:pt x="36" y="1437"/>
                  </a:lnTo>
                  <a:lnTo>
                    <a:pt x="34" y="1455"/>
                  </a:lnTo>
                  <a:lnTo>
                    <a:pt x="34" y="1476"/>
                  </a:lnTo>
                  <a:lnTo>
                    <a:pt x="34" y="1476"/>
                  </a:lnTo>
                  <a:lnTo>
                    <a:pt x="36" y="1509"/>
                  </a:lnTo>
                  <a:lnTo>
                    <a:pt x="39" y="1543"/>
                  </a:lnTo>
                  <a:lnTo>
                    <a:pt x="45" y="1575"/>
                  </a:lnTo>
                  <a:lnTo>
                    <a:pt x="54" y="1605"/>
                  </a:lnTo>
                  <a:lnTo>
                    <a:pt x="67" y="1633"/>
                  </a:lnTo>
                  <a:lnTo>
                    <a:pt x="80" y="1661"/>
                  </a:lnTo>
                  <a:lnTo>
                    <a:pt x="95" y="1687"/>
                  </a:lnTo>
                  <a:lnTo>
                    <a:pt x="114" y="1711"/>
                  </a:lnTo>
                  <a:lnTo>
                    <a:pt x="133" y="1733"/>
                  </a:lnTo>
                  <a:lnTo>
                    <a:pt x="153" y="1756"/>
                  </a:lnTo>
                  <a:lnTo>
                    <a:pt x="174" y="1774"/>
                  </a:lnTo>
                  <a:lnTo>
                    <a:pt x="196" y="1793"/>
                  </a:lnTo>
                  <a:lnTo>
                    <a:pt x="220" y="1810"/>
                  </a:lnTo>
                  <a:lnTo>
                    <a:pt x="245" y="1825"/>
                  </a:lnTo>
                  <a:lnTo>
                    <a:pt x="269" y="1838"/>
                  </a:lnTo>
                  <a:lnTo>
                    <a:pt x="293" y="1849"/>
                  </a:lnTo>
                  <a:lnTo>
                    <a:pt x="293" y="1849"/>
                  </a:lnTo>
                  <a:lnTo>
                    <a:pt x="289" y="2024"/>
                  </a:lnTo>
                  <a:lnTo>
                    <a:pt x="287" y="2207"/>
                  </a:lnTo>
                  <a:lnTo>
                    <a:pt x="286" y="2484"/>
                  </a:lnTo>
                  <a:lnTo>
                    <a:pt x="286" y="2484"/>
                  </a:lnTo>
                  <a:lnTo>
                    <a:pt x="263" y="2485"/>
                  </a:lnTo>
                  <a:lnTo>
                    <a:pt x="243" y="2489"/>
                  </a:lnTo>
                  <a:lnTo>
                    <a:pt x="222" y="2495"/>
                  </a:lnTo>
                  <a:lnTo>
                    <a:pt x="203" y="2502"/>
                  </a:lnTo>
                  <a:lnTo>
                    <a:pt x="172" y="2515"/>
                  </a:lnTo>
                  <a:lnTo>
                    <a:pt x="157" y="2523"/>
                  </a:lnTo>
                  <a:lnTo>
                    <a:pt x="157" y="2523"/>
                  </a:lnTo>
                  <a:lnTo>
                    <a:pt x="144" y="2530"/>
                  </a:lnTo>
                  <a:lnTo>
                    <a:pt x="129" y="2540"/>
                  </a:lnTo>
                  <a:lnTo>
                    <a:pt x="116" y="2549"/>
                  </a:lnTo>
                  <a:lnTo>
                    <a:pt x="105" y="2560"/>
                  </a:lnTo>
                  <a:lnTo>
                    <a:pt x="93" y="2571"/>
                  </a:lnTo>
                  <a:lnTo>
                    <a:pt x="82" y="2584"/>
                  </a:lnTo>
                  <a:lnTo>
                    <a:pt x="73" y="2597"/>
                  </a:lnTo>
                  <a:lnTo>
                    <a:pt x="67" y="2612"/>
                  </a:lnTo>
                  <a:lnTo>
                    <a:pt x="67" y="2612"/>
                  </a:lnTo>
                  <a:lnTo>
                    <a:pt x="58" y="2637"/>
                  </a:lnTo>
                  <a:lnTo>
                    <a:pt x="52" y="2666"/>
                  </a:lnTo>
                  <a:lnTo>
                    <a:pt x="50" y="2696"/>
                  </a:lnTo>
                  <a:lnTo>
                    <a:pt x="52" y="2728"/>
                  </a:lnTo>
                  <a:lnTo>
                    <a:pt x="54" y="2743"/>
                  </a:lnTo>
                  <a:lnTo>
                    <a:pt x="58" y="2758"/>
                  </a:lnTo>
                  <a:lnTo>
                    <a:pt x="62" y="2773"/>
                  </a:lnTo>
                  <a:lnTo>
                    <a:pt x="67" y="2786"/>
                  </a:lnTo>
                  <a:lnTo>
                    <a:pt x="75" y="2799"/>
                  </a:lnTo>
                  <a:lnTo>
                    <a:pt x="82" y="2810"/>
                  </a:lnTo>
                  <a:lnTo>
                    <a:pt x="92" y="2819"/>
                  </a:lnTo>
                  <a:lnTo>
                    <a:pt x="103" y="2827"/>
                  </a:lnTo>
                  <a:lnTo>
                    <a:pt x="103" y="2827"/>
                  </a:lnTo>
                  <a:lnTo>
                    <a:pt x="116" y="2834"/>
                  </a:lnTo>
                  <a:lnTo>
                    <a:pt x="129" y="2840"/>
                  </a:lnTo>
                  <a:lnTo>
                    <a:pt x="142" y="2844"/>
                  </a:lnTo>
                  <a:lnTo>
                    <a:pt x="157" y="2847"/>
                  </a:lnTo>
                  <a:lnTo>
                    <a:pt x="189" y="2851"/>
                  </a:lnTo>
                  <a:lnTo>
                    <a:pt x="220" y="2853"/>
                  </a:lnTo>
                  <a:lnTo>
                    <a:pt x="254" y="2853"/>
                  </a:lnTo>
                  <a:lnTo>
                    <a:pt x="286" y="2851"/>
                  </a:lnTo>
                  <a:lnTo>
                    <a:pt x="343" y="2849"/>
                  </a:lnTo>
                  <a:lnTo>
                    <a:pt x="343" y="2849"/>
                  </a:lnTo>
                  <a:lnTo>
                    <a:pt x="381" y="2849"/>
                  </a:lnTo>
                  <a:lnTo>
                    <a:pt x="431" y="2847"/>
                  </a:lnTo>
                  <a:lnTo>
                    <a:pt x="455" y="2844"/>
                  </a:lnTo>
                  <a:lnTo>
                    <a:pt x="482" y="2840"/>
                  </a:lnTo>
                  <a:lnTo>
                    <a:pt x="504" y="2836"/>
                  </a:lnTo>
                  <a:lnTo>
                    <a:pt x="524" y="2831"/>
                  </a:lnTo>
                  <a:lnTo>
                    <a:pt x="524" y="2831"/>
                  </a:lnTo>
                  <a:lnTo>
                    <a:pt x="541" y="2823"/>
                  </a:lnTo>
                  <a:lnTo>
                    <a:pt x="554" y="2814"/>
                  </a:lnTo>
                  <a:lnTo>
                    <a:pt x="567" y="2801"/>
                  </a:lnTo>
                  <a:lnTo>
                    <a:pt x="577" y="2788"/>
                  </a:lnTo>
                  <a:lnTo>
                    <a:pt x="584" y="2771"/>
                  </a:lnTo>
                  <a:lnTo>
                    <a:pt x="592" y="2754"/>
                  </a:lnTo>
                  <a:lnTo>
                    <a:pt x="595" y="2735"/>
                  </a:lnTo>
                  <a:lnTo>
                    <a:pt x="599" y="2715"/>
                  </a:lnTo>
                  <a:lnTo>
                    <a:pt x="599" y="2715"/>
                  </a:lnTo>
                  <a:lnTo>
                    <a:pt x="608" y="2743"/>
                  </a:lnTo>
                  <a:lnTo>
                    <a:pt x="616" y="2756"/>
                  </a:lnTo>
                  <a:lnTo>
                    <a:pt x="623" y="2767"/>
                  </a:lnTo>
                  <a:lnTo>
                    <a:pt x="623" y="2767"/>
                  </a:lnTo>
                  <a:lnTo>
                    <a:pt x="633" y="2778"/>
                  </a:lnTo>
                  <a:lnTo>
                    <a:pt x="642" y="2790"/>
                  </a:lnTo>
                  <a:lnTo>
                    <a:pt x="653" y="2799"/>
                  </a:lnTo>
                  <a:lnTo>
                    <a:pt x="664" y="2806"/>
                  </a:lnTo>
                  <a:lnTo>
                    <a:pt x="676" y="2814"/>
                  </a:lnTo>
                  <a:lnTo>
                    <a:pt x="689" y="2819"/>
                  </a:lnTo>
                  <a:lnTo>
                    <a:pt x="704" y="2823"/>
                  </a:lnTo>
                  <a:lnTo>
                    <a:pt x="717" y="2827"/>
                  </a:lnTo>
                  <a:lnTo>
                    <a:pt x="717" y="2827"/>
                  </a:lnTo>
                  <a:lnTo>
                    <a:pt x="761" y="2833"/>
                  </a:lnTo>
                  <a:lnTo>
                    <a:pt x="810" y="2836"/>
                  </a:lnTo>
                  <a:lnTo>
                    <a:pt x="860" y="2840"/>
                  </a:lnTo>
                  <a:lnTo>
                    <a:pt x="911" y="2840"/>
                  </a:lnTo>
                  <a:lnTo>
                    <a:pt x="911" y="2840"/>
                  </a:lnTo>
                  <a:lnTo>
                    <a:pt x="963" y="2840"/>
                  </a:lnTo>
                  <a:lnTo>
                    <a:pt x="1015" y="2834"/>
                  </a:lnTo>
                  <a:lnTo>
                    <a:pt x="1041" y="2831"/>
                  </a:lnTo>
                  <a:lnTo>
                    <a:pt x="1064" y="2827"/>
                  </a:lnTo>
                  <a:lnTo>
                    <a:pt x="1082" y="2819"/>
                  </a:lnTo>
                  <a:lnTo>
                    <a:pt x="1099" y="2812"/>
                  </a:lnTo>
                  <a:lnTo>
                    <a:pt x="1099" y="2812"/>
                  </a:lnTo>
                  <a:lnTo>
                    <a:pt x="1107" y="2806"/>
                  </a:lnTo>
                  <a:lnTo>
                    <a:pt x="1112" y="2801"/>
                  </a:lnTo>
                  <a:lnTo>
                    <a:pt x="1123" y="2784"/>
                  </a:lnTo>
                  <a:lnTo>
                    <a:pt x="1133" y="2763"/>
                  </a:lnTo>
                  <a:lnTo>
                    <a:pt x="1138" y="2741"/>
                  </a:lnTo>
                  <a:lnTo>
                    <a:pt x="1142" y="2717"/>
                  </a:lnTo>
                  <a:lnTo>
                    <a:pt x="1142" y="2689"/>
                  </a:lnTo>
                  <a:lnTo>
                    <a:pt x="1140" y="2663"/>
                  </a:lnTo>
                  <a:lnTo>
                    <a:pt x="1135" y="2637"/>
                  </a:lnTo>
                  <a:lnTo>
                    <a:pt x="1135" y="2637"/>
                  </a:lnTo>
                  <a:lnTo>
                    <a:pt x="1125" y="2612"/>
                  </a:lnTo>
                  <a:lnTo>
                    <a:pt x="1112" y="2588"/>
                  </a:lnTo>
                  <a:lnTo>
                    <a:pt x="1105" y="2575"/>
                  </a:lnTo>
                  <a:lnTo>
                    <a:pt x="1095" y="2562"/>
                  </a:lnTo>
                  <a:lnTo>
                    <a:pt x="1084" y="2551"/>
                  </a:lnTo>
                  <a:lnTo>
                    <a:pt x="1071" y="2538"/>
                  </a:lnTo>
                  <a:lnTo>
                    <a:pt x="1056" y="2526"/>
                  </a:lnTo>
                  <a:lnTo>
                    <a:pt x="1039" y="2515"/>
                  </a:lnTo>
                  <a:lnTo>
                    <a:pt x="1021" y="2504"/>
                  </a:lnTo>
                  <a:lnTo>
                    <a:pt x="1000" y="2495"/>
                  </a:lnTo>
                  <a:lnTo>
                    <a:pt x="976" y="2487"/>
                  </a:lnTo>
                  <a:lnTo>
                    <a:pt x="952" y="2482"/>
                  </a:lnTo>
                  <a:lnTo>
                    <a:pt x="924" y="2476"/>
                  </a:lnTo>
                  <a:lnTo>
                    <a:pt x="892" y="2472"/>
                  </a:lnTo>
                  <a:lnTo>
                    <a:pt x="892" y="2472"/>
                  </a:lnTo>
                  <a:lnTo>
                    <a:pt x="873" y="1898"/>
                  </a:lnTo>
                  <a:lnTo>
                    <a:pt x="873" y="1898"/>
                  </a:lnTo>
                  <a:lnTo>
                    <a:pt x="871" y="1866"/>
                  </a:lnTo>
                  <a:lnTo>
                    <a:pt x="871" y="1866"/>
                  </a:lnTo>
                  <a:lnTo>
                    <a:pt x="898" y="1858"/>
                  </a:lnTo>
                  <a:lnTo>
                    <a:pt x="924" y="1849"/>
                  </a:lnTo>
                  <a:lnTo>
                    <a:pt x="946" y="1838"/>
                  </a:lnTo>
                  <a:lnTo>
                    <a:pt x="967" y="1825"/>
                  </a:lnTo>
                  <a:lnTo>
                    <a:pt x="989" y="1812"/>
                  </a:lnTo>
                  <a:lnTo>
                    <a:pt x="1010" y="1795"/>
                  </a:lnTo>
                  <a:lnTo>
                    <a:pt x="1051" y="1761"/>
                  </a:lnTo>
                  <a:lnTo>
                    <a:pt x="1051" y="1761"/>
                  </a:lnTo>
                  <a:lnTo>
                    <a:pt x="1082" y="1731"/>
                  </a:lnTo>
                  <a:lnTo>
                    <a:pt x="1108" y="1700"/>
                  </a:lnTo>
                  <a:lnTo>
                    <a:pt x="1133" y="1666"/>
                  </a:lnTo>
                  <a:lnTo>
                    <a:pt x="1142" y="1649"/>
                  </a:lnTo>
                  <a:lnTo>
                    <a:pt x="1151" y="1633"/>
                  </a:lnTo>
                  <a:lnTo>
                    <a:pt x="1159" y="1614"/>
                  </a:lnTo>
                  <a:lnTo>
                    <a:pt x="1166" y="1595"/>
                  </a:lnTo>
                  <a:lnTo>
                    <a:pt x="1172" y="1577"/>
                  </a:lnTo>
                  <a:lnTo>
                    <a:pt x="1176" y="1556"/>
                  </a:lnTo>
                  <a:lnTo>
                    <a:pt x="1179" y="1537"/>
                  </a:lnTo>
                  <a:lnTo>
                    <a:pt x="1183" y="1517"/>
                  </a:lnTo>
                  <a:lnTo>
                    <a:pt x="1185" y="1476"/>
                  </a:lnTo>
                  <a:lnTo>
                    <a:pt x="1185" y="1476"/>
                  </a:lnTo>
                  <a:lnTo>
                    <a:pt x="1183" y="1453"/>
                  </a:lnTo>
                  <a:lnTo>
                    <a:pt x="1181" y="1431"/>
                  </a:lnTo>
                  <a:lnTo>
                    <a:pt x="1177" y="1411"/>
                  </a:lnTo>
                  <a:lnTo>
                    <a:pt x="1174" y="1388"/>
                  </a:lnTo>
                  <a:lnTo>
                    <a:pt x="1168" y="1368"/>
                  </a:lnTo>
                  <a:lnTo>
                    <a:pt x="1161" y="1347"/>
                  </a:lnTo>
                  <a:lnTo>
                    <a:pt x="1153" y="1328"/>
                  </a:lnTo>
                  <a:lnTo>
                    <a:pt x="1146" y="1310"/>
                  </a:lnTo>
                  <a:lnTo>
                    <a:pt x="1125" y="1272"/>
                  </a:lnTo>
                  <a:lnTo>
                    <a:pt x="1101" y="1237"/>
                  </a:lnTo>
                  <a:lnTo>
                    <a:pt x="1075" y="1205"/>
                  </a:lnTo>
                  <a:lnTo>
                    <a:pt x="1045" y="1175"/>
                  </a:lnTo>
                  <a:lnTo>
                    <a:pt x="1015" y="1149"/>
                  </a:lnTo>
                  <a:lnTo>
                    <a:pt x="982" y="1125"/>
                  </a:lnTo>
                  <a:lnTo>
                    <a:pt x="946" y="1103"/>
                  </a:lnTo>
                  <a:lnTo>
                    <a:pt x="911" y="1084"/>
                  </a:lnTo>
                  <a:lnTo>
                    <a:pt x="873" y="1069"/>
                  </a:lnTo>
                  <a:lnTo>
                    <a:pt x="838" y="1056"/>
                  </a:lnTo>
                  <a:lnTo>
                    <a:pt x="801" y="1047"/>
                  </a:lnTo>
                  <a:lnTo>
                    <a:pt x="763" y="1041"/>
                  </a:lnTo>
                  <a:lnTo>
                    <a:pt x="763" y="1041"/>
                  </a:lnTo>
                  <a:lnTo>
                    <a:pt x="806" y="1030"/>
                  </a:lnTo>
                  <a:lnTo>
                    <a:pt x="847" y="1017"/>
                  </a:lnTo>
                  <a:lnTo>
                    <a:pt x="885" y="1000"/>
                  </a:lnTo>
                  <a:lnTo>
                    <a:pt x="922" y="983"/>
                  </a:lnTo>
                  <a:lnTo>
                    <a:pt x="954" y="963"/>
                  </a:lnTo>
                  <a:lnTo>
                    <a:pt x="985" y="940"/>
                  </a:lnTo>
                  <a:lnTo>
                    <a:pt x="1011" y="916"/>
                  </a:lnTo>
                  <a:lnTo>
                    <a:pt x="1038" y="888"/>
                  </a:lnTo>
                  <a:lnTo>
                    <a:pt x="1060" y="860"/>
                  </a:lnTo>
                  <a:lnTo>
                    <a:pt x="1079" y="830"/>
                  </a:lnTo>
                  <a:lnTo>
                    <a:pt x="1095" y="797"/>
                  </a:lnTo>
                  <a:lnTo>
                    <a:pt x="1108" y="761"/>
                  </a:lnTo>
                  <a:lnTo>
                    <a:pt x="1120" y="726"/>
                  </a:lnTo>
                  <a:lnTo>
                    <a:pt x="1127" y="686"/>
                  </a:lnTo>
                  <a:lnTo>
                    <a:pt x="1131" y="645"/>
                  </a:lnTo>
                  <a:lnTo>
                    <a:pt x="1133" y="604"/>
                  </a:lnTo>
                  <a:lnTo>
                    <a:pt x="1133" y="604"/>
                  </a:lnTo>
                  <a:lnTo>
                    <a:pt x="1133" y="576"/>
                  </a:lnTo>
                  <a:lnTo>
                    <a:pt x="1131" y="548"/>
                  </a:lnTo>
                  <a:lnTo>
                    <a:pt x="1127" y="520"/>
                  </a:lnTo>
                  <a:lnTo>
                    <a:pt x="1123" y="492"/>
                  </a:lnTo>
                  <a:lnTo>
                    <a:pt x="1118" y="464"/>
                  </a:lnTo>
                  <a:lnTo>
                    <a:pt x="1110" y="436"/>
                  </a:lnTo>
                  <a:lnTo>
                    <a:pt x="1103" y="410"/>
                  </a:lnTo>
                  <a:lnTo>
                    <a:pt x="1094" y="384"/>
                  </a:lnTo>
                  <a:lnTo>
                    <a:pt x="1082" y="358"/>
                  </a:lnTo>
                  <a:lnTo>
                    <a:pt x="1071" y="332"/>
                  </a:lnTo>
                  <a:lnTo>
                    <a:pt x="1058" y="306"/>
                  </a:lnTo>
                  <a:lnTo>
                    <a:pt x="1045" y="281"/>
                  </a:lnTo>
                  <a:lnTo>
                    <a:pt x="1030" y="257"/>
                  </a:lnTo>
                  <a:lnTo>
                    <a:pt x="1015" y="235"/>
                  </a:lnTo>
                  <a:lnTo>
                    <a:pt x="998" y="212"/>
                  </a:lnTo>
                  <a:lnTo>
                    <a:pt x="980" y="190"/>
                  </a:lnTo>
                  <a:lnTo>
                    <a:pt x="980" y="190"/>
                  </a:lnTo>
                  <a:lnTo>
                    <a:pt x="959" y="168"/>
                  </a:lnTo>
                  <a:lnTo>
                    <a:pt x="939" y="147"/>
                  </a:lnTo>
                  <a:lnTo>
                    <a:pt x="916" y="127"/>
                  </a:lnTo>
                  <a:lnTo>
                    <a:pt x="894" y="110"/>
                  </a:lnTo>
                  <a:lnTo>
                    <a:pt x="871" y="91"/>
                  </a:lnTo>
                  <a:lnTo>
                    <a:pt x="847" y="76"/>
                  </a:lnTo>
                  <a:lnTo>
                    <a:pt x="823" y="61"/>
                  </a:lnTo>
                  <a:lnTo>
                    <a:pt x="797" y="50"/>
                  </a:lnTo>
                  <a:lnTo>
                    <a:pt x="771" y="37"/>
                  </a:lnTo>
                  <a:lnTo>
                    <a:pt x="745" y="28"/>
                  </a:lnTo>
                  <a:lnTo>
                    <a:pt x="718" y="20"/>
                  </a:lnTo>
                  <a:lnTo>
                    <a:pt x="690" y="13"/>
                  </a:lnTo>
                  <a:lnTo>
                    <a:pt x="662" y="7"/>
                  </a:lnTo>
                  <a:lnTo>
                    <a:pt x="635" y="3"/>
                  </a:lnTo>
                  <a:lnTo>
                    <a:pt x="605" y="2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547" y="2"/>
                  </a:lnTo>
                  <a:lnTo>
                    <a:pt x="519" y="3"/>
                  </a:lnTo>
                  <a:lnTo>
                    <a:pt x="491" y="7"/>
                  </a:lnTo>
                  <a:lnTo>
                    <a:pt x="463" y="13"/>
                  </a:lnTo>
                  <a:lnTo>
                    <a:pt x="435" y="18"/>
                  </a:lnTo>
                  <a:lnTo>
                    <a:pt x="407" y="28"/>
                  </a:lnTo>
                  <a:lnTo>
                    <a:pt x="381" y="37"/>
                  </a:lnTo>
                  <a:lnTo>
                    <a:pt x="355" y="46"/>
                  </a:lnTo>
                  <a:lnTo>
                    <a:pt x="330" y="59"/>
                  </a:lnTo>
                  <a:lnTo>
                    <a:pt x="304" y="72"/>
                  </a:lnTo>
                  <a:lnTo>
                    <a:pt x="280" y="86"/>
                  </a:lnTo>
                  <a:lnTo>
                    <a:pt x="258" y="102"/>
                  </a:lnTo>
                  <a:lnTo>
                    <a:pt x="235" y="117"/>
                  </a:lnTo>
                  <a:lnTo>
                    <a:pt x="213" y="136"/>
                  </a:lnTo>
                  <a:lnTo>
                    <a:pt x="192" y="155"/>
                  </a:lnTo>
                  <a:lnTo>
                    <a:pt x="172" y="173"/>
                  </a:lnTo>
                  <a:lnTo>
                    <a:pt x="153" y="194"/>
                  </a:lnTo>
                  <a:lnTo>
                    <a:pt x="134" y="216"/>
                  </a:lnTo>
                  <a:lnTo>
                    <a:pt x="118" y="237"/>
                  </a:lnTo>
                  <a:lnTo>
                    <a:pt x="101" y="261"/>
                  </a:lnTo>
                  <a:lnTo>
                    <a:pt x="86" y="285"/>
                  </a:lnTo>
                  <a:lnTo>
                    <a:pt x="71" y="309"/>
                  </a:lnTo>
                  <a:lnTo>
                    <a:pt x="58" y="334"/>
                  </a:lnTo>
                  <a:lnTo>
                    <a:pt x="47" y="360"/>
                  </a:lnTo>
                  <a:lnTo>
                    <a:pt x="36" y="386"/>
                  </a:lnTo>
                  <a:lnTo>
                    <a:pt x="28" y="414"/>
                  </a:lnTo>
                  <a:lnTo>
                    <a:pt x="19" y="440"/>
                  </a:lnTo>
                  <a:lnTo>
                    <a:pt x="13" y="468"/>
                  </a:lnTo>
                  <a:lnTo>
                    <a:pt x="8" y="498"/>
                  </a:lnTo>
                  <a:lnTo>
                    <a:pt x="4" y="526"/>
                  </a:lnTo>
                  <a:lnTo>
                    <a:pt x="2" y="556"/>
                  </a:lnTo>
                  <a:lnTo>
                    <a:pt x="0" y="586"/>
                  </a:lnTo>
                  <a:lnTo>
                    <a:pt x="0" y="586"/>
                  </a:lnTo>
                  <a:lnTo>
                    <a:pt x="2" y="627"/>
                  </a:lnTo>
                  <a:lnTo>
                    <a:pt x="8" y="668"/>
                  </a:lnTo>
                  <a:lnTo>
                    <a:pt x="15" y="705"/>
                  </a:lnTo>
                  <a:lnTo>
                    <a:pt x="26" y="742"/>
                  </a:lnTo>
                  <a:lnTo>
                    <a:pt x="41" y="778"/>
                  </a:lnTo>
                  <a:lnTo>
                    <a:pt x="60" y="811"/>
                  </a:lnTo>
                  <a:lnTo>
                    <a:pt x="78" y="845"/>
                  </a:lnTo>
                  <a:lnTo>
                    <a:pt x="103" y="875"/>
                  </a:lnTo>
                  <a:lnTo>
                    <a:pt x="129" y="903"/>
                  </a:lnTo>
                  <a:lnTo>
                    <a:pt x="157" y="929"/>
                  </a:lnTo>
                  <a:lnTo>
                    <a:pt x="189" y="953"/>
                  </a:lnTo>
                  <a:lnTo>
                    <a:pt x="224" y="974"/>
                  </a:lnTo>
                  <a:lnTo>
                    <a:pt x="259" y="994"/>
                  </a:lnTo>
                  <a:lnTo>
                    <a:pt x="299" y="1011"/>
                  </a:lnTo>
                  <a:lnTo>
                    <a:pt x="340" y="1026"/>
                  </a:lnTo>
                  <a:lnTo>
                    <a:pt x="384" y="1037"/>
                  </a:lnTo>
                  <a:lnTo>
                    <a:pt x="384" y="1037"/>
                  </a:lnTo>
                  <a:close/>
                  <a:moveTo>
                    <a:pt x="670" y="1108"/>
                  </a:moveTo>
                  <a:lnTo>
                    <a:pt x="670" y="1108"/>
                  </a:lnTo>
                  <a:lnTo>
                    <a:pt x="672" y="1112"/>
                  </a:lnTo>
                  <a:lnTo>
                    <a:pt x="677" y="1114"/>
                  </a:lnTo>
                  <a:lnTo>
                    <a:pt x="689" y="1116"/>
                  </a:lnTo>
                  <a:lnTo>
                    <a:pt x="715" y="1118"/>
                  </a:lnTo>
                  <a:lnTo>
                    <a:pt x="715" y="1118"/>
                  </a:lnTo>
                  <a:lnTo>
                    <a:pt x="746" y="1119"/>
                  </a:lnTo>
                  <a:lnTo>
                    <a:pt x="776" y="1123"/>
                  </a:lnTo>
                  <a:lnTo>
                    <a:pt x="804" y="1132"/>
                  </a:lnTo>
                  <a:lnTo>
                    <a:pt x="834" y="1144"/>
                  </a:lnTo>
                  <a:lnTo>
                    <a:pt x="864" y="1159"/>
                  </a:lnTo>
                  <a:lnTo>
                    <a:pt x="894" y="1175"/>
                  </a:lnTo>
                  <a:lnTo>
                    <a:pt x="924" y="1196"/>
                  </a:lnTo>
                  <a:lnTo>
                    <a:pt x="954" y="1218"/>
                  </a:lnTo>
                  <a:lnTo>
                    <a:pt x="954" y="1218"/>
                  </a:lnTo>
                  <a:lnTo>
                    <a:pt x="976" y="1235"/>
                  </a:lnTo>
                  <a:lnTo>
                    <a:pt x="1002" y="1257"/>
                  </a:lnTo>
                  <a:lnTo>
                    <a:pt x="1026" y="1284"/>
                  </a:lnTo>
                  <a:lnTo>
                    <a:pt x="1051" y="1313"/>
                  </a:lnTo>
                  <a:lnTo>
                    <a:pt x="1062" y="1330"/>
                  </a:lnTo>
                  <a:lnTo>
                    <a:pt x="1071" y="1349"/>
                  </a:lnTo>
                  <a:lnTo>
                    <a:pt x="1080" y="1368"/>
                  </a:lnTo>
                  <a:lnTo>
                    <a:pt x="1088" y="1388"/>
                  </a:lnTo>
                  <a:lnTo>
                    <a:pt x="1095" y="1409"/>
                  </a:lnTo>
                  <a:lnTo>
                    <a:pt x="1101" y="1431"/>
                  </a:lnTo>
                  <a:lnTo>
                    <a:pt x="1103" y="1453"/>
                  </a:lnTo>
                  <a:lnTo>
                    <a:pt x="1105" y="1476"/>
                  </a:lnTo>
                  <a:lnTo>
                    <a:pt x="1105" y="1476"/>
                  </a:lnTo>
                  <a:lnTo>
                    <a:pt x="1103" y="1513"/>
                  </a:lnTo>
                  <a:lnTo>
                    <a:pt x="1097" y="1547"/>
                  </a:lnTo>
                  <a:lnTo>
                    <a:pt x="1090" y="1578"/>
                  </a:lnTo>
                  <a:lnTo>
                    <a:pt x="1079" y="1606"/>
                  </a:lnTo>
                  <a:lnTo>
                    <a:pt x="1064" y="1634"/>
                  </a:lnTo>
                  <a:lnTo>
                    <a:pt x="1049" y="1659"/>
                  </a:lnTo>
                  <a:lnTo>
                    <a:pt x="1030" y="1681"/>
                  </a:lnTo>
                  <a:lnTo>
                    <a:pt x="1010" y="1702"/>
                  </a:lnTo>
                  <a:lnTo>
                    <a:pt x="989" y="1720"/>
                  </a:lnTo>
                  <a:lnTo>
                    <a:pt x="967" y="1737"/>
                  </a:lnTo>
                  <a:lnTo>
                    <a:pt x="942" y="1752"/>
                  </a:lnTo>
                  <a:lnTo>
                    <a:pt x="918" y="1765"/>
                  </a:lnTo>
                  <a:lnTo>
                    <a:pt x="894" y="1774"/>
                  </a:lnTo>
                  <a:lnTo>
                    <a:pt x="871" y="1784"/>
                  </a:lnTo>
                  <a:lnTo>
                    <a:pt x="847" y="1789"/>
                  </a:lnTo>
                  <a:lnTo>
                    <a:pt x="823" y="1793"/>
                  </a:lnTo>
                  <a:lnTo>
                    <a:pt x="823" y="1793"/>
                  </a:lnTo>
                  <a:lnTo>
                    <a:pt x="816" y="1795"/>
                  </a:lnTo>
                  <a:lnTo>
                    <a:pt x="810" y="1799"/>
                  </a:lnTo>
                  <a:lnTo>
                    <a:pt x="804" y="1802"/>
                  </a:lnTo>
                  <a:lnTo>
                    <a:pt x="799" y="1808"/>
                  </a:lnTo>
                  <a:lnTo>
                    <a:pt x="795" y="1814"/>
                  </a:lnTo>
                  <a:lnTo>
                    <a:pt x="791" y="1821"/>
                  </a:lnTo>
                  <a:lnTo>
                    <a:pt x="789" y="1829"/>
                  </a:lnTo>
                  <a:lnTo>
                    <a:pt x="789" y="1836"/>
                  </a:lnTo>
                  <a:lnTo>
                    <a:pt x="789" y="1836"/>
                  </a:lnTo>
                  <a:lnTo>
                    <a:pt x="793" y="1901"/>
                  </a:lnTo>
                  <a:lnTo>
                    <a:pt x="793" y="1901"/>
                  </a:lnTo>
                  <a:lnTo>
                    <a:pt x="806" y="2271"/>
                  </a:lnTo>
                  <a:lnTo>
                    <a:pt x="814" y="2512"/>
                  </a:lnTo>
                  <a:lnTo>
                    <a:pt x="814" y="2512"/>
                  </a:lnTo>
                  <a:lnTo>
                    <a:pt x="816" y="2521"/>
                  </a:lnTo>
                  <a:lnTo>
                    <a:pt x="817" y="2528"/>
                  </a:lnTo>
                  <a:lnTo>
                    <a:pt x="821" y="2534"/>
                  </a:lnTo>
                  <a:lnTo>
                    <a:pt x="827" y="2540"/>
                  </a:lnTo>
                  <a:lnTo>
                    <a:pt x="832" y="2545"/>
                  </a:lnTo>
                  <a:lnTo>
                    <a:pt x="838" y="2549"/>
                  </a:lnTo>
                  <a:lnTo>
                    <a:pt x="845" y="2551"/>
                  </a:lnTo>
                  <a:lnTo>
                    <a:pt x="855" y="2551"/>
                  </a:lnTo>
                  <a:lnTo>
                    <a:pt x="855" y="2551"/>
                  </a:lnTo>
                  <a:lnTo>
                    <a:pt x="890" y="2553"/>
                  </a:lnTo>
                  <a:lnTo>
                    <a:pt x="924" y="2556"/>
                  </a:lnTo>
                  <a:lnTo>
                    <a:pt x="954" y="2564"/>
                  </a:lnTo>
                  <a:lnTo>
                    <a:pt x="980" y="2573"/>
                  </a:lnTo>
                  <a:lnTo>
                    <a:pt x="1002" y="2586"/>
                  </a:lnTo>
                  <a:lnTo>
                    <a:pt x="1021" y="2601"/>
                  </a:lnTo>
                  <a:lnTo>
                    <a:pt x="1038" y="2618"/>
                  </a:lnTo>
                  <a:lnTo>
                    <a:pt x="1043" y="2629"/>
                  </a:lnTo>
                  <a:lnTo>
                    <a:pt x="1049" y="2638"/>
                  </a:lnTo>
                  <a:lnTo>
                    <a:pt x="1049" y="2638"/>
                  </a:lnTo>
                  <a:lnTo>
                    <a:pt x="1056" y="2657"/>
                  </a:lnTo>
                  <a:lnTo>
                    <a:pt x="1060" y="2674"/>
                  </a:lnTo>
                  <a:lnTo>
                    <a:pt x="1062" y="2691"/>
                  </a:lnTo>
                  <a:lnTo>
                    <a:pt x="1064" y="2706"/>
                  </a:lnTo>
                  <a:lnTo>
                    <a:pt x="1062" y="2719"/>
                  </a:lnTo>
                  <a:lnTo>
                    <a:pt x="1060" y="2732"/>
                  </a:lnTo>
                  <a:lnTo>
                    <a:pt x="1056" y="2739"/>
                  </a:lnTo>
                  <a:lnTo>
                    <a:pt x="1054" y="2747"/>
                  </a:lnTo>
                  <a:lnTo>
                    <a:pt x="1054" y="2747"/>
                  </a:lnTo>
                  <a:lnTo>
                    <a:pt x="1038" y="2750"/>
                  </a:lnTo>
                  <a:lnTo>
                    <a:pt x="1008" y="2756"/>
                  </a:lnTo>
                  <a:lnTo>
                    <a:pt x="965" y="2760"/>
                  </a:lnTo>
                  <a:lnTo>
                    <a:pt x="911" y="2762"/>
                  </a:lnTo>
                  <a:lnTo>
                    <a:pt x="911" y="2762"/>
                  </a:lnTo>
                  <a:lnTo>
                    <a:pt x="864" y="2760"/>
                  </a:lnTo>
                  <a:lnTo>
                    <a:pt x="817" y="2758"/>
                  </a:lnTo>
                  <a:lnTo>
                    <a:pt x="771" y="2752"/>
                  </a:lnTo>
                  <a:lnTo>
                    <a:pt x="730" y="2747"/>
                  </a:lnTo>
                  <a:lnTo>
                    <a:pt x="730" y="2747"/>
                  </a:lnTo>
                  <a:lnTo>
                    <a:pt x="717" y="2745"/>
                  </a:lnTo>
                  <a:lnTo>
                    <a:pt x="705" y="2739"/>
                  </a:lnTo>
                  <a:lnTo>
                    <a:pt x="696" y="2732"/>
                  </a:lnTo>
                  <a:lnTo>
                    <a:pt x="689" y="2722"/>
                  </a:lnTo>
                  <a:lnTo>
                    <a:pt x="689" y="2722"/>
                  </a:lnTo>
                  <a:lnTo>
                    <a:pt x="683" y="2707"/>
                  </a:lnTo>
                  <a:lnTo>
                    <a:pt x="679" y="2689"/>
                  </a:lnTo>
                  <a:lnTo>
                    <a:pt x="674" y="2644"/>
                  </a:lnTo>
                  <a:lnTo>
                    <a:pt x="672" y="2599"/>
                  </a:lnTo>
                  <a:lnTo>
                    <a:pt x="672" y="2581"/>
                  </a:lnTo>
                  <a:lnTo>
                    <a:pt x="674" y="2568"/>
                  </a:lnTo>
                  <a:lnTo>
                    <a:pt x="674" y="2568"/>
                  </a:lnTo>
                  <a:lnTo>
                    <a:pt x="674" y="2560"/>
                  </a:lnTo>
                  <a:lnTo>
                    <a:pt x="674" y="2560"/>
                  </a:lnTo>
                  <a:lnTo>
                    <a:pt x="676" y="2459"/>
                  </a:lnTo>
                  <a:lnTo>
                    <a:pt x="677" y="2357"/>
                  </a:lnTo>
                  <a:lnTo>
                    <a:pt x="677" y="2357"/>
                  </a:lnTo>
                  <a:lnTo>
                    <a:pt x="681" y="2260"/>
                  </a:lnTo>
                  <a:lnTo>
                    <a:pt x="683" y="2172"/>
                  </a:lnTo>
                  <a:lnTo>
                    <a:pt x="681" y="2095"/>
                  </a:lnTo>
                  <a:lnTo>
                    <a:pt x="679" y="2062"/>
                  </a:lnTo>
                  <a:lnTo>
                    <a:pt x="676" y="2030"/>
                  </a:lnTo>
                  <a:lnTo>
                    <a:pt x="670" y="2002"/>
                  </a:lnTo>
                  <a:lnTo>
                    <a:pt x="664" y="1978"/>
                  </a:lnTo>
                  <a:lnTo>
                    <a:pt x="657" y="1955"/>
                  </a:lnTo>
                  <a:lnTo>
                    <a:pt x="648" y="1939"/>
                  </a:lnTo>
                  <a:lnTo>
                    <a:pt x="636" y="1924"/>
                  </a:lnTo>
                  <a:lnTo>
                    <a:pt x="623" y="1913"/>
                  </a:lnTo>
                  <a:lnTo>
                    <a:pt x="616" y="1909"/>
                  </a:lnTo>
                  <a:lnTo>
                    <a:pt x="607" y="1907"/>
                  </a:lnTo>
                  <a:lnTo>
                    <a:pt x="590" y="1903"/>
                  </a:lnTo>
                  <a:lnTo>
                    <a:pt x="590" y="1903"/>
                  </a:lnTo>
                  <a:lnTo>
                    <a:pt x="584" y="1903"/>
                  </a:lnTo>
                  <a:lnTo>
                    <a:pt x="584" y="1903"/>
                  </a:lnTo>
                  <a:lnTo>
                    <a:pt x="577" y="1905"/>
                  </a:lnTo>
                  <a:lnTo>
                    <a:pt x="567" y="1909"/>
                  </a:lnTo>
                  <a:lnTo>
                    <a:pt x="558" y="1914"/>
                  </a:lnTo>
                  <a:lnTo>
                    <a:pt x="547" y="1926"/>
                  </a:lnTo>
                  <a:lnTo>
                    <a:pt x="547" y="1926"/>
                  </a:lnTo>
                  <a:lnTo>
                    <a:pt x="541" y="1933"/>
                  </a:lnTo>
                  <a:lnTo>
                    <a:pt x="537" y="1944"/>
                  </a:lnTo>
                  <a:lnTo>
                    <a:pt x="528" y="1968"/>
                  </a:lnTo>
                  <a:lnTo>
                    <a:pt x="523" y="2000"/>
                  </a:lnTo>
                  <a:lnTo>
                    <a:pt x="515" y="2036"/>
                  </a:lnTo>
                  <a:lnTo>
                    <a:pt x="511" y="2077"/>
                  </a:lnTo>
                  <a:lnTo>
                    <a:pt x="508" y="2122"/>
                  </a:lnTo>
                  <a:lnTo>
                    <a:pt x="502" y="2217"/>
                  </a:lnTo>
                  <a:lnTo>
                    <a:pt x="500" y="2317"/>
                  </a:lnTo>
                  <a:lnTo>
                    <a:pt x="500" y="2413"/>
                  </a:lnTo>
                  <a:lnTo>
                    <a:pt x="504" y="2497"/>
                  </a:lnTo>
                  <a:lnTo>
                    <a:pt x="508" y="2560"/>
                  </a:lnTo>
                  <a:lnTo>
                    <a:pt x="508" y="2560"/>
                  </a:lnTo>
                  <a:lnTo>
                    <a:pt x="513" y="2640"/>
                  </a:lnTo>
                  <a:lnTo>
                    <a:pt x="515" y="2672"/>
                  </a:lnTo>
                  <a:lnTo>
                    <a:pt x="515" y="2700"/>
                  </a:lnTo>
                  <a:lnTo>
                    <a:pt x="513" y="2721"/>
                  </a:lnTo>
                  <a:lnTo>
                    <a:pt x="509" y="2737"/>
                  </a:lnTo>
                  <a:lnTo>
                    <a:pt x="504" y="2750"/>
                  </a:lnTo>
                  <a:lnTo>
                    <a:pt x="500" y="2754"/>
                  </a:lnTo>
                  <a:lnTo>
                    <a:pt x="496" y="2756"/>
                  </a:lnTo>
                  <a:lnTo>
                    <a:pt x="496" y="2756"/>
                  </a:lnTo>
                  <a:lnTo>
                    <a:pt x="472" y="2762"/>
                  </a:lnTo>
                  <a:lnTo>
                    <a:pt x="437" y="2765"/>
                  </a:lnTo>
                  <a:lnTo>
                    <a:pt x="394" y="2769"/>
                  </a:lnTo>
                  <a:lnTo>
                    <a:pt x="343" y="2769"/>
                  </a:lnTo>
                  <a:lnTo>
                    <a:pt x="343" y="2769"/>
                  </a:lnTo>
                  <a:lnTo>
                    <a:pt x="297" y="2771"/>
                  </a:lnTo>
                  <a:lnTo>
                    <a:pt x="248" y="2773"/>
                  </a:lnTo>
                  <a:lnTo>
                    <a:pt x="224" y="2773"/>
                  </a:lnTo>
                  <a:lnTo>
                    <a:pt x="200" y="2771"/>
                  </a:lnTo>
                  <a:lnTo>
                    <a:pt x="175" y="2769"/>
                  </a:lnTo>
                  <a:lnTo>
                    <a:pt x="153" y="2763"/>
                  </a:lnTo>
                  <a:lnTo>
                    <a:pt x="153" y="2763"/>
                  </a:lnTo>
                  <a:lnTo>
                    <a:pt x="146" y="2752"/>
                  </a:lnTo>
                  <a:lnTo>
                    <a:pt x="140" y="2739"/>
                  </a:lnTo>
                  <a:lnTo>
                    <a:pt x="138" y="2724"/>
                  </a:lnTo>
                  <a:lnTo>
                    <a:pt x="136" y="2707"/>
                  </a:lnTo>
                  <a:lnTo>
                    <a:pt x="138" y="2691"/>
                  </a:lnTo>
                  <a:lnTo>
                    <a:pt x="140" y="2672"/>
                  </a:lnTo>
                  <a:lnTo>
                    <a:pt x="146" y="2653"/>
                  </a:lnTo>
                  <a:lnTo>
                    <a:pt x="151" y="2635"/>
                  </a:lnTo>
                  <a:lnTo>
                    <a:pt x="151" y="2635"/>
                  </a:lnTo>
                  <a:lnTo>
                    <a:pt x="155" y="2627"/>
                  </a:lnTo>
                  <a:lnTo>
                    <a:pt x="161" y="2618"/>
                  </a:lnTo>
                  <a:lnTo>
                    <a:pt x="168" y="2610"/>
                  </a:lnTo>
                  <a:lnTo>
                    <a:pt x="177" y="2605"/>
                  </a:lnTo>
                  <a:lnTo>
                    <a:pt x="198" y="2592"/>
                  </a:lnTo>
                  <a:lnTo>
                    <a:pt x="222" y="2581"/>
                  </a:lnTo>
                  <a:lnTo>
                    <a:pt x="248" y="2573"/>
                  </a:lnTo>
                  <a:lnTo>
                    <a:pt x="274" y="2566"/>
                  </a:lnTo>
                  <a:lnTo>
                    <a:pt x="301" y="2562"/>
                  </a:lnTo>
                  <a:lnTo>
                    <a:pt x="325" y="2562"/>
                  </a:lnTo>
                  <a:lnTo>
                    <a:pt x="325" y="2562"/>
                  </a:lnTo>
                  <a:lnTo>
                    <a:pt x="332" y="2560"/>
                  </a:lnTo>
                  <a:lnTo>
                    <a:pt x="340" y="2558"/>
                  </a:lnTo>
                  <a:lnTo>
                    <a:pt x="347" y="2554"/>
                  </a:lnTo>
                  <a:lnTo>
                    <a:pt x="353" y="2551"/>
                  </a:lnTo>
                  <a:lnTo>
                    <a:pt x="353" y="2551"/>
                  </a:lnTo>
                  <a:lnTo>
                    <a:pt x="358" y="2543"/>
                  </a:lnTo>
                  <a:lnTo>
                    <a:pt x="362" y="2538"/>
                  </a:lnTo>
                  <a:lnTo>
                    <a:pt x="364" y="2530"/>
                  </a:lnTo>
                  <a:lnTo>
                    <a:pt x="364" y="2523"/>
                  </a:lnTo>
                  <a:lnTo>
                    <a:pt x="364" y="2523"/>
                  </a:lnTo>
                  <a:lnTo>
                    <a:pt x="366" y="2273"/>
                  </a:lnTo>
                  <a:lnTo>
                    <a:pt x="370" y="2047"/>
                  </a:lnTo>
                  <a:lnTo>
                    <a:pt x="373" y="1827"/>
                  </a:lnTo>
                  <a:lnTo>
                    <a:pt x="373" y="1821"/>
                  </a:lnTo>
                  <a:lnTo>
                    <a:pt x="373" y="1821"/>
                  </a:lnTo>
                  <a:lnTo>
                    <a:pt x="371" y="1810"/>
                  </a:lnTo>
                  <a:lnTo>
                    <a:pt x="366" y="1799"/>
                  </a:lnTo>
                  <a:lnTo>
                    <a:pt x="358" y="1789"/>
                  </a:lnTo>
                  <a:lnTo>
                    <a:pt x="347" y="1784"/>
                  </a:lnTo>
                  <a:lnTo>
                    <a:pt x="347" y="1784"/>
                  </a:lnTo>
                  <a:lnTo>
                    <a:pt x="325" y="1776"/>
                  </a:lnTo>
                  <a:lnTo>
                    <a:pt x="304" y="1765"/>
                  </a:lnTo>
                  <a:lnTo>
                    <a:pt x="284" y="1754"/>
                  </a:lnTo>
                  <a:lnTo>
                    <a:pt x="263" y="1741"/>
                  </a:lnTo>
                  <a:lnTo>
                    <a:pt x="243" y="1728"/>
                  </a:lnTo>
                  <a:lnTo>
                    <a:pt x="224" y="1711"/>
                  </a:lnTo>
                  <a:lnTo>
                    <a:pt x="205" y="1694"/>
                  </a:lnTo>
                  <a:lnTo>
                    <a:pt x="189" y="1675"/>
                  </a:lnTo>
                  <a:lnTo>
                    <a:pt x="172" y="1655"/>
                  </a:lnTo>
                  <a:lnTo>
                    <a:pt x="157" y="1633"/>
                  </a:lnTo>
                  <a:lnTo>
                    <a:pt x="144" y="1610"/>
                  </a:lnTo>
                  <a:lnTo>
                    <a:pt x="134" y="1586"/>
                  </a:lnTo>
                  <a:lnTo>
                    <a:pt x="125" y="1560"/>
                  </a:lnTo>
                  <a:lnTo>
                    <a:pt x="118" y="1534"/>
                  </a:lnTo>
                  <a:lnTo>
                    <a:pt x="114" y="1506"/>
                  </a:lnTo>
                  <a:lnTo>
                    <a:pt x="114" y="1476"/>
                  </a:lnTo>
                  <a:lnTo>
                    <a:pt x="114" y="1476"/>
                  </a:lnTo>
                  <a:lnTo>
                    <a:pt x="114" y="1457"/>
                  </a:lnTo>
                  <a:lnTo>
                    <a:pt x="116" y="1438"/>
                  </a:lnTo>
                  <a:lnTo>
                    <a:pt x="120" y="1422"/>
                  </a:lnTo>
                  <a:lnTo>
                    <a:pt x="123" y="1403"/>
                  </a:lnTo>
                  <a:lnTo>
                    <a:pt x="129" y="1386"/>
                  </a:lnTo>
                  <a:lnTo>
                    <a:pt x="136" y="1368"/>
                  </a:lnTo>
                  <a:lnTo>
                    <a:pt x="153" y="1336"/>
                  </a:lnTo>
                  <a:lnTo>
                    <a:pt x="172" y="1304"/>
                  </a:lnTo>
                  <a:lnTo>
                    <a:pt x="194" y="1274"/>
                  </a:lnTo>
                  <a:lnTo>
                    <a:pt x="220" y="1248"/>
                  </a:lnTo>
                  <a:lnTo>
                    <a:pt x="248" y="1222"/>
                  </a:lnTo>
                  <a:lnTo>
                    <a:pt x="276" y="1200"/>
                  </a:lnTo>
                  <a:lnTo>
                    <a:pt x="306" y="1179"/>
                  </a:lnTo>
                  <a:lnTo>
                    <a:pt x="336" y="1162"/>
                  </a:lnTo>
                  <a:lnTo>
                    <a:pt x="366" y="1147"/>
                  </a:lnTo>
                  <a:lnTo>
                    <a:pt x="394" y="1136"/>
                  </a:lnTo>
                  <a:lnTo>
                    <a:pt x="422" y="1127"/>
                  </a:lnTo>
                  <a:lnTo>
                    <a:pt x="448" y="1123"/>
                  </a:lnTo>
                  <a:lnTo>
                    <a:pt x="472" y="1121"/>
                  </a:lnTo>
                  <a:lnTo>
                    <a:pt x="472" y="1121"/>
                  </a:lnTo>
                  <a:lnTo>
                    <a:pt x="487" y="1121"/>
                  </a:lnTo>
                  <a:lnTo>
                    <a:pt x="493" y="1121"/>
                  </a:lnTo>
                  <a:lnTo>
                    <a:pt x="495" y="1119"/>
                  </a:lnTo>
                  <a:lnTo>
                    <a:pt x="496" y="1118"/>
                  </a:lnTo>
                  <a:lnTo>
                    <a:pt x="496" y="1118"/>
                  </a:lnTo>
                  <a:lnTo>
                    <a:pt x="508" y="1090"/>
                  </a:lnTo>
                  <a:lnTo>
                    <a:pt x="513" y="1062"/>
                  </a:lnTo>
                  <a:lnTo>
                    <a:pt x="517" y="1039"/>
                  </a:lnTo>
                  <a:lnTo>
                    <a:pt x="517" y="1019"/>
                  </a:lnTo>
                  <a:lnTo>
                    <a:pt x="515" y="1002"/>
                  </a:lnTo>
                  <a:lnTo>
                    <a:pt x="511" y="989"/>
                  </a:lnTo>
                  <a:lnTo>
                    <a:pt x="509" y="978"/>
                  </a:lnTo>
                  <a:lnTo>
                    <a:pt x="506" y="978"/>
                  </a:lnTo>
                  <a:lnTo>
                    <a:pt x="506" y="978"/>
                  </a:lnTo>
                  <a:lnTo>
                    <a:pt x="476" y="976"/>
                  </a:lnTo>
                  <a:lnTo>
                    <a:pt x="452" y="972"/>
                  </a:lnTo>
                  <a:lnTo>
                    <a:pt x="403" y="959"/>
                  </a:lnTo>
                  <a:lnTo>
                    <a:pt x="403" y="959"/>
                  </a:lnTo>
                  <a:lnTo>
                    <a:pt x="366" y="950"/>
                  </a:lnTo>
                  <a:lnTo>
                    <a:pt x="330" y="936"/>
                  </a:lnTo>
                  <a:lnTo>
                    <a:pt x="297" y="923"/>
                  </a:lnTo>
                  <a:lnTo>
                    <a:pt x="267" y="907"/>
                  </a:lnTo>
                  <a:lnTo>
                    <a:pt x="237" y="890"/>
                  </a:lnTo>
                  <a:lnTo>
                    <a:pt x="211" y="869"/>
                  </a:lnTo>
                  <a:lnTo>
                    <a:pt x="187" y="849"/>
                  </a:lnTo>
                  <a:lnTo>
                    <a:pt x="164" y="825"/>
                  </a:lnTo>
                  <a:lnTo>
                    <a:pt x="146" y="800"/>
                  </a:lnTo>
                  <a:lnTo>
                    <a:pt x="129" y="774"/>
                  </a:lnTo>
                  <a:lnTo>
                    <a:pt x="114" y="746"/>
                  </a:lnTo>
                  <a:lnTo>
                    <a:pt x="103" y="716"/>
                  </a:lnTo>
                  <a:lnTo>
                    <a:pt x="93" y="686"/>
                  </a:lnTo>
                  <a:lnTo>
                    <a:pt x="86" y="653"/>
                  </a:lnTo>
                  <a:lnTo>
                    <a:pt x="82" y="619"/>
                  </a:lnTo>
                  <a:lnTo>
                    <a:pt x="80" y="586"/>
                  </a:lnTo>
                  <a:lnTo>
                    <a:pt x="80" y="586"/>
                  </a:lnTo>
                  <a:lnTo>
                    <a:pt x="80" y="561"/>
                  </a:lnTo>
                  <a:lnTo>
                    <a:pt x="82" y="539"/>
                  </a:lnTo>
                  <a:lnTo>
                    <a:pt x="90" y="492"/>
                  </a:lnTo>
                  <a:lnTo>
                    <a:pt x="101" y="448"/>
                  </a:lnTo>
                  <a:lnTo>
                    <a:pt x="116" y="403"/>
                  </a:lnTo>
                  <a:lnTo>
                    <a:pt x="136" y="360"/>
                  </a:lnTo>
                  <a:lnTo>
                    <a:pt x="159" y="319"/>
                  </a:lnTo>
                  <a:lnTo>
                    <a:pt x="187" y="278"/>
                  </a:lnTo>
                  <a:lnTo>
                    <a:pt x="217" y="240"/>
                  </a:lnTo>
                  <a:lnTo>
                    <a:pt x="233" y="224"/>
                  </a:lnTo>
                  <a:lnTo>
                    <a:pt x="252" y="207"/>
                  </a:lnTo>
                  <a:lnTo>
                    <a:pt x="271" y="190"/>
                  </a:lnTo>
                  <a:lnTo>
                    <a:pt x="289" y="175"/>
                  </a:lnTo>
                  <a:lnTo>
                    <a:pt x="310" y="162"/>
                  </a:lnTo>
                  <a:lnTo>
                    <a:pt x="330" y="147"/>
                  </a:lnTo>
                  <a:lnTo>
                    <a:pt x="351" y="136"/>
                  </a:lnTo>
                  <a:lnTo>
                    <a:pt x="373" y="125"/>
                  </a:lnTo>
                  <a:lnTo>
                    <a:pt x="398" y="115"/>
                  </a:lnTo>
                  <a:lnTo>
                    <a:pt x="420" y="106"/>
                  </a:lnTo>
                  <a:lnTo>
                    <a:pt x="444" y="99"/>
                  </a:lnTo>
                  <a:lnTo>
                    <a:pt x="470" y="91"/>
                  </a:lnTo>
                  <a:lnTo>
                    <a:pt x="496" y="87"/>
                  </a:lnTo>
                  <a:lnTo>
                    <a:pt x="523" y="84"/>
                  </a:lnTo>
                  <a:lnTo>
                    <a:pt x="549" y="80"/>
                  </a:lnTo>
                  <a:lnTo>
                    <a:pt x="577" y="80"/>
                  </a:lnTo>
                  <a:lnTo>
                    <a:pt x="577" y="80"/>
                  </a:lnTo>
                  <a:lnTo>
                    <a:pt x="603" y="80"/>
                  </a:lnTo>
                  <a:lnTo>
                    <a:pt x="629" y="84"/>
                  </a:lnTo>
                  <a:lnTo>
                    <a:pt x="655" y="87"/>
                  </a:lnTo>
                  <a:lnTo>
                    <a:pt x="679" y="91"/>
                  </a:lnTo>
                  <a:lnTo>
                    <a:pt x="704" y="99"/>
                  </a:lnTo>
                  <a:lnTo>
                    <a:pt x="726" y="106"/>
                  </a:lnTo>
                  <a:lnTo>
                    <a:pt x="750" y="115"/>
                  </a:lnTo>
                  <a:lnTo>
                    <a:pt x="771" y="127"/>
                  </a:lnTo>
                  <a:lnTo>
                    <a:pt x="793" y="138"/>
                  </a:lnTo>
                  <a:lnTo>
                    <a:pt x="814" y="151"/>
                  </a:lnTo>
                  <a:lnTo>
                    <a:pt x="834" y="164"/>
                  </a:lnTo>
                  <a:lnTo>
                    <a:pt x="853" y="179"/>
                  </a:lnTo>
                  <a:lnTo>
                    <a:pt x="871" y="194"/>
                  </a:lnTo>
                  <a:lnTo>
                    <a:pt x="888" y="211"/>
                  </a:lnTo>
                  <a:lnTo>
                    <a:pt x="905" y="229"/>
                  </a:lnTo>
                  <a:lnTo>
                    <a:pt x="922" y="246"/>
                  </a:lnTo>
                  <a:lnTo>
                    <a:pt x="952" y="285"/>
                  </a:lnTo>
                  <a:lnTo>
                    <a:pt x="978" y="326"/>
                  </a:lnTo>
                  <a:lnTo>
                    <a:pt x="1000" y="369"/>
                  </a:lnTo>
                  <a:lnTo>
                    <a:pt x="1019" y="416"/>
                  </a:lnTo>
                  <a:lnTo>
                    <a:pt x="1034" y="461"/>
                  </a:lnTo>
                  <a:lnTo>
                    <a:pt x="1045" y="509"/>
                  </a:lnTo>
                  <a:lnTo>
                    <a:pt x="1051" y="556"/>
                  </a:lnTo>
                  <a:lnTo>
                    <a:pt x="1054" y="604"/>
                  </a:lnTo>
                  <a:lnTo>
                    <a:pt x="1054" y="604"/>
                  </a:lnTo>
                  <a:lnTo>
                    <a:pt x="1052" y="630"/>
                  </a:lnTo>
                  <a:lnTo>
                    <a:pt x="1051" y="657"/>
                  </a:lnTo>
                  <a:lnTo>
                    <a:pt x="1047" y="681"/>
                  </a:lnTo>
                  <a:lnTo>
                    <a:pt x="1043" y="703"/>
                  </a:lnTo>
                  <a:lnTo>
                    <a:pt x="1038" y="726"/>
                  </a:lnTo>
                  <a:lnTo>
                    <a:pt x="1030" y="746"/>
                  </a:lnTo>
                  <a:lnTo>
                    <a:pt x="1021" y="765"/>
                  </a:lnTo>
                  <a:lnTo>
                    <a:pt x="1011" y="783"/>
                  </a:lnTo>
                  <a:lnTo>
                    <a:pt x="1002" y="800"/>
                  </a:lnTo>
                  <a:lnTo>
                    <a:pt x="991" y="817"/>
                  </a:lnTo>
                  <a:lnTo>
                    <a:pt x="980" y="832"/>
                  </a:lnTo>
                  <a:lnTo>
                    <a:pt x="967" y="847"/>
                  </a:lnTo>
                  <a:lnTo>
                    <a:pt x="941" y="873"/>
                  </a:lnTo>
                  <a:lnTo>
                    <a:pt x="911" y="895"/>
                  </a:lnTo>
                  <a:lnTo>
                    <a:pt x="879" y="914"/>
                  </a:lnTo>
                  <a:lnTo>
                    <a:pt x="847" y="929"/>
                  </a:lnTo>
                  <a:lnTo>
                    <a:pt x="814" y="942"/>
                  </a:lnTo>
                  <a:lnTo>
                    <a:pt x="782" y="953"/>
                  </a:lnTo>
                  <a:lnTo>
                    <a:pt x="748" y="961"/>
                  </a:lnTo>
                  <a:lnTo>
                    <a:pt x="717" y="968"/>
                  </a:lnTo>
                  <a:lnTo>
                    <a:pt x="685" y="972"/>
                  </a:lnTo>
                  <a:lnTo>
                    <a:pt x="657" y="976"/>
                  </a:lnTo>
                  <a:lnTo>
                    <a:pt x="657" y="976"/>
                  </a:lnTo>
                  <a:lnTo>
                    <a:pt x="655" y="989"/>
                  </a:lnTo>
                  <a:lnTo>
                    <a:pt x="653" y="1024"/>
                  </a:lnTo>
                  <a:lnTo>
                    <a:pt x="653" y="1045"/>
                  </a:lnTo>
                  <a:lnTo>
                    <a:pt x="655" y="1067"/>
                  </a:lnTo>
                  <a:lnTo>
                    <a:pt x="661" y="1088"/>
                  </a:lnTo>
                  <a:lnTo>
                    <a:pt x="670" y="1108"/>
                  </a:lnTo>
                  <a:lnTo>
                    <a:pt x="670" y="1108"/>
                  </a:lnTo>
                  <a:close/>
                  <a:moveTo>
                    <a:pt x="599" y="2353"/>
                  </a:moveTo>
                  <a:lnTo>
                    <a:pt x="599" y="2353"/>
                  </a:lnTo>
                  <a:lnTo>
                    <a:pt x="595" y="2456"/>
                  </a:lnTo>
                  <a:lnTo>
                    <a:pt x="593" y="2556"/>
                  </a:lnTo>
                  <a:lnTo>
                    <a:pt x="593" y="2556"/>
                  </a:lnTo>
                  <a:lnTo>
                    <a:pt x="592" y="2573"/>
                  </a:lnTo>
                  <a:lnTo>
                    <a:pt x="592" y="2573"/>
                  </a:lnTo>
                  <a:lnTo>
                    <a:pt x="586" y="2545"/>
                  </a:lnTo>
                  <a:lnTo>
                    <a:pt x="586" y="2545"/>
                  </a:lnTo>
                  <a:lnTo>
                    <a:pt x="582" y="2523"/>
                  </a:lnTo>
                  <a:lnTo>
                    <a:pt x="579" y="2498"/>
                  </a:lnTo>
                  <a:lnTo>
                    <a:pt x="575" y="2439"/>
                  </a:lnTo>
                  <a:lnTo>
                    <a:pt x="575" y="2370"/>
                  </a:lnTo>
                  <a:lnTo>
                    <a:pt x="575" y="2297"/>
                  </a:lnTo>
                  <a:lnTo>
                    <a:pt x="579" y="2222"/>
                  </a:lnTo>
                  <a:lnTo>
                    <a:pt x="582" y="2151"/>
                  </a:lnTo>
                  <a:lnTo>
                    <a:pt x="588" y="2086"/>
                  </a:lnTo>
                  <a:lnTo>
                    <a:pt x="595" y="2032"/>
                  </a:lnTo>
                  <a:lnTo>
                    <a:pt x="595" y="2032"/>
                  </a:lnTo>
                  <a:lnTo>
                    <a:pt x="599" y="2064"/>
                  </a:lnTo>
                  <a:lnTo>
                    <a:pt x="601" y="2101"/>
                  </a:lnTo>
                  <a:lnTo>
                    <a:pt x="603" y="2183"/>
                  </a:lnTo>
                  <a:lnTo>
                    <a:pt x="601" y="2271"/>
                  </a:lnTo>
                  <a:lnTo>
                    <a:pt x="599" y="2353"/>
                  </a:lnTo>
                  <a:lnTo>
                    <a:pt x="599" y="23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81"/>
            <p:cNvSpPr>
              <a:spLocks noEditPoints="1"/>
            </p:cNvSpPr>
            <p:nvPr/>
          </p:nvSpPr>
          <p:spPr bwMode="auto">
            <a:xfrm>
              <a:off x="1276350" y="6423025"/>
              <a:ext cx="211138" cy="295275"/>
            </a:xfrm>
            <a:custGeom>
              <a:avLst/>
              <a:gdLst>
                <a:gd name="T0" fmla="*/ 6 w 265"/>
                <a:gd name="T1" fmla="*/ 67 h 371"/>
                <a:gd name="T2" fmla="*/ 6 w 265"/>
                <a:gd name="T3" fmla="*/ 71 h 371"/>
                <a:gd name="T4" fmla="*/ 28 w 265"/>
                <a:gd name="T5" fmla="*/ 194 h 371"/>
                <a:gd name="T6" fmla="*/ 49 w 265"/>
                <a:gd name="T7" fmla="*/ 336 h 371"/>
                <a:gd name="T8" fmla="*/ 52 w 265"/>
                <a:gd name="T9" fmla="*/ 345 h 371"/>
                <a:gd name="T10" fmla="*/ 62 w 265"/>
                <a:gd name="T11" fmla="*/ 358 h 371"/>
                <a:gd name="T12" fmla="*/ 67 w 265"/>
                <a:gd name="T13" fmla="*/ 364 h 371"/>
                <a:gd name="T14" fmla="*/ 90 w 265"/>
                <a:gd name="T15" fmla="*/ 371 h 371"/>
                <a:gd name="T16" fmla="*/ 101 w 265"/>
                <a:gd name="T17" fmla="*/ 370 h 371"/>
                <a:gd name="T18" fmla="*/ 125 w 265"/>
                <a:gd name="T19" fmla="*/ 360 h 371"/>
                <a:gd name="T20" fmla="*/ 168 w 265"/>
                <a:gd name="T21" fmla="*/ 342 h 371"/>
                <a:gd name="T22" fmla="*/ 200 w 265"/>
                <a:gd name="T23" fmla="*/ 321 h 371"/>
                <a:gd name="T24" fmla="*/ 226 w 265"/>
                <a:gd name="T25" fmla="*/ 300 h 371"/>
                <a:gd name="T26" fmla="*/ 243 w 265"/>
                <a:gd name="T27" fmla="*/ 278 h 371"/>
                <a:gd name="T28" fmla="*/ 256 w 265"/>
                <a:gd name="T29" fmla="*/ 258 h 371"/>
                <a:gd name="T30" fmla="*/ 265 w 265"/>
                <a:gd name="T31" fmla="*/ 228 h 371"/>
                <a:gd name="T32" fmla="*/ 265 w 265"/>
                <a:gd name="T33" fmla="*/ 209 h 371"/>
                <a:gd name="T34" fmla="*/ 261 w 265"/>
                <a:gd name="T35" fmla="*/ 170 h 371"/>
                <a:gd name="T36" fmla="*/ 250 w 265"/>
                <a:gd name="T37" fmla="*/ 136 h 371"/>
                <a:gd name="T38" fmla="*/ 231 w 265"/>
                <a:gd name="T39" fmla="*/ 105 h 371"/>
                <a:gd name="T40" fmla="*/ 207 w 265"/>
                <a:gd name="T41" fmla="*/ 77 h 371"/>
                <a:gd name="T42" fmla="*/ 177 w 265"/>
                <a:gd name="T43" fmla="*/ 52 h 371"/>
                <a:gd name="T44" fmla="*/ 140 w 265"/>
                <a:gd name="T45" fmla="*/ 32 h 371"/>
                <a:gd name="T46" fmla="*/ 97 w 265"/>
                <a:gd name="T47" fmla="*/ 15 h 371"/>
                <a:gd name="T48" fmla="*/ 49 w 265"/>
                <a:gd name="T49" fmla="*/ 2 h 371"/>
                <a:gd name="T50" fmla="*/ 39 w 265"/>
                <a:gd name="T51" fmla="*/ 0 h 371"/>
                <a:gd name="T52" fmla="*/ 21 w 265"/>
                <a:gd name="T53" fmla="*/ 6 h 371"/>
                <a:gd name="T54" fmla="*/ 13 w 265"/>
                <a:gd name="T55" fmla="*/ 11 h 371"/>
                <a:gd name="T56" fmla="*/ 2 w 265"/>
                <a:gd name="T57" fmla="*/ 28 h 371"/>
                <a:gd name="T58" fmla="*/ 2 w 265"/>
                <a:gd name="T59" fmla="*/ 47 h 371"/>
                <a:gd name="T60" fmla="*/ 6 w 265"/>
                <a:gd name="T61" fmla="*/ 67 h 371"/>
                <a:gd name="T62" fmla="*/ 121 w 265"/>
                <a:gd name="T63" fmla="*/ 274 h 371"/>
                <a:gd name="T64" fmla="*/ 108 w 265"/>
                <a:gd name="T65" fmla="*/ 183 h 371"/>
                <a:gd name="T66" fmla="*/ 92 w 265"/>
                <a:gd name="T67" fmla="*/ 97 h 371"/>
                <a:gd name="T68" fmla="*/ 133 w 265"/>
                <a:gd name="T69" fmla="*/ 118 h 371"/>
                <a:gd name="T70" fmla="*/ 161 w 265"/>
                <a:gd name="T71" fmla="*/ 144 h 371"/>
                <a:gd name="T72" fmla="*/ 179 w 265"/>
                <a:gd name="T73" fmla="*/ 174 h 371"/>
                <a:gd name="T74" fmla="*/ 185 w 265"/>
                <a:gd name="T75" fmla="*/ 209 h 371"/>
                <a:gd name="T76" fmla="*/ 185 w 265"/>
                <a:gd name="T77" fmla="*/ 220 h 371"/>
                <a:gd name="T78" fmla="*/ 174 w 265"/>
                <a:gd name="T79" fmla="*/ 239 h 371"/>
                <a:gd name="T80" fmla="*/ 157 w 265"/>
                <a:gd name="T81" fmla="*/ 256 h 371"/>
                <a:gd name="T82" fmla="*/ 121 w 265"/>
                <a:gd name="T83" fmla="*/ 274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5" h="371">
                  <a:moveTo>
                    <a:pt x="6" y="67"/>
                  </a:moveTo>
                  <a:lnTo>
                    <a:pt x="6" y="67"/>
                  </a:lnTo>
                  <a:lnTo>
                    <a:pt x="6" y="71"/>
                  </a:lnTo>
                  <a:lnTo>
                    <a:pt x="6" y="71"/>
                  </a:lnTo>
                  <a:lnTo>
                    <a:pt x="17" y="129"/>
                  </a:lnTo>
                  <a:lnTo>
                    <a:pt x="28" y="194"/>
                  </a:lnTo>
                  <a:lnTo>
                    <a:pt x="39" y="263"/>
                  </a:lnTo>
                  <a:lnTo>
                    <a:pt x="49" y="336"/>
                  </a:lnTo>
                  <a:lnTo>
                    <a:pt x="49" y="336"/>
                  </a:lnTo>
                  <a:lnTo>
                    <a:pt x="52" y="345"/>
                  </a:lnTo>
                  <a:lnTo>
                    <a:pt x="56" y="353"/>
                  </a:lnTo>
                  <a:lnTo>
                    <a:pt x="62" y="358"/>
                  </a:lnTo>
                  <a:lnTo>
                    <a:pt x="67" y="364"/>
                  </a:lnTo>
                  <a:lnTo>
                    <a:pt x="67" y="364"/>
                  </a:lnTo>
                  <a:lnTo>
                    <a:pt x="78" y="370"/>
                  </a:lnTo>
                  <a:lnTo>
                    <a:pt x="90" y="371"/>
                  </a:lnTo>
                  <a:lnTo>
                    <a:pt x="90" y="371"/>
                  </a:lnTo>
                  <a:lnTo>
                    <a:pt x="101" y="370"/>
                  </a:lnTo>
                  <a:lnTo>
                    <a:pt x="101" y="370"/>
                  </a:lnTo>
                  <a:lnTo>
                    <a:pt x="125" y="360"/>
                  </a:lnTo>
                  <a:lnTo>
                    <a:pt x="147" y="351"/>
                  </a:lnTo>
                  <a:lnTo>
                    <a:pt x="168" y="342"/>
                  </a:lnTo>
                  <a:lnTo>
                    <a:pt x="185" y="332"/>
                  </a:lnTo>
                  <a:lnTo>
                    <a:pt x="200" y="321"/>
                  </a:lnTo>
                  <a:lnTo>
                    <a:pt x="215" y="312"/>
                  </a:lnTo>
                  <a:lnTo>
                    <a:pt x="226" y="300"/>
                  </a:lnTo>
                  <a:lnTo>
                    <a:pt x="235" y="289"/>
                  </a:lnTo>
                  <a:lnTo>
                    <a:pt x="243" y="278"/>
                  </a:lnTo>
                  <a:lnTo>
                    <a:pt x="250" y="269"/>
                  </a:lnTo>
                  <a:lnTo>
                    <a:pt x="256" y="258"/>
                  </a:lnTo>
                  <a:lnTo>
                    <a:pt x="259" y="246"/>
                  </a:lnTo>
                  <a:lnTo>
                    <a:pt x="265" y="228"/>
                  </a:lnTo>
                  <a:lnTo>
                    <a:pt x="265" y="209"/>
                  </a:lnTo>
                  <a:lnTo>
                    <a:pt x="265" y="209"/>
                  </a:lnTo>
                  <a:lnTo>
                    <a:pt x="263" y="188"/>
                  </a:lnTo>
                  <a:lnTo>
                    <a:pt x="261" y="170"/>
                  </a:lnTo>
                  <a:lnTo>
                    <a:pt x="256" y="153"/>
                  </a:lnTo>
                  <a:lnTo>
                    <a:pt x="250" y="136"/>
                  </a:lnTo>
                  <a:lnTo>
                    <a:pt x="243" y="119"/>
                  </a:lnTo>
                  <a:lnTo>
                    <a:pt x="231" y="105"/>
                  </a:lnTo>
                  <a:lnTo>
                    <a:pt x="220" y="90"/>
                  </a:lnTo>
                  <a:lnTo>
                    <a:pt x="207" y="77"/>
                  </a:lnTo>
                  <a:lnTo>
                    <a:pt x="194" y="63"/>
                  </a:lnTo>
                  <a:lnTo>
                    <a:pt x="177" y="52"/>
                  </a:lnTo>
                  <a:lnTo>
                    <a:pt x="159" y="41"/>
                  </a:lnTo>
                  <a:lnTo>
                    <a:pt x="140" y="32"/>
                  </a:lnTo>
                  <a:lnTo>
                    <a:pt x="119" y="22"/>
                  </a:lnTo>
                  <a:lnTo>
                    <a:pt x="97" y="15"/>
                  </a:lnTo>
                  <a:lnTo>
                    <a:pt x="75" y="7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39" y="0"/>
                  </a:lnTo>
                  <a:lnTo>
                    <a:pt x="30" y="2"/>
                  </a:lnTo>
                  <a:lnTo>
                    <a:pt x="21" y="6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6" y="19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6" y="67"/>
                  </a:lnTo>
                  <a:lnTo>
                    <a:pt x="6" y="67"/>
                  </a:lnTo>
                  <a:close/>
                  <a:moveTo>
                    <a:pt x="121" y="274"/>
                  </a:moveTo>
                  <a:lnTo>
                    <a:pt x="121" y="274"/>
                  </a:lnTo>
                  <a:lnTo>
                    <a:pt x="108" y="183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114" y="106"/>
                  </a:lnTo>
                  <a:lnTo>
                    <a:pt x="133" y="118"/>
                  </a:lnTo>
                  <a:lnTo>
                    <a:pt x="147" y="131"/>
                  </a:lnTo>
                  <a:lnTo>
                    <a:pt x="161" y="144"/>
                  </a:lnTo>
                  <a:lnTo>
                    <a:pt x="172" y="159"/>
                  </a:lnTo>
                  <a:lnTo>
                    <a:pt x="179" y="174"/>
                  </a:lnTo>
                  <a:lnTo>
                    <a:pt x="183" y="190"/>
                  </a:lnTo>
                  <a:lnTo>
                    <a:pt x="185" y="209"/>
                  </a:lnTo>
                  <a:lnTo>
                    <a:pt x="185" y="209"/>
                  </a:lnTo>
                  <a:lnTo>
                    <a:pt x="185" y="220"/>
                  </a:lnTo>
                  <a:lnTo>
                    <a:pt x="181" y="230"/>
                  </a:lnTo>
                  <a:lnTo>
                    <a:pt x="174" y="239"/>
                  </a:lnTo>
                  <a:lnTo>
                    <a:pt x="166" y="246"/>
                  </a:lnTo>
                  <a:lnTo>
                    <a:pt x="157" y="256"/>
                  </a:lnTo>
                  <a:lnTo>
                    <a:pt x="146" y="263"/>
                  </a:lnTo>
                  <a:lnTo>
                    <a:pt x="121" y="274"/>
                  </a:lnTo>
                  <a:lnTo>
                    <a:pt x="12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82"/>
            <p:cNvSpPr>
              <a:spLocks noEditPoints="1"/>
            </p:cNvSpPr>
            <p:nvPr/>
          </p:nvSpPr>
          <p:spPr bwMode="auto">
            <a:xfrm>
              <a:off x="884238" y="6434138"/>
              <a:ext cx="160338" cy="269875"/>
            </a:xfrm>
            <a:custGeom>
              <a:avLst/>
              <a:gdLst>
                <a:gd name="T0" fmla="*/ 147 w 201"/>
                <a:gd name="T1" fmla="*/ 4 h 340"/>
                <a:gd name="T2" fmla="*/ 84 w 201"/>
                <a:gd name="T3" fmla="*/ 35 h 340"/>
                <a:gd name="T4" fmla="*/ 59 w 201"/>
                <a:gd name="T5" fmla="*/ 56 h 340"/>
                <a:gd name="T6" fmla="*/ 39 w 201"/>
                <a:gd name="T7" fmla="*/ 78 h 340"/>
                <a:gd name="T8" fmla="*/ 22 w 201"/>
                <a:gd name="T9" fmla="*/ 104 h 340"/>
                <a:gd name="T10" fmla="*/ 11 w 201"/>
                <a:gd name="T11" fmla="*/ 131 h 340"/>
                <a:gd name="T12" fmla="*/ 1 w 201"/>
                <a:gd name="T13" fmla="*/ 160 h 340"/>
                <a:gd name="T14" fmla="*/ 0 w 201"/>
                <a:gd name="T15" fmla="*/ 192 h 340"/>
                <a:gd name="T16" fmla="*/ 0 w 201"/>
                <a:gd name="T17" fmla="*/ 209 h 340"/>
                <a:gd name="T18" fmla="*/ 7 w 201"/>
                <a:gd name="T19" fmla="*/ 243 h 340"/>
                <a:gd name="T20" fmla="*/ 29 w 201"/>
                <a:gd name="T21" fmla="*/ 280 h 340"/>
                <a:gd name="T22" fmla="*/ 71 w 201"/>
                <a:gd name="T23" fmla="*/ 317 h 340"/>
                <a:gd name="T24" fmla="*/ 98 w 201"/>
                <a:gd name="T25" fmla="*/ 334 h 340"/>
                <a:gd name="T26" fmla="*/ 117 w 201"/>
                <a:gd name="T27" fmla="*/ 340 h 340"/>
                <a:gd name="T28" fmla="*/ 126 w 201"/>
                <a:gd name="T29" fmla="*/ 338 h 340"/>
                <a:gd name="T30" fmla="*/ 136 w 201"/>
                <a:gd name="T31" fmla="*/ 334 h 340"/>
                <a:gd name="T32" fmla="*/ 151 w 201"/>
                <a:gd name="T33" fmla="*/ 321 h 340"/>
                <a:gd name="T34" fmla="*/ 156 w 201"/>
                <a:gd name="T35" fmla="*/ 304 h 340"/>
                <a:gd name="T36" fmla="*/ 166 w 201"/>
                <a:gd name="T37" fmla="*/ 233 h 340"/>
                <a:gd name="T38" fmla="*/ 186 w 201"/>
                <a:gd name="T39" fmla="*/ 106 h 340"/>
                <a:gd name="T40" fmla="*/ 199 w 201"/>
                <a:gd name="T41" fmla="*/ 50 h 340"/>
                <a:gd name="T42" fmla="*/ 199 w 201"/>
                <a:gd name="T43" fmla="*/ 28 h 340"/>
                <a:gd name="T44" fmla="*/ 188 w 201"/>
                <a:gd name="T45" fmla="*/ 11 h 340"/>
                <a:gd name="T46" fmla="*/ 179 w 201"/>
                <a:gd name="T47" fmla="*/ 4 h 340"/>
                <a:gd name="T48" fmla="*/ 158 w 201"/>
                <a:gd name="T49" fmla="*/ 0 h 340"/>
                <a:gd name="T50" fmla="*/ 147 w 201"/>
                <a:gd name="T51" fmla="*/ 4 h 340"/>
                <a:gd name="T52" fmla="*/ 87 w 201"/>
                <a:gd name="T53" fmla="*/ 222 h 340"/>
                <a:gd name="T54" fmla="*/ 78 w 201"/>
                <a:gd name="T55" fmla="*/ 196 h 340"/>
                <a:gd name="T56" fmla="*/ 80 w 201"/>
                <a:gd name="T57" fmla="*/ 177 h 340"/>
                <a:gd name="T58" fmla="*/ 91 w 201"/>
                <a:gd name="T59" fmla="*/ 144 h 340"/>
                <a:gd name="T60" fmla="*/ 102 w 201"/>
                <a:gd name="T61" fmla="*/ 129 h 340"/>
                <a:gd name="T62" fmla="*/ 87 w 201"/>
                <a:gd name="T63" fmla="*/ 2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40">
                  <a:moveTo>
                    <a:pt x="147" y="4"/>
                  </a:moveTo>
                  <a:lnTo>
                    <a:pt x="147" y="4"/>
                  </a:lnTo>
                  <a:lnTo>
                    <a:pt x="113" y="19"/>
                  </a:lnTo>
                  <a:lnTo>
                    <a:pt x="84" y="35"/>
                  </a:lnTo>
                  <a:lnTo>
                    <a:pt x="71" y="47"/>
                  </a:lnTo>
                  <a:lnTo>
                    <a:pt x="59" y="56"/>
                  </a:lnTo>
                  <a:lnTo>
                    <a:pt x="48" y="67"/>
                  </a:lnTo>
                  <a:lnTo>
                    <a:pt x="39" y="78"/>
                  </a:lnTo>
                  <a:lnTo>
                    <a:pt x="29" y="91"/>
                  </a:lnTo>
                  <a:lnTo>
                    <a:pt x="22" y="104"/>
                  </a:lnTo>
                  <a:lnTo>
                    <a:pt x="15" y="118"/>
                  </a:lnTo>
                  <a:lnTo>
                    <a:pt x="11" y="131"/>
                  </a:lnTo>
                  <a:lnTo>
                    <a:pt x="5" y="145"/>
                  </a:lnTo>
                  <a:lnTo>
                    <a:pt x="1" y="160"/>
                  </a:lnTo>
                  <a:lnTo>
                    <a:pt x="0" y="177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209"/>
                  </a:lnTo>
                  <a:lnTo>
                    <a:pt x="1" y="226"/>
                  </a:lnTo>
                  <a:lnTo>
                    <a:pt x="7" y="243"/>
                  </a:lnTo>
                  <a:lnTo>
                    <a:pt x="16" y="261"/>
                  </a:lnTo>
                  <a:lnTo>
                    <a:pt x="29" y="280"/>
                  </a:lnTo>
                  <a:lnTo>
                    <a:pt x="48" y="299"/>
                  </a:lnTo>
                  <a:lnTo>
                    <a:pt x="71" y="317"/>
                  </a:lnTo>
                  <a:lnTo>
                    <a:pt x="98" y="334"/>
                  </a:lnTo>
                  <a:lnTo>
                    <a:pt x="98" y="334"/>
                  </a:lnTo>
                  <a:lnTo>
                    <a:pt x="108" y="338"/>
                  </a:lnTo>
                  <a:lnTo>
                    <a:pt x="117" y="340"/>
                  </a:lnTo>
                  <a:lnTo>
                    <a:pt x="117" y="340"/>
                  </a:lnTo>
                  <a:lnTo>
                    <a:pt x="126" y="338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45" y="328"/>
                  </a:lnTo>
                  <a:lnTo>
                    <a:pt x="151" y="321"/>
                  </a:lnTo>
                  <a:lnTo>
                    <a:pt x="154" y="313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6" y="233"/>
                  </a:lnTo>
                  <a:lnTo>
                    <a:pt x="175" y="168"/>
                  </a:lnTo>
                  <a:lnTo>
                    <a:pt x="186" y="106"/>
                  </a:lnTo>
                  <a:lnTo>
                    <a:pt x="199" y="50"/>
                  </a:lnTo>
                  <a:lnTo>
                    <a:pt x="199" y="50"/>
                  </a:lnTo>
                  <a:lnTo>
                    <a:pt x="201" y="39"/>
                  </a:lnTo>
                  <a:lnTo>
                    <a:pt x="199" y="28"/>
                  </a:lnTo>
                  <a:lnTo>
                    <a:pt x="196" y="19"/>
                  </a:lnTo>
                  <a:lnTo>
                    <a:pt x="188" y="11"/>
                  </a:lnTo>
                  <a:lnTo>
                    <a:pt x="188" y="11"/>
                  </a:lnTo>
                  <a:lnTo>
                    <a:pt x="179" y="4"/>
                  </a:lnTo>
                  <a:lnTo>
                    <a:pt x="168" y="2"/>
                  </a:lnTo>
                  <a:lnTo>
                    <a:pt x="158" y="0"/>
                  </a:lnTo>
                  <a:lnTo>
                    <a:pt x="147" y="4"/>
                  </a:lnTo>
                  <a:lnTo>
                    <a:pt x="147" y="4"/>
                  </a:lnTo>
                  <a:close/>
                  <a:moveTo>
                    <a:pt x="87" y="222"/>
                  </a:moveTo>
                  <a:lnTo>
                    <a:pt x="87" y="222"/>
                  </a:lnTo>
                  <a:lnTo>
                    <a:pt x="80" y="209"/>
                  </a:lnTo>
                  <a:lnTo>
                    <a:pt x="78" y="196"/>
                  </a:lnTo>
                  <a:lnTo>
                    <a:pt x="78" y="196"/>
                  </a:lnTo>
                  <a:lnTo>
                    <a:pt x="80" y="177"/>
                  </a:lnTo>
                  <a:lnTo>
                    <a:pt x="85" y="159"/>
                  </a:lnTo>
                  <a:lnTo>
                    <a:pt x="91" y="144"/>
                  </a:lnTo>
                  <a:lnTo>
                    <a:pt x="102" y="129"/>
                  </a:lnTo>
                  <a:lnTo>
                    <a:pt x="102" y="129"/>
                  </a:lnTo>
                  <a:lnTo>
                    <a:pt x="93" y="175"/>
                  </a:lnTo>
                  <a:lnTo>
                    <a:pt x="87" y="222"/>
                  </a:lnTo>
                  <a:lnTo>
                    <a:pt x="87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83"/>
            <p:cNvSpPr>
              <a:spLocks/>
            </p:cNvSpPr>
            <p:nvPr/>
          </p:nvSpPr>
          <p:spPr bwMode="auto">
            <a:xfrm>
              <a:off x="862013" y="5865813"/>
              <a:ext cx="95250" cy="152400"/>
            </a:xfrm>
            <a:custGeom>
              <a:avLst/>
              <a:gdLst>
                <a:gd name="T0" fmla="*/ 52 w 119"/>
                <a:gd name="T1" fmla="*/ 193 h 193"/>
                <a:gd name="T2" fmla="*/ 52 w 119"/>
                <a:gd name="T3" fmla="*/ 193 h 193"/>
                <a:gd name="T4" fmla="*/ 65 w 119"/>
                <a:gd name="T5" fmla="*/ 193 h 193"/>
                <a:gd name="T6" fmla="*/ 76 w 119"/>
                <a:gd name="T7" fmla="*/ 189 h 193"/>
                <a:gd name="T8" fmla="*/ 85 w 119"/>
                <a:gd name="T9" fmla="*/ 185 h 193"/>
                <a:gd name="T10" fmla="*/ 95 w 119"/>
                <a:gd name="T11" fmla="*/ 178 h 193"/>
                <a:gd name="T12" fmla="*/ 102 w 119"/>
                <a:gd name="T13" fmla="*/ 170 h 193"/>
                <a:gd name="T14" fmla="*/ 108 w 119"/>
                <a:gd name="T15" fmla="*/ 161 h 193"/>
                <a:gd name="T16" fmla="*/ 112 w 119"/>
                <a:gd name="T17" fmla="*/ 150 h 193"/>
                <a:gd name="T18" fmla="*/ 115 w 119"/>
                <a:gd name="T19" fmla="*/ 137 h 193"/>
                <a:gd name="T20" fmla="*/ 119 w 119"/>
                <a:gd name="T21" fmla="*/ 64 h 193"/>
                <a:gd name="T22" fmla="*/ 119 w 119"/>
                <a:gd name="T23" fmla="*/ 64 h 193"/>
                <a:gd name="T24" fmla="*/ 119 w 119"/>
                <a:gd name="T25" fmla="*/ 53 h 193"/>
                <a:gd name="T26" fmla="*/ 117 w 119"/>
                <a:gd name="T27" fmla="*/ 40 h 193"/>
                <a:gd name="T28" fmla="*/ 113 w 119"/>
                <a:gd name="T29" fmla="*/ 30 h 193"/>
                <a:gd name="T30" fmla="*/ 106 w 119"/>
                <a:gd name="T31" fmla="*/ 21 h 193"/>
                <a:gd name="T32" fmla="*/ 99 w 119"/>
                <a:gd name="T33" fmla="*/ 13 h 193"/>
                <a:gd name="T34" fmla="*/ 89 w 119"/>
                <a:gd name="T35" fmla="*/ 6 h 193"/>
                <a:gd name="T36" fmla="*/ 78 w 119"/>
                <a:gd name="T37" fmla="*/ 2 h 193"/>
                <a:gd name="T38" fmla="*/ 67 w 119"/>
                <a:gd name="T39" fmla="*/ 0 h 193"/>
                <a:gd name="T40" fmla="*/ 67 w 119"/>
                <a:gd name="T41" fmla="*/ 0 h 193"/>
                <a:gd name="T42" fmla="*/ 56 w 119"/>
                <a:gd name="T43" fmla="*/ 0 h 193"/>
                <a:gd name="T44" fmla="*/ 44 w 119"/>
                <a:gd name="T45" fmla="*/ 2 h 193"/>
                <a:gd name="T46" fmla="*/ 33 w 119"/>
                <a:gd name="T47" fmla="*/ 8 h 193"/>
                <a:gd name="T48" fmla="*/ 24 w 119"/>
                <a:gd name="T49" fmla="*/ 13 h 193"/>
                <a:gd name="T50" fmla="*/ 16 w 119"/>
                <a:gd name="T51" fmla="*/ 23 h 193"/>
                <a:gd name="T52" fmla="*/ 11 w 119"/>
                <a:gd name="T53" fmla="*/ 32 h 193"/>
                <a:gd name="T54" fmla="*/ 7 w 119"/>
                <a:gd name="T55" fmla="*/ 43 h 193"/>
                <a:gd name="T56" fmla="*/ 5 w 119"/>
                <a:gd name="T57" fmla="*/ 54 h 193"/>
                <a:gd name="T58" fmla="*/ 0 w 119"/>
                <a:gd name="T59" fmla="*/ 129 h 193"/>
                <a:gd name="T60" fmla="*/ 0 w 119"/>
                <a:gd name="T61" fmla="*/ 129 h 193"/>
                <a:gd name="T62" fmla="*/ 0 w 119"/>
                <a:gd name="T63" fmla="*/ 140 h 193"/>
                <a:gd name="T64" fmla="*/ 1 w 119"/>
                <a:gd name="T65" fmla="*/ 151 h 193"/>
                <a:gd name="T66" fmla="*/ 7 w 119"/>
                <a:gd name="T67" fmla="*/ 163 h 193"/>
                <a:gd name="T68" fmla="*/ 13 w 119"/>
                <a:gd name="T69" fmla="*/ 172 h 193"/>
                <a:gd name="T70" fmla="*/ 20 w 119"/>
                <a:gd name="T71" fmla="*/ 179 h 193"/>
                <a:gd name="T72" fmla="*/ 29 w 119"/>
                <a:gd name="T73" fmla="*/ 187 h 193"/>
                <a:gd name="T74" fmla="*/ 41 w 119"/>
                <a:gd name="T75" fmla="*/ 191 h 193"/>
                <a:gd name="T76" fmla="*/ 52 w 119"/>
                <a:gd name="T77" fmla="*/ 193 h 193"/>
                <a:gd name="T78" fmla="*/ 52 w 119"/>
                <a:gd name="T7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9" h="193">
                  <a:moveTo>
                    <a:pt x="52" y="193"/>
                  </a:moveTo>
                  <a:lnTo>
                    <a:pt x="52" y="193"/>
                  </a:lnTo>
                  <a:lnTo>
                    <a:pt x="65" y="193"/>
                  </a:lnTo>
                  <a:lnTo>
                    <a:pt x="76" y="189"/>
                  </a:lnTo>
                  <a:lnTo>
                    <a:pt x="85" y="185"/>
                  </a:lnTo>
                  <a:lnTo>
                    <a:pt x="95" y="178"/>
                  </a:lnTo>
                  <a:lnTo>
                    <a:pt x="102" y="170"/>
                  </a:lnTo>
                  <a:lnTo>
                    <a:pt x="108" y="161"/>
                  </a:lnTo>
                  <a:lnTo>
                    <a:pt x="112" y="150"/>
                  </a:lnTo>
                  <a:lnTo>
                    <a:pt x="115" y="137"/>
                  </a:lnTo>
                  <a:lnTo>
                    <a:pt x="119" y="64"/>
                  </a:lnTo>
                  <a:lnTo>
                    <a:pt x="119" y="64"/>
                  </a:lnTo>
                  <a:lnTo>
                    <a:pt x="119" y="53"/>
                  </a:lnTo>
                  <a:lnTo>
                    <a:pt x="117" y="40"/>
                  </a:lnTo>
                  <a:lnTo>
                    <a:pt x="113" y="30"/>
                  </a:lnTo>
                  <a:lnTo>
                    <a:pt x="106" y="21"/>
                  </a:lnTo>
                  <a:lnTo>
                    <a:pt x="99" y="13"/>
                  </a:lnTo>
                  <a:lnTo>
                    <a:pt x="89" y="6"/>
                  </a:lnTo>
                  <a:lnTo>
                    <a:pt x="78" y="2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33" y="8"/>
                  </a:lnTo>
                  <a:lnTo>
                    <a:pt x="24" y="13"/>
                  </a:lnTo>
                  <a:lnTo>
                    <a:pt x="16" y="23"/>
                  </a:lnTo>
                  <a:lnTo>
                    <a:pt x="11" y="32"/>
                  </a:lnTo>
                  <a:lnTo>
                    <a:pt x="7" y="43"/>
                  </a:lnTo>
                  <a:lnTo>
                    <a:pt x="5" y="54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0" y="140"/>
                  </a:lnTo>
                  <a:lnTo>
                    <a:pt x="1" y="151"/>
                  </a:lnTo>
                  <a:lnTo>
                    <a:pt x="7" y="163"/>
                  </a:lnTo>
                  <a:lnTo>
                    <a:pt x="13" y="172"/>
                  </a:lnTo>
                  <a:lnTo>
                    <a:pt x="20" y="179"/>
                  </a:lnTo>
                  <a:lnTo>
                    <a:pt x="29" y="187"/>
                  </a:lnTo>
                  <a:lnTo>
                    <a:pt x="41" y="191"/>
                  </a:lnTo>
                  <a:lnTo>
                    <a:pt x="52" y="193"/>
                  </a:lnTo>
                  <a:lnTo>
                    <a:pt x="52" y="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4"/>
            <p:cNvSpPr>
              <a:spLocks/>
            </p:cNvSpPr>
            <p:nvPr/>
          </p:nvSpPr>
          <p:spPr bwMode="auto">
            <a:xfrm>
              <a:off x="1277938" y="5865813"/>
              <a:ext cx="96838" cy="152400"/>
            </a:xfrm>
            <a:custGeom>
              <a:avLst/>
              <a:gdLst>
                <a:gd name="T0" fmla="*/ 67 w 121"/>
                <a:gd name="T1" fmla="*/ 193 h 193"/>
                <a:gd name="T2" fmla="*/ 67 w 121"/>
                <a:gd name="T3" fmla="*/ 193 h 193"/>
                <a:gd name="T4" fmla="*/ 80 w 121"/>
                <a:gd name="T5" fmla="*/ 191 h 193"/>
                <a:gd name="T6" fmla="*/ 90 w 121"/>
                <a:gd name="T7" fmla="*/ 187 h 193"/>
                <a:gd name="T8" fmla="*/ 99 w 121"/>
                <a:gd name="T9" fmla="*/ 179 h 193"/>
                <a:gd name="T10" fmla="*/ 108 w 121"/>
                <a:gd name="T11" fmla="*/ 172 h 193"/>
                <a:gd name="T12" fmla="*/ 114 w 121"/>
                <a:gd name="T13" fmla="*/ 163 h 193"/>
                <a:gd name="T14" fmla="*/ 117 w 121"/>
                <a:gd name="T15" fmla="*/ 151 h 193"/>
                <a:gd name="T16" fmla="*/ 121 w 121"/>
                <a:gd name="T17" fmla="*/ 140 h 193"/>
                <a:gd name="T18" fmla="*/ 121 w 121"/>
                <a:gd name="T19" fmla="*/ 129 h 193"/>
                <a:gd name="T20" fmla="*/ 116 w 121"/>
                <a:gd name="T21" fmla="*/ 54 h 193"/>
                <a:gd name="T22" fmla="*/ 116 w 121"/>
                <a:gd name="T23" fmla="*/ 54 h 193"/>
                <a:gd name="T24" fmla="*/ 114 w 121"/>
                <a:gd name="T25" fmla="*/ 43 h 193"/>
                <a:gd name="T26" fmla="*/ 108 w 121"/>
                <a:gd name="T27" fmla="*/ 32 h 193"/>
                <a:gd name="T28" fmla="*/ 103 w 121"/>
                <a:gd name="T29" fmla="*/ 23 h 193"/>
                <a:gd name="T30" fmla="*/ 95 w 121"/>
                <a:gd name="T31" fmla="*/ 13 h 193"/>
                <a:gd name="T32" fmla="*/ 86 w 121"/>
                <a:gd name="T33" fmla="*/ 8 h 193"/>
                <a:gd name="T34" fmla="*/ 76 w 121"/>
                <a:gd name="T35" fmla="*/ 2 h 193"/>
                <a:gd name="T36" fmla="*/ 65 w 121"/>
                <a:gd name="T37" fmla="*/ 0 h 193"/>
                <a:gd name="T38" fmla="*/ 52 w 121"/>
                <a:gd name="T39" fmla="*/ 0 h 193"/>
                <a:gd name="T40" fmla="*/ 52 w 121"/>
                <a:gd name="T41" fmla="*/ 0 h 193"/>
                <a:gd name="T42" fmla="*/ 41 w 121"/>
                <a:gd name="T43" fmla="*/ 2 h 193"/>
                <a:gd name="T44" fmla="*/ 30 w 121"/>
                <a:gd name="T45" fmla="*/ 6 h 193"/>
                <a:gd name="T46" fmla="*/ 20 w 121"/>
                <a:gd name="T47" fmla="*/ 13 h 193"/>
                <a:gd name="T48" fmla="*/ 13 w 121"/>
                <a:gd name="T49" fmla="*/ 21 h 193"/>
                <a:gd name="T50" fmla="*/ 7 w 121"/>
                <a:gd name="T51" fmla="*/ 30 h 193"/>
                <a:gd name="T52" fmla="*/ 4 w 121"/>
                <a:gd name="T53" fmla="*/ 40 h 193"/>
                <a:gd name="T54" fmla="*/ 0 w 121"/>
                <a:gd name="T55" fmla="*/ 53 h 193"/>
                <a:gd name="T56" fmla="*/ 0 w 121"/>
                <a:gd name="T57" fmla="*/ 64 h 193"/>
                <a:gd name="T58" fmla="*/ 6 w 121"/>
                <a:gd name="T59" fmla="*/ 137 h 193"/>
                <a:gd name="T60" fmla="*/ 6 w 121"/>
                <a:gd name="T61" fmla="*/ 137 h 193"/>
                <a:gd name="T62" fmla="*/ 7 w 121"/>
                <a:gd name="T63" fmla="*/ 150 h 193"/>
                <a:gd name="T64" fmla="*/ 11 w 121"/>
                <a:gd name="T65" fmla="*/ 161 h 193"/>
                <a:gd name="T66" fmla="*/ 17 w 121"/>
                <a:gd name="T67" fmla="*/ 170 h 193"/>
                <a:gd name="T68" fmla="*/ 26 w 121"/>
                <a:gd name="T69" fmla="*/ 178 h 193"/>
                <a:gd name="T70" fmla="*/ 34 w 121"/>
                <a:gd name="T71" fmla="*/ 185 h 193"/>
                <a:gd name="T72" fmla="*/ 45 w 121"/>
                <a:gd name="T73" fmla="*/ 189 h 193"/>
                <a:gd name="T74" fmla="*/ 56 w 121"/>
                <a:gd name="T75" fmla="*/ 193 h 193"/>
                <a:gd name="T76" fmla="*/ 67 w 121"/>
                <a:gd name="T77" fmla="*/ 193 h 193"/>
                <a:gd name="T78" fmla="*/ 67 w 121"/>
                <a:gd name="T7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" h="193">
                  <a:moveTo>
                    <a:pt x="67" y="193"/>
                  </a:moveTo>
                  <a:lnTo>
                    <a:pt x="67" y="193"/>
                  </a:lnTo>
                  <a:lnTo>
                    <a:pt x="80" y="191"/>
                  </a:lnTo>
                  <a:lnTo>
                    <a:pt x="90" y="187"/>
                  </a:lnTo>
                  <a:lnTo>
                    <a:pt x="99" y="179"/>
                  </a:lnTo>
                  <a:lnTo>
                    <a:pt x="108" y="172"/>
                  </a:lnTo>
                  <a:lnTo>
                    <a:pt x="114" y="163"/>
                  </a:lnTo>
                  <a:lnTo>
                    <a:pt x="117" y="151"/>
                  </a:lnTo>
                  <a:lnTo>
                    <a:pt x="121" y="140"/>
                  </a:lnTo>
                  <a:lnTo>
                    <a:pt x="121" y="129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4" y="43"/>
                  </a:lnTo>
                  <a:lnTo>
                    <a:pt x="108" y="32"/>
                  </a:lnTo>
                  <a:lnTo>
                    <a:pt x="103" y="23"/>
                  </a:lnTo>
                  <a:lnTo>
                    <a:pt x="95" y="13"/>
                  </a:lnTo>
                  <a:lnTo>
                    <a:pt x="86" y="8"/>
                  </a:lnTo>
                  <a:lnTo>
                    <a:pt x="76" y="2"/>
                  </a:lnTo>
                  <a:lnTo>
                    <a:pt x="65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1" y="2"/>
                  </a:lnTo>
                  <a:lnTo>
                    <a:pt x="30" y="6"/>
                  </a:lnTo>
                  <a:lnTo>
                    <a:pt x="20" y="13"/>
                  </a:lnTo>
                  <a:lnTo>
                    <a:pt x="13" y="21"/>
                  </a:lnTo>
                  <a:lnTo>
                    <a:pt x="7" y="30"/>
                  </a:lnTo>
                  <a:lnTo>
                    <a:pt x="4" y="40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6" y="137"/>
                  </a:lnTo>
                  <a:lnTo>
                    <a:pt x="6" y="137"/>
                  </a:lnTo>
                  <a:lnTo>
                    <a:pt x="7" y="150"/>
                  </a:lnTo>
                  <a:lnTo>
                    <a:pt x="11" y="161"/>
                  </a:lnTo>
                  <a:lnTo>
                    <a:pt x="17" y="170"/>
                  </a:lnTo>
                  <a:lnTo>
                    <a:pt x="26" y="178"/>
                  </a:lnTo>
                  <a:lnTo>
                    <a:pt x="34" y="185"/>
                  </a:lnTo>
                  <a:lnTo>
                    <a:pt x="45" y="189"/>
                  </a:lnTo>
                  <a:lnTo>
                    <a:pt x="56" y="193"/>
                  </a:lnTo>
                  <a:lnTo>
                    <a:pt x="67" y="193"/>
                  </a:lnTo>
                  <a:lnTo>
                    <a:pt x="67" y="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860159" y="2280363"/>
            <a:ext cx="855319" cy="553748"/>
            <a:chOff x="14482836" y="4593351"/>
            <a:chExt cx="1044575" cy="676276"/>
          </a:xfrm>
        </p:grpSpPr>
        <p:sp>
          <p:nvSpPr>
            <p:cNvPr id="124" name="Freeform 34"/>
            <p:cNvSpPr>
              <a:spLocks/>
            </p:cNvSpPr>
            <p:nvPr/>
          </p:nvSpPr>
          <p:spPr bwMode="auto">
            <a:xfrm>
              <a:off x="14682861" y="4917201"/>
              <a:ext cx="642938" cy="328613"/>
            </a:xfrm>
            <a:custGeom>
              <a:avLst/>
              <a:gdLst>
                <a:gd name="T0" fmla="*/ 405 w 810"/>
                <a:gd name="T1" fmla="*/ 180 h 412"/>
                <a:gd name="T2" fmla="*/ 0 w 810"/>
                <a:gd name="T3" fmla="*/ 0 h 412"/>
                <a:gd name="T4" fmla="*/ 0 w 810"/>
                <a:gd name="T5" fmla="*/ 272 h 412"/>
                <a:gd name="T6" fmla="*/ 0 w 810"/>
                <a:gd name="T7" fmla="*/ 272 h 412"/>
                <a:gd name="T8" fmla="*/ 7 w 810"/>
                <a:gd name="T9" fmla="*/ 278 h 412"/>
                <a:gd name="T10" fmla="*/ 29 w 810"/>
                <a:gd name="T11" fmla="*/ 294 h 412"/>
                <a:gd name="T12" fmla="*/ 45 w 810"/>
                <a:gd name="T13" fmla="*/ 304 h 412"/>
                <a:gd name="T14" fmla="*/ 65 w 810"/>
                <a:gd name="T15" fmla="*/ 316 h 412"/>
                <a:gd name="T16" fmla="*/ 87 w 810"/>
                <a:gd name="T17" fmla="*/ 329 h 412"/>
                <a:gd name="T18" fmla="*/ 112 w 810"/>
                <a:gd name="T19" fmla="*/ 343 h 412"/>
                <a:gd name="T20" fmla="*/ 140 w 810"/>
                <a:gd name="T21" fmla="*/ 355 h 412"/>
                <a:gd name="T22" fmla="*/ 171 w 810"/>
                <a:gd name="T23" fmla="*/ 368 h 412"/>
                <a:gd name="T24" fmla="*/ 204 w 810"/>
                <a:gd name="T25" fmla="*/ 380 h 412"/>
                <a:gd name="T26" fmla="*/ 239 w 810"/>
                <a:gd name="T27" fmla="*/ 390 h 412"/>
                <a:gd name="T28" fmla="*/ 278 w 810"/>
                <a:gd name="T29" fmla="*/ 399 h 412"/>
                <a:gd name="T30" fmla="*/ 318 w 810"/>
                <a:gd name="T31" fmla="*/ 406 h 412"/>
                <a:gd name="T32" fmla="*/ 339 w 810"/>
                <a:gd name="T33" fmla="*/ 409 h 412"/>
                <a:gd name="T34" fmla="*/ 361 w 810"/>
                <a:gd name="T35" fmla="*/ 410 h 412"/>
                <a:gd name="T36" fmla="*/ 383 w 810"/>
                <a:gd name="T37" fmla="*/ 411 h 412"/>
                <a:gd name="T38" fmla="*/ 405 w 810"/>
                <a:gd name="T39" fmla="*/ 412 h 412"/>
                <a:gd name="T40" fmla="*/ 405 w 810"/>
                <a:gd name="T41" fmla="*/ 412 h 412"/>
                <a:gd name="T42" fmla="*/ 427 w 810"/>
                <a:gd name="T43" fmla="*/ 411 h 412"/>
                <a:gd name="T44" fmla="*/ 449 w 810"/>
                <a:gd name="T45" fmla="*/ 410 h 412"/>
                <a:gd name="T46" fmla="*/ 471 w 810"/>
                <a:gd name="T47" fmla="*/ 409 h 412"/>
                <a:gd name="T48" fmla="*/ 492 w 810"/>
                <a:gd name="T49" fmla="*/ 406 h 412"/>
                <a:gd name="T50" fmla="*/ 531 w 810"/>
                <a:gd name="T51" fmla="*/ 399 h 412"/>
                <a:gd name="T52" fmla="*/ 570 w 810"/>
                <a:gd name="T53" fmla="*/ 390 h 412"/>
                <a:gd name="T54" fmla="*/ 605 w 810"/>
                <a:gd name="T55" fmla="*/ 380 h 412"/>
                <a:gd name="T56" fmla="*/ 639 w 810"/>
                <a:gd name="T57" fmla="*/ 368 h 412"/>
                <a:gd name="T58" fmla="*/ 670 w 810"/>
                <a:gd name="T59" fmla="*/ 355 h 412"/>
                <a:gd name="T60" fmla="*/ 698 w 810"/>
                <a:gd name="T61" fmla="*/ 343 h 412"/>
                <a:gd name="T62" fmla="*/ 724 w 810"/>
                <a:gd name="T63" fmla="*/ 329 h 412"/>
                <a:gd name="T64" fmla="*/ 746 w 810"/>
                <a:gd name="T65" fmla="*/ 316 h 412"/>
                <a:gd name="T66" fmla="*/ 765 w 810"/>
                <a:gd name="T67" fmla="*/ 304 h 412"/>
                <a:gd name="T68" fmla="*/ 782 w 810"/>
                <a:gd name="T69" fmla="*/ 294 h 412"/>
                <a:gd name="T70" fmla="*/ 804 w 810"/>
                <a:gd name="T71" fmla="*/ 278 h 412"/>
                <a:gd name="T72" fmla="*/ 810 w 810"/>
                <a:gd name="T73" fmla="*/ 272 h 412"/>
                <a:gd name="T74" fmla="*/ 810 w 810"/>
                <a:gd name="T75" fmla="*/ 0 h 412"/>
                <a:gd name="T76" fmla="*/ 405 w 810"/>
                <a:gd name="T77" fmla="*/ 18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0" h="412">
                  <a:moveTo>
                    <a:pt x="405" y="180"/>
                  </a:move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7" y="278"/>
                  </a:lnTo>
                  <a:lnTo>
                    <a:pt x="29" y="294"/>
                  </a:lnTo>
                  <a:lnTo>
                    <a:pt x="45" y="304"/>
                  </a:lnTo>
                  <a:lnTo>
                    <a:pt x="65" y="316"/>
                  </a:lnTo>
                  <a:lnTo>
                    <a:pt x="87" y="329"/>
                  </a:lnTo>
                  <a:lnTo>
                    <a:pt x="112" y="343"/>
                  </a:lnTo>
                  <a:lnTo>
                    <a:pt x="140" y="355"/>
                  </a:lnTo>
                  <a:lnTo>
                    <a:pt x="171" y="368"/>
                  </a:lnTo>
                  <a:lnTo>
                    <a:pt x="204" y="380"/>
                  </a:lnTo>
                  <a:lnTo>
                    <a:pt x="239" y="390"/>
                  </a:lnTo>
                  <a:lnTo>
                    <a:pt x="278" y="399"/>
                  </a:lnTo>
                  <a:lnTo>
                    <a:pt x="318" y="406"/>
                  </a:lnTo>
                  <a:lnTo>
                    <a:pt x="339" y="409"/>
                  </a:lnTo>
                  <a:lnTo>
                    <a:pt x="361" y="410"/>
                  </a:lnTo>
                  <a:lnTo>
                    <a:pt x="383" y="411"/>
                  </a:lnTo>
                  <a:lnTo>
                    <a:pt x="405" y="412"/>
                  </a:lnTo>
                  <a:lnTo>
                    <a:pt x="405" y="412"/>
                  </a:lnTo>
                  <a:lnTo>
                    <a:pt x="427" y="411"/>
                  </a:lnTo>
                  <a:lnTo>
                    <a:pt x="449" y="410"/>
                  </a:lnTo>
                  <a:lnTo>
                    <a:pt x="471" y="409"/>
                  </a:lnTo>
                  <a:lnTo>
                    <a:pt x="492" y="406"/>
                  </a:lnTo>
                  <a:lnTo>
                    <a:pt x="531" y="399"/>
                  </a:lnTo>
                  <a:lnTo>
                    <a:pt x="570" y="390"/>
                  </a:lnTo>
                  <a:lnTo>
                    <a:pt x="605" y="380"/>
                  </a:lnTo>
                  <a:lnTo>
                    <a:pt x="639" y="368"/>
                  </a:lnTo>
                  <a:lnTo>
                    <a:pt x="670" y="355"/>
                  </a:lnTo>
                  <a:lnTo>
                    <a:pt x="698" y="343"/>
                  </a:lnTo>
                  <a:lnTo>
                    <a:pt x="724" y="329"/>
                  </a:lnTo>
                  <a:lnTo>
                    <a:pt x="746" y="316"/>
                  </a:lnTo>
                  <a:lnTo>
                    <a:pt x="765" y="304"/>
                  </a:lnTo>
                  <a:lnTo>
                    <a:pt x="782" y="294"/>
                  </a:lnTo>
                  <a:lnTo>
                    <a:pt x="804" y="278"/>
                  </a:lnTo>
                  <a:lnTo>
                    <a:pt x="810" y="272"/>
                  </a:lnTo>
                  <a:lnTo>
                    <a:pt x="810" y="0"/>
                  </a:lnTo>
                  <a:lnTo>
                    <a:pt x="405" y="180"/>
                  </a:lnTo>
                  <a:close/>
                </a:path>
              </a:pathLst>
            </a:custGeom>
            <a:solidFill>
              <a:srgbClr val="FFC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5"/>
            <p:cNvSpPr>
              <a:spLocks noEditPoints="1"/>
            </p:cNvSpPr>
            <p:nvPr/>
          </p:nvSpPr>
          <p:spPr bwMode="auto">
            <a:xfrm>
              <a:off x="14657461" y="4893389"/>
              <a:ext cx="693738" cy="376238"/>
            </a:xfrm>
            <a:custGeom>
              <a:avLst/>
              <a:gdLst>
                <a:gd name="T0" fmla="*/ 438 w 875"/>
                <a:gd name="T1" fmla="*/ 475 h 475"/>
                <a:gd name="T2" fmla="*/ 392 w 875"/>
                <a:gd name="T3" fmla="*/ 473 h 475"/>
                <a:gd name="T4" fmla="*/ 348 w 875"/>
                <a:gd name="T5" fmla="*/ 470 h 475"/>
                <a:gd name="T6" fmla="*/ 267 w 875"/>
                <a:gd name="T7" fmla="*/ 453 h 475"/>
                <a:gd name="T8" fmla="*/ 195 w 875"/>
                <a:gd name="T9" fmla="*/ 430 h 475"/>
                <a:gd name="T10" fmla="*/ 133 w 875"/>
                <a:gd name="T11" fmla="*/ 403 h 475"/>
                <a:gd name="T12" fmla="*/ 84 w 875"/>
                <a:gd name="T13" fmla="*/ 377 h 475"/>
                <a:gd name="T14" fmla="*/ 47 w 875"/>
                <a:gd name="T15" fmla="*/ 354 h 475"/>
                <a:gd name="T16" fmla="*/ 12 w 875"/>
                <a:gd name="T17" fmla="*/ 328 h 475"/>
                <a:gd name="T18" fmla="*/ 7 w 875"/>
                <a:gd name="T19" fmla="*/ 324 h 475"/>
                <a:gd name="T20" fmla="*/ 1 w 875"/>
                <a:gd name="T21" fmla="*/ 311 h 475"/>
                <a:gd name="T22" fmla="*/ 0 w 875"/>
                <a:gd name="T23" fmla="*/ 32 h 475"/>
                <a:gd name="T24" fmla="*/ 1 w 875"/>
                <a:gd name="T25" fmla="*/ 23 h 475"/>
                <a:gd name="T26" fmla="*/ 9 w 875"/>
                <a:gd name="T27" fmla="*/ 10 h 475"/>
                <a:gd name="T28" fmla="*/ 15 w 875"/>
                <a:gd name="T29" fmla="*/ 5 h 475"/>
                <a:gd name="T30" fmla="*/ 29 w 875"/>
                <a:gd name="T31" fmla="*/ 0 h 475"/>
                <a:gd name="T32" fmla="*/ 45 w 875"/>
                <a:gd name="T33" fmla="*/ 3 h 475"/>
                <a:gd name="T34" fmla="*/ 831 w 875"/>
                <a:gd name="T35" fmla="*/ 3 h 475"/>
                <a:gd name="T36" fmla="*/ 839 w 875"/>
                <a:gd name="T37" fmla="*/ 0 h 475"/>
                <a:gd name="T38" fmla="*/ 854 w 875"/>
                <a:gd name="T39" fmla="*/ 1 h 475"/>
                <a:gd name="T40" fmla="*/ 861 w 875"/>
                <a:gd name="T41" fmla="*/ 5 h 475"/>
                <a:gd name="T42" fmla="*/ 871 w 875"/>
                <a:gd name="T43" fmla="*/ 16 h 475"/>
                <a:gd name="T44" fmla="*/ 875 w 875"/>
                <a:gd name="T45" fmla="*/ 32 h 475"/>
                <a:gd name="T46" fmla="*/ 875 w 875"/>
                <a:gd name="T47" fmla="*/ 304 h 475"/>
                <a:gd name="T48" fmla="*/ 872 w 875"/>
                <a:gd name="T49" fmla="*/ 318 h 475"/>
                <a:gd name="T50" fmla="*/ 864 w 875"/>
                <a:gd name="T51" fmla="*/ 328 h 475"/>
                <a:gd name="T52" fmla="*/ 854 w 875"/>
                <a:gd name="T53" fmla="*/ 336 h 475"/>
                <a:gd name="T54" fmla="*/ 812 w 875"/>
                <a:gd name="T55" fmla="*/ 365 h 475"/>
                <a:gd name="T56" fmla="*/ 768 w 875"/>
                <a:gd name="T57" fmla="*/ 391 h 475"/>
                <a:gd name="T58" fmla="*/ 713 w 875"/>
                <a:gd name="T59" fmla="*/ 417 h 475"/>
                <a:gd name="T60" fmla="*/ 645 w 875"/>
                <a:gd name="T61" fmla="*/ 442 h 475"/>
                <a:gd name="T62" fmla="*/ 569 w 875"/>
                <a:gd name="T63" fmla="*/ 463 h 475"/>
                <a:gd name="T64" fmla="*/ 506 w 875"/>
                <a:gd name="T65" fmla="*/ 472 h 475"/>
                <a:gd name="T66" fmla="*/ 461 w 875"/>
                <a:gd name="T67" fmla="*/ 474 h 475"/>
                <a:gd name="T68" fmla="*/ 438 w 875"/>
                <a:gd name="T69" fmla="*/ 475 h 475"/>
                <a:gd name="T70" fmla="*/ 64 w 875"/>
                <a:gd name="T71" fmla="*/ 289 h 475"/>
                <a:gd name="T72" fmla="*/ 111 w 875"/>
                <a:gd name="T73" fmla="*/ 320 h 475"/>
                <a:gd name="T74" fmla="*/ 148 w 875"/>
                <a:gd name="T75" fmla="*/ 341 h 475"/>
                <a:gd name="T76" fmla="*/ 194 w 875"/>
                <a:gd name="T77" fmla="*/ 362 h 475"/>
                <a:gd name="T78" fmla="*/ 246 w 875"/>
                <a:gd name="T79" fmla="*/ 381 h 475"/>
                <a:gd name="T80" fmla="*/ 304 w 875"/>
                <a:gd name="T81" fmla="*/ 398 h 475"/>
                <a:gd name="T82" fmla="*/ 369 w 875"/>
                <a:gd name="T83" fmla="*/ 408 h 475"/>
                <a:gd name="T84" fmla="*/ 438 w 875"/>
                <a:gd name="T85" fmla="*/ 413 h 475"/>
                <a:gd name="T86" fmla="*/ 473 w 875"/>
                <a:gd name="T87" fmla="*/ 412 h 475"/>
                <a:gd name="T88" fmla="*/ 540 w 875"/>
                <a:gd name="T89" fmla="*/ 403 h 475"/>
                <a:gd name="T90" fmla="*/ 603 w 875"/>
                <a:gd name="T91" fmla="*/ 390 h 475"/>
                <a:gd name="T92" fmla="*/ 657 w 875"/>
                <a:gd name="T93" fmla="*/ 371 h 475"/>
                <a:gd name="T94" fmla="*/ 706 w 875"/>
                <a:gd name="T95" fmla="*/ 351 h 475"/>
                <a:gd name="T96" fmla="*/ 746 w 875"/>
                <a:gd name="T97" fmla="*/ 330 h 475"/>
                <a:gd name="T98" fmla="*/ 793 w 875"/>
                <a:gd name="T99" fmla="*/ 303 h 475"/>
                <a:gd name="T100" fmla="*/ 812 w 875"/>
                <a:gd name="T101" fmla="*/ 79 h 475"/>
                <a:gd name="T102" fmla="*/ 451 w 875"/>
                <a:gd name="T103" fmla="*/ 240 h 475"/>
                <a:gd name="T104" fmla="*/ 438 w 875"/>
                <a:gd name="T105" fmla="*/ 244 h 475"/>
                <a:gd name="T106" fmla="*/ 425 w 875"/>
                <a:gd name="T107" fmla="*/ 240 h 475"/>
                <a:gd name="T108" fmla="*/ 64 w 875"/>
                <a:gd name="T109" fmla="*/ 28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75" h="475">
                  <a:moveTo>
                    <a:pt x="438" y="475"/>
                  </a:moveTo>
                  <a:lnTo>
                    <a:pt x="438" y="475"/>
                  </a:lnTo>
                  <a:lnTo>
                    <a:pt x="415" y="474"/>
                  </a:lnTo>
                  <a:lnTo>
                    <a:pt x="392" y="473"/>
                  </a:lnTo>
                  <a:lnTo>
                    <a:pt x="370" y="472"/>
                  </a:lnTo>
                  <a:lnTo>
                    <a:pt x="348" y="470"/>
                  </a:lnTo>
                  <a:lnTo>
                    <a:pt x="306" y="463"/>
                  </a:lnTo>
                  <a:lnTo>
                    <a:pt x="267" y="453"/>
                  </a:lnTo>
                  <a:lnTo>
                    <a:pt x="230" y="442"/>
                  </a:lnTo>
                  <a:lnTo>
                    <a:pt x="195" y="430"/>
                  </a:lnTo>
                  <a:lnTo>
                    <a:pt x="164" y="417"/>
                  </a:lnTo>
                  <a:lnTo>
                    <a:pt x="133" y="403"/>
                  </a:lnTo>
                  <a:lnTo>
                    <a:pt x="108" y="391"/>
                  </a:lnTo>
                  <a:lnTo>
                    <a:pt x="84" y="377"/>
                  </a:lnTo>
                  <a:lnTo>
                    <a:pt x="64" y="365"/>
                  </a:lnTo>
                  <a:lnTo>
                    <a:pt x="47" y="354"/>
                  </a:lnTo>
                  <a:lnTo>
                    <a:pt x="22" y="336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7" y="324"/>
                  </a:lnTo>
                  <a:lnTo>
                    <a:pt x="4" y="318"/>
                  </a:lnTo>
                  <a:lnTo>
                    <a:pt x="1" y="311"/>
                  </a:lnTo>
                  <a:lnTo>
                    <a:pt x="0" y="30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3"/>
                  </a:lnTo>
                  <a:lnTo>
                    <a:pt x="5" y="16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5" y="3"/>
                  </a:lnTo>
                  <a:lnTo>
                    <a:pt x="438" y="178"/>
                  </a:lnTo>
                  <a:lnTo>
                    <a:pt x="831" y="3"/>
                  </a:lnTo>
                  <a:lnTo>
                    <a:pt x="831" y="3"/>
                  </a:lnTo>
                  <a:lnTo>
                    <a:pt x="839" y="0"/>
                  </a:lnTo>
                  <a:lnTo>
                    <a:pt x="846" y="0"/>
                  </a:lnTo>
                  <a:lnTo>
                    <a:pt x="854" y="1"/>
                  </a:lnTo>
                  <a:lnTo>
                    <a:pt x="861" y="5"/>
                  </a:lnTo>
                  <a:lnTo>
                    <a:pt x="861" y="5"/>
                  </a:lnTo>
                  <a:lnTo>
                    <a:pt x="867" y="10"/>
                  </a:lnTo>
                  <a:lnTo>
                    <a:pt x="871" y="16"/>
                  </a:lnTo>
                  <a:lnTo>
                    <a:pt x="874" y="23"/>
                  </a:lnTo>
                  <a:lnTo>
                    <a:pt x="875" y="32"/>
                  </a:lnTo>
                  <a:lnTo>
                    <a:pt x="875" y="304"/>
                  </a:lnTo>
                  <a:lnTo>
                    <a:pt x="875" y="304"/>
                  </a:lnTo>
                  <a:lnTo>
                    <a:pt x="875" y="311"/>
                  </a:lnTo>
                  <a:lnTo>
                    <a:pt x="872" y="318"/>
                  </a:lnTo>
                  <a:lnTo>
                    <a:pt x="869" y="324"/>
                  </a:lnTo>
                  <a:lnTo>
                    <a:pt x="864" y="328"/>
                  </a:lnTo>
                  <a:lnTo>
                    <a:pt x="864" y="328"/>
                  </a:lnTo>
                  <a:lnTo>
                    <a:pt x="854" y="336"/>
                  </a:lnTo>
                  <a:lnTo>
                    <a:pt x="830" y="354"/>
                  </a:lnTo>
                  <a:lnTo>
                    <a:pt x="812" y="365"/>
                  </a:lnTo>
                  <a:lnTo>
                    <a:pt x="791" y="377"/>
                  </a:lnTo>
                  <a:lnTo>
                    <a:pt x="768" y="391"/>
                  </a:lnTo>
                  <a:lnTo>
                    <a:pt x="742" y="403"/>
                  </a:lnTo>
                  <a:lnTo>
                    <a:pt x="713" y="417"/>
                  </a:lnTo>
                  <a:lnTo>
                    <a:pt x="680" y="430"/>
                  </a:lnTo>
                  <a:lnTo>
                    <a:pt x="645" y="442"/>
                  </a:lnTo>
                  <a:lnTo>
                    <a:pt x="608" y="453"/>
                  </a:lnTo>
                  <a:lnTo>
                    <a:pt x="569" y="463"/>
                  </a:lnTo>
                  <a:lnTo>
                    <a:pt x="527" y="470"/>
                  </a:lnTo>
                  <a:lnTo>
                    <a:pt x="506" y="472"/>
                  </a:lnTo>
                  <a:lnTo>
                    <a:pt x="483" y="473"/>
                  </a:lnTo>
                  <a:lnTo>
                    <a:pt x="461" y="474"/>
                  </a:lnTo>
                  <a:lnTo>
                    <a:pt x="438" y="475"/>
                  </a:lnTo>
                  <a:lnTo>
                    <a:pt x="438" y="475"/>
                  </a:lnTo>
                  <a:close/>
                  <a:moveTo>
                    <a:pt x="64" y="289"/>
                  </a:moveTo>
                  <a:lnTo>
                    <a:pt x="64" y="289"/>
                  </a:lnTo>
                  <a:lnTo>
                    <a:pt x="84" y="303"/>
                  </a:lnTo>
                  <a:lnTo>
                    <a:pt x="111" y="320"/>
                  </a:lnTo>
                  <a:lnTo>
                    <a:pt x="129" y="330"/>
                  </a:lnTo>
                  <a:lnTo>
                    <a:pt x="148" y="341"/>
                  </a:lnTo>
                  <a:lnTo>
                    <a:pt x="171" y="351"/>
                  </a:lnTo>
                  <a:lnTo>
                    <a:pt x="194" y="362"/>
                  </a:lnTo>
                  <a:lnTo>
                    <a:pt x="219" y="371"/>
                  </a:lnTo>
                  <a:lnTo>
                    <a:pt x="246" y="381"/>
                  </a:lnTo>
                  <a:lnTo>
                    <a:pt x="274" y="390"/>
                  </a:lnTo>
                  <a:lnTo>
                    <a:pt x="304" y="398"/>
                  </a:lnTo>
                  <a:lnTo>
                    <a:pt x="336" y="403"/>
                  </a:lnTo>
                  <a:lnTo>
                    <a:pt x="369" y="408"/>
                  </a:lnTo>
                  <a:lnTo>
                    <a:pt x="402" y="412"/>
                  </a:lnTo>
                  <a:lnTo>
                    <a:pt x="438" y="413"/>
                  </a:lnTo>
                  <a:lnTo>
                    <a:pt x="438" y="413"/>
                  </a:lnTo>
                  <a:lnTo>
                    <a:pt x="473" y="412"/>
                  </a:lnTo>
                  <a:lnTo>
                    <a:pt x="508" y="408"/>
                  </a:lnTo>
                  <a:lnTo>
                    <a:pt x="540" y="403"/>
                  </a:lnTo>
                  <a:lnTo>
                    <a:pt x="572" y="398"/>
                  </a:lnTo>
                  <a:lnTo>
                    <a:pt x="603" y="390"/>
                  </a:lnTo>
                  <a:lnTo>
                    <a:pt x="630" y="381"/>
                  </a:lnTo>
                  <a:lnTo>
                    <a:pt x="657" y="371"/>
                  </a:lnTo>
                  <a:lnTo>
                    <a:pt x="682" y="362"/>
                  </a:lnTo>
                  <a:lnTo>
                    <a:pt x="706" y="351"/>
                  </a:lnTo>
                  <a:lnTo>
                    <a:pt x="728" y="341"/>
                  </a:lnTo>
                  <a:lnTo>
                    <a:pt x="746" y="330"/>
                  </a:lnTo>
                  <a:lnTo>
                    <a:pt x="764" y="320"/>
                  </a:lnTo>
                  <a:lnTo>
                    <a:pt x="793" y="303"/>
                  </a:lnTo>
                  <a:lnTo>
                    <a:pt x="812" y="289"/>
                  </a:lnTo>
                  <a:lnTo>
                    <a:pt x="812" y="79"/>
                  </a:lnTo>
                  <a:lnTo>
                    <a:pt x="451" y="240"/>
                  </a:lnTo>
                  <a:lnTo>
                    <a:pt x="451" y="240"/>
                  </a:lnTo>
                  <a:lnTo>
                    <a:pt x="444" y="242"/>
                  </a:lnTo>
                  <a:lnTo>
                    <a:pt x="438" y="244"/>
                  </a:lnTo>
                  <a:lnTo>
                    <a:pt x="431" y="242"/>
                  </a:lnTo>
                  <a:lnTo>
                    <a:pt x="425" y="240"/>
                  </a:lnTo>
                  <a:lnTo>
                    <a:pt x="64" y="79"/>
                  </a:lnTo>
                  <a:lnTo>
                    <a:pt x="64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6"/>
            <p:cNvSpPr>
              <a:spLocks/>
            </p:cNvSpPr>
            <p:nvPr/>
          </p:nvSpPr>
          <p:spPr bwMode="auto">
            <a:xfrm>
              <a:off x="14506649" y="4617164"/>
              <a:ext cx="995363" cy="444500"/>
            </a:xfrm>
            <a:custGeom>
              <a:avLst/>
              <a:gdLst>
                <a:gd name="T0" fmla="*/ 627 w 1254"/>
                <a:gd name="T1" fmla="*/ 558 h 558"/>
                <a:gd name="T2" fmla="*/ 0 w 1254"/>
                <a:gd name="T3" fmla="*/ 279 h 558"/>
                <a:gd name="T4" fmla="*/ 627 w 1254"/>
                <a:gd name="T5" fmla="*/ 0 h 558"/>
                <a:gd name="T6" fmla="*/ 1254 w 1254"/>
                <a:gd name="T7" fmla="*/ 279 h 558"/>
                <a:gd name="T8" fmla="*/ 627 w 1254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558">
                  <a:moveTo>
                    <a:pt x="627" y="558"/>
                  </a:moveTo>
                  <a:lnTo>
                    <a:pt x="0" y="279"/>
                  </a:lnTo>
                  <a:lnTo>
                    <a:pt x="627" y="0"/>
                  </a:lnTo>
                  <a:lnTo>
                    <a:pt x="1254" y="279"/>
                  </a:lnTo>
                  <a:lnTo>
                    <a:pt x="627" y="558"/>
                  </a:lnTo>
                  <a:close/>
                </a:path>
              </a:pathLst>
            </a:custGeom>
            <a:solidFill>
              <a:srgbClr val="FFC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7"/>
            <p:cNvSpPr>
              <a:spLocks noEditPoints="1"/>
            </p:cNvSpPr>
            <p:nvPr/>
          </p:nvSpPr>
          <p:spPr bwMode="auto">
            <a:xfrm>
              <a:off x="14482836" y="4593351"/>
              <a:ext cx="1044575" cy="492125"/>
            </a:xfrm>
            <a:custGeom>
              <a:avLst/>
              <a:gdLst>
                <a:gd name="T0" fmla="*/ 658 w 1316"/>
                <a:gd name="T1" fmla="*/ 621 h 621"/>
                <a:gd name="T2" fmla="*/ 658 w 1316"/>
                <a:gd name="T3" fmla="*/ 621 h 621"/>
                <a:gd name="T4" fmla="*/ 651 w 1316"/>
                <a:gd name="T5" fmla="*/ 619 h 621"/>
                <a:gd name="T6" fmla="*/ 645 w 1316"/>
                <a:gd name="T7" fmla="*/ 617 h 621"/>
                <a:gd name="T8" fmla="*/ 19 w 1316"/>
                <a:gd name="T9" fmla="*/ 339 h 621"/>
                <a:gd name="T10" fmla="*/ 19 w 1316"/>
                <a:gd name="T11" fmla="*/ 339 h 621"/>
                <a:gd name="T12" fmla="*/ 11 w 1316"/>
                <a:gd name="T13" fmla="*/ 333 h 621"/>
                <a:gd name="T14" fmla="*/ 5 w 1316"/>
                <a:gd name="T15" fmla="*/ 327 h 621"/>
                <a:gd name="T16" fmla="*/ 1 w 1316"/>
                <a:gd name="T17" fmla="*/ 319 h 621"/>
                <a:gd name="T18" fmla="*/ 0 w 1316"/>
                <a:gd name="T19" fmla="*/ 310 h 621"/>
                <a:gd name="T20" fmla="*/ 0 w 1316"/>
                <a:gd name="T21" fmla="*/ 310 h 621"/>
                <a:gd name="T22" fmla="*/ 1 w 1316"/>
                <a:gd name="T23" fmla="*/ 301 h 621"/>
                <a:gd name="T24" fmla="*/ 5 w 1316"/>
                <a:gd name="T25" fmla="*/ 293 h 621"/>
                <a:gd name="T26" fmla="*/ 11 w 1316"/>
                <a:gd name="T27" fmla="*/ 286 h 621"/>
                <a:gd name="T28" fmla="*/ 19 w 1316"/>
                <a:gd name="T29" fmla="*/ 281 h 621"/>
                <a:gd name="T30" fmla="*/ 645 w 1316"/>
                <a:gd name="T31" fmla="*/ 2 h 621"/>
                <a:gd name="T32" fmla="*/ 645 w 1316"/>
                <a:gd name="T33" fmla="*/ 2 h 621"/>
                <a:gd name="T34" fmla="*/ 651 w 1316"/>
                <a:gd name="T35" fmla="*/ 0 h 621"/>
                <a:gd name="T36" fmla="*/ 658 w 1316"/>
                <a:gd name="T37" fmla="*/ 0 h 621"/>
                <a:gd name="T38" fmla="*/ 664 w 1316"/>
                <a:gd name="T39" fmla="*/ 0 h 621"/>
                <a:gd name="T40" fmla="*/ 671 w 1316"/>
                <a:gd name="T41" fmla="*/ 2 h 621"/>
                <a:gd name="T42" fmla="*/ 1297 w 1316"/>
                <a:gd name="T43" fmla="*/ 281 h 621"/>
                <a:gd name="T44" fmla="*/ 1297 w 1316"/>
                <a:gd name="T45" fmla="*/ 281 h 621"/>
                <a:gd name="T46" fmla="*/ 1304 w 1316"/>
                <a:gd name="T47" fmla="*/ 286 h 621"/>
                <a:gd name="T48" fmla="*/ 1310 w 1316"/>
                <a:gd name="T49" fmla="*/ 293 h 621"/>
                <a:gd name="T50" fmla="*/ 1315 w 1316"/>
                <a:gd name="T51" fmla="*/ 301 h 621"/>
                <a:gd name="T52" fmla="*/ 1316 w 1316"/>
                <a:gd name="T53" fmla="*/ 310 h 621"/>
                <a:gd name="T54" fmla="*/ 1316 w 1316"/>
                <a:gd name="T55" fmla="*/ 310 h 621"/>
                <a:gd name="T56" fmla="*/ 1315 w 1316"/>
                <a:gd name="T57" fmla="*/ 319 h 621"/>
                <a:gd name="T58" fmla="*/ 1310 w 1316"/>
                <a:gd name="T59" fmla="*/ 327 h 621"/>
                <a:gd name="T60" fmla="*/ 1304 w 1316"/>
                <a:gd name="T61" fmla="*/ 333 h 621"/>
                <a:gd name="T62" fmla="*/ 1297 w 1316"/>
                <a:gd name="T63" fmla="*/ 339 h 621"/>
                <a:gd name="T64" fmla="*/ 671 w 1316"/>
                <a:gd name="T65" fmla="*/ 617 h 621"/>
                <a:gd name="T66" fmla="*/ 671 w 1316"/>
                <a:gd name="T67" fmla="*/ 617 h 621"/>
                <a:gd name="T68" fmla="*/ 664 w 1316"/>
                <a:gd name="T69" fmla="*/ 619 h 621"/>
                <a:gd name="T70" fmla="*/ 658 w 1316"/>
                <a:gd name="T71" fmla="*/ 621 h 621"/>
                <a:gd name="T72" fmla="*/ 658 w 1316"/>
                <a:gd name="T73" fmla="*/ 621 h 621"/>
                <a:gd name="T74" fmla="*/ 109 w 1316"/>
                <a:gd name="T75" fmla="*/ 310 h 621"/>
                <a:gd name="T76" fmla="*/ 658 w 1316"/>
                <a:gd name="T77" fmla="*/ 555 h 621"/>
                <a:gd name="T78" fmla="*/ 1207 w 1316"/>
                <a:gd name="T79" fmla="*/ 310 h 621"/>
                <a:gd name="T80" fmla="*/ 658 w 1316"/>
                <a:gd name="T81" fmla="*/ 66 h 621"/>
                <a:gd name="T82" fmla="*/ 109 w 1316"/>
                <a:gd name="T83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6" h="621">
                  <a:moveTo>
                    <a:pt x="658" y="621"/>
                  </a:moveTo>
                  <a:lnTo>
                    <a:pt x="658" y="621"/>
                  </a:lnTo>
                  <a:lnTo>
                    <a:pt x="651" y="619"/>
                  </a:lnTo>
                  <a:lnTo>
                    <a:pt x="645" y="617"/>
                  </a:lnTo>
                  <a:lnTo>
                    <a:pt x="19" y="339"/>
                  </a:lnTo>
                  <a:lnTo>
                    <a:pt x="19" y="339"/>
                  </a:lnTo>
                  <a:lnTo>
                    <a:pt x="11" y="333"/>
                  </a:lnTo>
                  <a:lnTo>
                    <a:pt x="5" y="327"/>
                  </a:lnTo>
                  <a:lnTo>
                    <a:pt x="1" y="319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01"/>
                  </a:lnTo>
                  <a:lnTo>
                    <a:pt x="5" y="293"/>
                  </a:lnTo>
                  <a:lnTo>
                    <a:pt x="11" y="286"/>
                  </a:lnTo>
                  <a:lnTo>
                    <a:pt x="19" y="281"/>
                  </a:lnTo>
                  <a:lnTo>
                    <a:pt x="645" y="2"/>
                  </a:lnTo>
                  <a:lnTo>
                    <a:pt x="645" y="2"/>
                  </a:lnTo>
                  <a:lnTo>
                    <a:pt x="651" y="0"/>
                  </a:lnTo>
                  <a:lnTo>
                    <a:pt x="658" y="0"/>
                  </a:lnTo>
                  <a:lnTo>
                    <a:pt x="664" y="0"/>
                  </a:lnTo>
                  <a:lnTo>
                    <a:pt x="671" y="2"/>
                  </a:lnTo>
                  <a:lnTo>
                    <a:pt x="1297" y="281"/>
                  </a:lnTo>
                  <a:lnTo>
                    <a:pt x="1297" y="281"/>
                  </a:lnTo>
                  <a:lnTo>
                    <a:pt x="1304" y="286"/>
                  </a:lnTo>
                  <a:lnTo>
                    <a:pt x="1310" y="293"/>
                  </a:lnTo>
                  <a:lnTo>
                    <a:pt x="1315" y="301"/>
                  </a:lnTo>
                  <a:lnTo>
                    <a:pt x="1316" y="310"/>
                  </a:lnTo>
                  <a:lnTo>
                    <a:pt x="1316" y="310"/>
                  </a:lnTo>
                  <a:lnTo>
                    <a:pt x="1315" y="319"/>
                  </a:lnTo>
                  <a:lnTo>
                    <a:pt x="1310" y="327"/>
                  </a:lnTo>
                  <a:lnTo>
                    <a:pt x="1304" y="333"/>
                  </a:lnTo>
                  <a:lnTo>
                    <a:pt x="1297" y="339"/>
                  </a:lnTo>
                  <a:lnTo>
                    <a:pt x="671" y="617"/>
                  </a:lnTo>
                  <a:lnTo>
                    <a:pt x="671" y="617"/>
                  </a:lnTo>
                  <a:lnTo>
                    <a:pt x="664" y="619"/>
                  </a:lnTo>
                  <a:lnTo>
                    <a:pt x="658" y="621"/>
                  </a:lnTo>
                  <a:lnTo>
                    <a:pt x="658" y="621"/>
                  </a:lnTo>
                  <a:close/>
                  <a:moveTo>
                    <a:pt x="109" y="310"/>
                  </a:moveTo>
                  <a:lnTo>
                    <a:pt x="658" y="555"/>
                  </a:lnTo>
                  <a:lnTo>
                    <a:pt x="1207" y="310"/>
                  </a:lnTo>
                  <a:lnTo>
                    <a:pt x="658" y="66"/>
                  </a:lnTo>
                  <a:lnTo>
                    <a:pt x="109" y="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8"/>
            <p:cNvSpPr>
              <a:spLocks/>
            </p:cNvSpPr>
            <p:nvPr/>
          </p:nvSpPr>
          <p:spPr bwMode="auto">
            <a:xfrm>
              <a:off x="14520936" y="4810839"/>
              <a:ext cx="508000" cy="223838"/>
            </a:xfrm>
            <a:custGeom>
              <a:avLst/>
              <a:gdLst>
                <a:gd name="T0" fmla="*/ 31 w 640"/>
                <a:gd name="T1" fmla="*/ 283 h 283"/>
                <a:gd name="T2" fmla="*/ 31 w 640"/>
                <a:gd name="T3" fmla="*/ 283 h 283"/>
                <a:gd name="T4" fmla="*/ 25 w 640"/>
                <a:gd name="T5" fmla="*/ 282 h 283"/>
                <a:gd name="T6" fmla="*/ 19 w 640"/>
                <a:gd name="T7" fmla="*/ 281 h 283"/>
                <a:gd name="T8" fmla="*/ 14 w 640"/>
                <a:gd name="T9" fmla="*/ 277 h 283"/>
                <a:gd name="T10" fmla="*/ 9 w 640"/>
                <a:gd name="T11" fmla="*/ 274 h 283"/>
                <a:gd name="T12" fmla="*/ 6 w 640"/>
                <a:gd name="T13" fmla="*/ 269 h 283"/>
                <a:gd name="T14" fmla="*/ 3 w 640"/>
                <a:gd name="T15" fmla="*/ 263 h 283"/>
                <a:gd name="T16" fmla="*/ 1 w 640"/>
                <a:gd name="T17" fmla="*/ 257 h 283"/>
                <a:gd name="T18" fmla="*/ 0 w 640"/>
                <a:gd name="T19" fmla="*/ 252 h 283"/>
                <a:gd name="T20" fmla="*/ 0 w 640"/>
                <a:gd name="T21" fmla="*/ 31 h 283"/>
                <a:gd name="T22" fmla="*/ 0 w 640"/>
                <a:gd name="T23" fmla="*/ 31 h 283"/>
                <a:gd name="T24" fmla="*/ 1 w 640"/>
                <a:gd name="T25" fmla="*/ 26 h 283"/>
                <a:gd name="T26" fmla="*/ 3 w 640"/>
                <a:gd name="T27" fmla="*/ 20 h 283"/>
                <a:gd name="T28" fmla="*/ 6 w 640"/>
                <a:gd name="T29" fmla="*/ 14 h 283"/>
                <a:gd name="T30" fmla="*/ 9 w 640"/>
                <a:gd name="T31" fmla="*/ 9 h 283"/>
                <a:gd name="T32" fmla="*/ 14 w 640"/>
                <a:gd name="T33" fmla="*/ 6 h 283"/>
                <a:gd name="T34" fmla="*/ 19 w 640"/>
                <a:gd name="T35" fmla="*/ 2 h 283"/>
                <a:gd name="T36" fmla="*/ 25 w 640"/>
                <a:gd name="T37" fmla="*/ 1 h 283"/>
                <a:gd name="T38" fmla="*/ 31 w 640"/>
                <a:gd name="T39" fmla="*/ 0 h 283"/>
                <a:gd name="T40" fmla="*/ 609 w 640"/>
                <a:gd name="T41" fmla="*/ 0 h 283"/>
                <a:gd name="T42" fmla="*/ 609 w 640"/>
                <a:gd name="T43" fmla="*/ 0 h 283"/>
                <a:gd name="T44" fmla="*/ 615 w 640"/>
                <a:gd name="T45" fmla="*/ 1 h 283"/>
                <a:gd name="T46" fmla="*/ 621 w 640"/>
                <a:gd name="T47" fmla="*/ 2 h 283"/>
                <a:gd name="T48" fmla="*/ 626 w 640"/>
                <a:gd name="T49" fmla="*/ 6 h 283"/>
                <a:gd name="T50" fmla="*/ 631 w 640"/>
                <a:gd name="T51" fmla="*/ 9 h 283"/>
                <a:gd name="T52" fmla="*/ 635 w 640"/>
                <a:gd name="T53" fmla="*/ 14 h 283"/>
                <a:gd name="T54" fmla="*/ 638 w 640"/>
                <a:gd name="T55" fmla="*/ 20 h 283"/>
                <a:gd name="T56" fmla="*/ 639 w 640"/>
                <a:gd name="T57" fmla="*/ 26 h 283"/>
                <a:gd name="T58" fmla="*/ 640 w 640"/>
                <a:gd name="T59" fmla="*/ 31 h 283"/>
                <a:gd name="T60" fmla="*/ 640 w 640"/>
                <a:gd name="T61" fmla="*/ 31 h 283"/>
                <a:gd name="T62" fmla="*/ 639 w 640"/>
                <a:gd name="T63" fmla="*/ 38 h 283"/>
                <a:gd name="T64" fmla="*/ 638 w 640"/>
                <a:gd name="T65" fmla="*/ 44 h 283"/>
                <a:gd name="T66" fmla="*/ 635 w 640"/>
                <a:gd name="T67" fmla="*/ 49 h 283"/>
                <a:gd name="T68" fmla="*/ 631 w 640"/>
                <a:gd name="T69" fmla="*/ 53 h 283"/>
                <a:gd name="T70" fmla="*/ 626 w 640"/>
                <a:gd name="T71" fmla="*/ 58 h 283"/>
                <a:gd name="T72" fmla="*/ 621 w 640"/>
                <a:gd name="T73" fmla="*/ 60 h 283"/>
                <a:gd name="T74" fmla="*/ 615 w 640"/>
                <a:gd name="T75" fmla="*/ 63 h 283"/>
                <a:gd name="T76" fmla="*/ 609 w 640"/>
                <a:gd name="T77" fmla="*/ 63 h 283"/>
                <a:gd name="T78" fmla="*/ 64 w 640"/>
                <a:gd name="T79" fmla="*/ 63 h 283"/>
                <a:gd name="T80" fmla="*/ 64 w 640"/>
                <a:gd name="T81" fmla="*/ 252 h 283"/>
                <a:gd name="T82" fmla="*/ 64 w 640"/>
                <a:gd name="T83" fmla="*/ 252 h 283"/>
                <a:gd name="T84" fmla="*/ 62 w 640"/>
                <a:gd name="T85" fmla="*/ 257 h 283"/>
                <a:gd name="T86" fmla="*/ 60 w 640"/>
                <a:gd name="T87" fmla="*/ 263 h 283"/>
                <a:gd name="T88" fmla="*/ 58 w 640"/>
                <a:gd name="T89" fmla="*/ 269 h 283"/>
                <a:gd name="T90" fmla="*/ 54 w 640"/>
                <a:gd name="T91" fmla="*/ 274 h 283"/>
                <a:gd name="T92" fmla="*/ 50 w 640"/>
                <a:gd name="T93" fmla="*/ 277 h 283"/>
                <a:gd name="T94" fmla="*/ 44 w 640"/>
                <a:gd name="T95" fmla="*/ 281 h 283"/>
                <a:gd name="T96" fmla="*/ 38 w 640"/>
                <a:gd name="T97" fmla="*/ 282 h 283"/>
                <a:gd name="T98" fmla="*/ 31 w 640"/>
                <a:gd name="T99" fmla="*/ 283 h 283"/>
                <a:gd name="T100" fmla="*/ 31 w 640"/>
                <a:gd name="T10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283">
                  <a:moveTo>
                    <a:pt x="31" y="283"/>
                  </a:moveTo>
                  <a:lnTo>
                    <a:pt x="31" y="283"/>
                  </a:lnTo>
                  <a:lnTo>
                    <a:pt x="25" y="282"/>
                  </a:lnTo>
                  <a:lnTo>
                    <a:pt x="19" y="281"/>
                  </a:lnTo>
                  <a:lnTo>
                    <a:pt x="14" y="277"/>
                  </a:lnTo>
                  <a:lnTo>
                    <a:pt x="9" y="274"/>
                  </a:lnTo>
                  <a:lnTo>
                    <a:pt x="6" y="269"/>
                  </a:lnTo>
                  <a:lnTo>
                    <a:pt x="3" y="263"/>
                  </a:lnTo>
                  <a:lnTo>
                    <a:pt x="1" y="257"/>
                  </a:lnTo>
                  <a:lnTo>
                    <a:pt x="0" y="25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615" y="1"/>
                  </a:lnTo>
                  <a:lnTo>
                    <a:pt x="621" y="2"/>
                  </a:lnTo>
                  <a:lnTo>
                    <a:pt x="626" y="6"/>
                  </a:lnTo>
                  <a:lnTo>
                    <a:pt x="631" y="9"/>
                  </a:lnTo>
                  <a:lnTo>
                    <a:pt x="635" y="14"/>
                  </a:lnTo>
                  <a:lnTo>
                    <a:pt x="638" y="20"/>
                  </a:lnTo>
                  <a:lnTo>
                    <a:pt x="639" y="26"/>
                  </a:lnTo>
                  <a:lnTo>
                    <a:pt x="640" y="31"/>
                  </a:lnTo>
                  <a:lnTo>
                    <a:pt x="640" y="31"/>
                  </a:lnTo>
                  <a:lnTo>
                    <a:pt x="639" y="38"/>
                  </a:lnTo>
                  <a:lnTo>
                    <a:pt x="638" y="44"/>
                  </a:lnTo>
                  <a:lnTo>
                    <a:pt x="635" y="49"/>
                  </a:lnTo>
                  <a:lnTo>
                    <a:pt x="631" y="53"/>
                  </a:lnTo>
                  <a:lnTo>
                    <a:pt x="626" y="58"/>
                  </a:lnTo>
                  <a:lnTo>
                    <a:pt x="621" y="60"/>
                  </a:lnTo>
                  <a:lnTo>
                    <a:pt x="615" y="63"/>
                  </a:lnTo>
                  <a:lnTo>
                    <a:pt x="609" y="63"/>
                  </a:lnTo>
                  <a:lnTo>
                    <a:pt x="64" y="63"/>
                  </a:lnTo>
                  <a:lnTo>
                    <a:pt x="64" y="252"/>
                  </a:lnTo>
                  <a:lnTo>
                    <a:pt x="64" y="252"/>
                  </a:lnTo>
                  <a:lnTo>
                    <a:pt x="62" y="257"/>
                  </a:lnTo>
                  <a:lnTo>
                    <a:pt x="60" y="263"/>
                  </a:lnTo>
                  <a:lnTo>
                    <a:pt x="58" y="269"/>
                  </a:lnTo>
                  <a:lnTo>
                    <a:pt x="54" y="274"/>
                  </a:lnTo>
                  <a:lnTo>
                    <a:pt x="50" y="277"/>
                  </a:lnTo>
                  <a:lnTo>
                    <a:pt x="44" y="281"/>
                  </a:lnTo>
                  <a:lnTo>
                    <a:pt x="38" y="282"/>
                  </a:lnTo>
                  <a:lnTo>
                    <a:pt x="31" y="283"/>
                  </a:lnTo>
                  <a:lnTo>
                    <a:pt x="31" y="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9"/>
            <p:cNvSpPr>
              <a:spLocks/>
            </p:cNvSpPr>
            <p:nvPr/>
          </p:nvSpPr>
          <p:spPr bwMode="auto">
            <a:xfrm>
              <a:off x="14520936" y="5058489"/>
              <a:ext cx="50800" cy="79375"/>
            </a:xfrm>
            <a:custGeom>
              <a:avLst/>
              <a:gdLst>
                <a:gd name="T0" fmla="*/ 64 w 64"/>
                <a:gd name="T1" fmla="*/ 66 h 98"/>
                <a:gd name="T2" fmla="*/ 64 w 64"/>
                <a:gd name="T3" fmla="*/ 66 h 98"/>
                <a:gd name="T4" fmla="*/ 64 w 64"/>
                <a:gd name="T5" fmla="*/ 73 h 98"/>
                <a:gd name="T6" fmla="*/ 61 w 64"/>
                <a:gd name="T7" fmla="*/ 79 h 98"/>
                <a:gd name="T8" fmla="*/ 59 w 64"/>
                <a:gd name="T9" fmla="*/ 85 h 98"/>
                <a:gd name="T10" fmla="*/ 54 w 64"/>
                <a:gd name="T11" fmla="*/ 89 h 98"/>
                <a:gd name="T12" fmla="*/ 50 w 64"/>
                <a:gd name="T13" fmla="*/ 93 h 98"/>
                <a:gd name="T14" fmla="*/ 44 w 64"/>
                <a:gd name="T15" fmla="*/ 96 h 98"/>
                <a:gd name="T16" fmla="*/ 38 w 64"/>
                <a:gd name="T17" fmla="*/ 98 h 98"/>
                <a:gd name="T18" fmla="*/ 31 w 64"/>
                <a:gd name="T19" fmla="*/ 98 h 98"/>
                <a:gd name="T20" fmla="*/ 31 w 64"/>
                <a:gd name="T21" fmla="*/ 98 h 98"/>
                <a:gd name="T22" fmla="*/ 31 w 64"/>
                <a:gd name="T23" fmla="*/ 98 h 98"/>
                <a:gd name="T24" fmla="*/ 25 w 64"/>
                <a:gd name="T25" fmla="*/ 98 h 98"/>
                <a:gd name="T26" fmla="*/ 19 w 64"/>
                <a:gd name="T27" fmla="*/ 96 h 98"/>
                <a:gd name="T28" fmla="*/ 14 w 64"/>
                <a:gd name="T29" fmla="*/ 93 h 98"/>
                <a:gd name="T30" fmla="*/ 9 w 64"/>
                <a:gd name="T31" fmla="*/ 89 h 98"/>
                <a:gd name="T32" fmla="*/ 4 w 64"/>
                <a:gd name="T33" fmla="*/ 85 h 98"/>
                <a:gd name="T34" fmla="*/ 2 w 64"/>
                <a:gd name="T35" fmla="*/ 79 h 98"/>
                <a:gd name="T36" fmla="*/ 0 w 64"/>
                <a:gd name="T37" fmla="*/ 73 h 98"/>
                <a:gd name="T38" fmla="*/ 0 w 64"/>
                <a:gd name="T39" fmla="*/ 66 h 98"/>
                <a:gd name="T40" fmla="*/ 0 w 64"/>
                <a:gd name="T41" fmla="*/ 32 h 98"/>
                <a:gd name="T42" fmla="*/ 0 w 64"/>
                <a:gd name="T43" fmla="*/ 32 h 98"/>
                <a:gd name="T44" fmla="*/ 0 w 64"/>
                <a:gd name="T45" fmla="*/ 25 h 98"/>
                <a:gd name="T46" fmla="*/ 2 w 64"/>
                <a:gd name="T47" fmla="*/ 20 h 98"/>
                <a:gd name="T48" fmla="*/ 4 w 64"/>
                <a:gd name="T49" fmla="*/ 14 h 98"/>
                <a:gd name="T50" fmla="*/ 9 w 64"/>
                <a:gd name="T51" fmla="*/ 9 h 98"/>
                <a:gd name="T52" fmla="*/ 14 w 64"/>
                <a:gd name="T53" fmla="*/ 5 h 98"/>
                <a:gd name="T54" fmla="*/ 19 w 64"/>
                <a:gd name="T55" fmla="*/ 2 h 98"/>
                <a:gd name="T56" fmla="*/ 25 w 64"/>
                <a:gd name="T57" fmla="*/ 0 h 98"/>
                <a:gd name="T58" fmla="*/ 31 w 64"/>
                <a:gd name="T59" fmla="*/ 0 h 98"/>
                <a:gd name="T60" fmla="*/ 31 w 64"/>
                <a:gd name="T61" fmla="*/ 0 h 98"/>
                <a:gd name="T62" fmla="*/ 31 w 64"/>
                <a:gd name="T63" fmla="*/ 0 h 98"/>
                <a:gd name="T64" fmla="*/ 38 w 64"/>
                <a:gd name="T65" fmla="*/ 0 h 98"/>
                <a:gd name="T66" fmla="*/ 44 w 64"/>
                <a:gd name="T67" fmla="*/ 2 h 98"/>
                <a:gd name="T68" fmla="*/ 50 w 64"/>
                <a:gd name="T69" fmla="*/ 5 h 98"/>
                <a:gd name="T70" fmla="*/ 54 w 64"/>
                <a:gd name="T71" fmla="*/ 9 h 98"/>
                <a:gd name="T72" fmla="*/ 59 w 64"/>
                <a:gd name="T73" fmla="*/ 14 h 98"/>
                <a:gd name="T74" fmla="*/ 61 w 64"/>
                <a:gd name="T75" fmla="*/ 20 h 98"/>
                <a:gd name="T76" fmla="*/ 64 w 64"/>
                <a:gd name="T77" fmla="*/ 25 h 98"/>
                <a:gd name="T78" fmla="*/ 64 w 64"/>
                <a:gd name="T79" fmla="*/ 32 h 98"/>
                <a:gd name="T80" fmla="*/ 64 w 64"/>
                <a:gd name="T8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" h="98">
                  <a:moveTo>
                    <a:pt x="64" y="66"/>
                  </a:moveTo>
                  <a:lnTo>
                    <a:pt x="64" y="66"/>
                  </a:lnTo>
                  <a:lnTo>
                    <a:pt x="64" y="73"/>
                  </a:lnTo>
                  <a:lnTo>
                    <a:pt x="61" y="79"/>
                  </a:lnTo>
                  <a:lnTo>
                    <a:pt x="59" y="85"/>
                  </a:lnTo>
                  <a:lnTo>
                    <a:pt x="54" y="89"/>
                  </a:lnTo>
                  <a:lnTo>
                    <a:pt x="50" y="93"/>
                  </a:lnTo>
                  <a:lnTo>
                    <a:pt x="44" y="96"/>
                  </a:lnTo>
                  <a:lnTo>
                    <a:pt x="38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25" y="98"/>
                  </a:lnTo>
                  <a:lnTo>
                    <a:pt x="19" y="96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4" y="85"/>
                  </a:lnTo>
                  <a:lnTo>
                    <a:pt x="2" y="79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0" y="5"/>
                  </a:lnTo>
                  <a:lnTo>
                    <a:pt x="54" y="9"/>
                  </a:lnTo>
                  <a:lnTo>
                    <a:pt x="59" y="14"/>
                  </a:lnTo>
                  <a:lnTo>
                    <a:pt x="61" y="20"/>
                  </a:lnTo>
                  <a:lnTo>
                    <a:pt x="64" y="25"/>
                  </a:lnTo>
                  <a:lnTo>
                    <a:pt x="64" y="32"/>
                  </a:lnTo>
                  <a:lnTo>
                    <a:pt x="6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4" name="타원 23"/>
          <p:cNvSpPr/>
          <p:nvPr/>
        </p:nvSpPr>
        <p:spPr>
          <a:xfrm>
            <a:off x="2785136" y="4224399"/>
            <a:ext cx="182770" cy="182770"/>
          </a:xfrm>
          <a:prstGeom prst="ellipse">
            <a:avLst/>
          </a:prstGeom>
          <a:solidFill>
            <a:srgbClr val="06538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6001412" y="4224399"/>
            <a:ext cx="182770" cy="182770"/>
          </a:xfrm>
          <a:prstGeom prst="ellipse">
            <a:avLst/>
          </a:prstGeom>
          <a:solidFill>
            <a:srgbClr val="FE91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9217686" y="4224399"/>
            <a:ext cx="182770" cy="182770"/>
          </a:xfrm>
          <a:prstGeom prst="ellipse">
            <a:avLst/>
          </a:prstGeom>
          <a:solidFill>
            <a:srgbClr val="FFCD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4393274" y="4224399"/>
            <a:ext cx="182770" cy="182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7609550" y="4224399"/>
            <a:ext cx="182770" cy="182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1" name="speed"/>
          <p:cNvSpPr txBox="1">
            <a:spLocks noChangeArrowheads="1"/>
          </p:cNvSpPr>
          <p:nvPr/>
        </p:nvSpPr>
        <p:spPr bwMode="auto">
          <a:xfrm>
            <a:off x="1845143" y="4925059"/>
            <a:ext cx="8508695" cy="955646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ko-KR" altLang="en-US" sz="2300" b="1" dirty="0">
                <a:latin typeface="+mn-lt"/>
                <a:ea typeface="Tahoma" pitchFamily="34" charset="0"/>
                <a:cs typeface="Tahoma" pitchFamily="34" charset="0"/>
              </a:rPr>
              <a:t>○드림코딩 </a:t>
            </a:r>
            <a:r>
              <a:rPr lang="en-US" altLang="ko-KR" sz="2300" b="1" dirty="0">
                <a:latin typeface="+mn-lt"/>
                <a:ea typeface="Tahoma" pitchFamily="34" charset="0"/>
                <a:cs typeface="Tahoma" pitchFamily="34" charset="0"/>
              </a:rPr>
              <a:t>by </a:t>
            </a:r>
            <a:r>
              <a:rPr lang="ko-KR" altLang="en-US" sz="2300" b="1" dirty="0">
                <a:latin typeface="+mn-lt"/>
                <a:ea typeface="Tahoma" pitchFamily="34" charset="0"/>
                <a:cs typeface="Tahoma" pitchFamily="34" charset="0"/>
              </a:rPr>
              <a:t>엘리</a:t>
            </a:r>
            <a:r>
              <a:rPr lang="en-US" altLang="ko-KR" sz="2300" b="1" dirty="0">
                <a:latin typeface="+mn-lt"/>
                <a:ea typeface="Tahoma" pitchFamily="34" charset="0"/>
                <a:cs typeface="Tahoma" pitchFamily="34" charset="0"/>
              </a:rPr>
              <a:t>      https://www.youtube.com/watch?v=We2Kv1HMGvc&amp;list=PLv2d7VI9OotTVOL4QmPfvJWPJvkmv6h-2&amp;index=21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499980" y="1825132"/>
            <a:ext cx="1521263" cy="1243828"/>
            <a:chOff x="8499980" y="1662291"/>
            <a:chExt cx="1521263" cy="1243828"/>
          </a:xfrm>
        </p:grpSpPr>
        <p:sp>
          <p:nvSpPr>
            <p:cNvPr id="5" name="평행 사변형 4"/>
            <p:cNvSpPr/>
            <p:nvPr/>
          </p:nvSpPr>
          <p:spPr>
            <a:xfrm rot="20700000">
              <a:off x="8539071" y="2211878"/>
              <a:ext cx="149413" cy="122627"/>
            </a:xfrm>
            <a:prstGeom prst="parallelogram">
              <a:avLst/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평행 사변형 93"/>
            <p:cNvSpPr/>
            <p:nvPr/>
          </p:nvSpPr>
          <p:spPr>
            <a:xfrm rot="900000">
              <a:off x="8804030" y="1871334"/>
              <a:ext cx="112256" cy="92132"/>
            </a:xfrm>
            <a:prstGeom prst="parallelogram">
              <a:avLst/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평행 사변형 94"/>
            <p:cNvSpPr/>
            <p:nvPr/>
          </p:nvSpPr>
          <p:spPr>
            <a:xfrm rot="15300000" flipH="1">
              <a:off x="8691130" y="2601370"/>
              <a:ext cx="92774" cy="92132"/>
            </a:xfrm>
            <a:prstGeom prst="parallelogram">
              <a:avLst/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평행 사변형 95"/>
            <p:cNvSpPr/>
            <p:nvPr/>
          </p:nvSpPr>
          <p:spPr>
            <a:xfrm rot="900000" flipH="1">
              <a:off x="9674541" y="2034060"/>
              <a:ext cx="149413" cy="122627"/>
            </a:xfrm>
            <a:prstGeom prst="parallelogram">
              <a:avLst/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평행 사변형 96"/>
            <p:cNvSpPr/>
            <p:nvPr/>
          </p:nvSpPr>
          <p:spPr>
            <a:xfrm rot="20700000" flipH="1">
              <a:off x="9759258" y="1848323"/>
              <a:ext cx="112256" cy="92132"/>
            </a:xfrm>
            <a:prstGeom prst="parallelogram">
              <a:avLst/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평행 사변형 97"/>
            <p:cNvSpPr/>
            <p:nvPr/>
          </p:nvSpPr>
          <p:spPr>
            <a:xfrm rot="2700000">
              <a:off x="8499659" y="2435778"/>
              <a:ext cx="92774" cy="92132"/>
            </a:xfrm>
            <a:prstGeom prst="parallelogram">
              <a:avLst/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7524025">
              <a:off x="9892001" y="2357140"/>
              <a:ext cx="114468" cy="144016"/>
            </a:xfrm>
            <a:prstGeom prst="triangle">
              <a:avLst>
                <a:gd name="adj" fmla="val 74963"/>
              </a:avLst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이등변 삼각형 98"/>
            <p:cNvSpPr/>
            <p:nvPr/>
          </p:nvSpPr>
          <p:spPr>
            <a:xfrm rot="12124025">
              <a:off x="9824291" y="2762103"/>
              <a:ext cx="114468" cy="144016"/>
            </a:xfrm>
            <a:prstGeom prst="triangle">
              <a:avLst>
                <a:gd name="adj" fmla="val 74963"/>
              </a:avLst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평행 사변형 99"/>
            <p:cNvSpPr/>
            <p:nvPr/>
          </p:nvSpPr>
          <p:spPr>
            <a:xfrm rot="6300000">
              <a:off x="9346476" y="1958052"/>
              <a:ext cx="92774" cy="92132"/>
            </a:xfrm>
            <a:prstGeom prst="parallelogram">
              <a:avLst/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이등변 삼각형 100"/>
            <p:cNvSpPr/>
            <p:nvPr/>
          </p:nvSpPr>
          <p:spPr>
            <a:xfrm rot="19324025">
              <a:off x="8917748" y="1662291"/>
              <a:ext cx="114468" cy="144016"/>
            </a:xfrm>
            <a:prstGeom prst="triangle">
              <a:avLst>
                <a:gd name="adj" fmla="val 74963"/>
              </a:avLst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851001" y="2081856"/>
            <a:ext cx="613110" cy="529655"/>
            <a:chOff x="4851001" y="2081856"/>
            <a:chExt cx="613110" cy="529655"/>
          </a:xfrm>
        </p:grpSpPr>
        <p:sp>
          <p:nvSpPr>
            <p:cNvPr id="103" name="Freeform 11"/>
            <p:cNvSpPr>
              <a:spLocks/>
            </p:cNvSpPr>
            <p:nvPr/>
          </p:nvSpPr>
          <p:spPr bwMode="auto">
            <a:xfrm>
              <a:off x="4851001" y="2081856"/>
              <a:ext cx="613110" cy="529655"/>
            </a:xfrm>
            <a:custGeom>
              <a:avLst/>
              <a:gdLst>
                <a:gd name="T0" fmla="*/ 729 w 742"/>
                <a:gd name="T1" fmla="*/ 232 h 641"/>
                <a:gd name="T2" fmla="*/ 720 w 742"/>
                <a:gd name="T3" fmla="*/ 205 h 641"/>
                <a:gd name="T4" fmla="*/ 709 w 742"/>
                <a:gd name="T5" fmla="*/ 180 h 641"/>
                <a:gd name="T6" fmla="*/ 678 w 742"/>
                <a:gd name="T7" fmla="*/ 134 h 641"/>
                <a:gd name="T8" fmla="*/ 641 w 742"/>
                <a:gd name="T9" fmla="*/ 94 h 641"/>
                <a:gd name="T10" fmla="*/ 595 w 742"/>
                <a:gd name="T11" fmla="*/ 63 h 641"/>
                <a:gd name="T12" fmla="*/ 545 w 742"/>
                <a:gd name="T13" fmla="*/ 37 h 641"/>
                <a:gd name="T14" fmla="*/ 492 w 742"/>
                <a:gd name="T15" fmla="*/ 19 h 641"/>
                <a:gd name="T16" fmla="*/ 437 w 742"/>
                <a:gd name="T17" fmla="*/ 6 h 641"/>
                <a:gd name="T18" fmla="*/ 383 w 742"/>
                <a:gd name="T19" fmla="*/ 0 h 641"/>
                <a:gd name="T20" fmla="*/ 364 w 742"/>
                <a:gd name="T21" fmla="*/ 0 h 641"/>
                <a:gd name="T22" fmla="*/ 327 w 742"/>
                <a:gd name="T23" fmla="*/ 1 h 641"/>
                <a:gd name="T24" fmla="*/ 272 w 742"/>
                <a:gd name="T25" fmla="*/ 9 h 641"/>
                <a:gd name="T26" fmla="*/ 205 w 742"/>
                <a:gd name="T27" fmla="*/ 27 h 641"/>
                <a:gd name="T28" fmla="*/ 146 w 742"/>
                <a:gd name="T29" fmla="*/ 56 h 641"/>
                <a:gd name="T30" fmla="*/ 106 w 742"/>
                <a:gd name="T31" fmla="*/ 84 h 641"/>
                <a:gd name="T32" fmla="*/ 82 w 742"/>
                <a:gd name="T33" fmla="*/ 104 h 641"/>
                <a:gd name="T34" fmla="*/ 61 w 742"/>
                <a:gd name="T35" fmla="*/ 127 h 641"/>
                <a:gd name="T36" fmla="*/ 42 w 742"/>
                <a:gd name="T37" fmla="*/ 151 h 641"/>
                <a:gd name="T38" fmla="*/ 28 w 742"/>
                <a:gd name="T39" fmla="*/ 178 h 641"/>
                <a:gd name="T40" fmla="*/ 15 w 742"/>
                <a:gd name="T41" fmla="*/ 205 h 641"/>
                <a:gd name="T42" fmla="*/ 6 w 742"/>
                <a:gd name="T43" fmla="*/ 233 h 641"/>
                <a:gd name="T44" fmla="*/ 1 w 742"/>
                <a:gd name="T45" fmla="*/ 263 h 641"/>
                <a:gd name="T46" fmla="*/ 0 w 742"/>
                <a:gd name="T47" fmla="*/ 278 h 641"/>
                <a:gd name="T48" fmla="*/ 3 w 742"/>
                <a:gd name="T49" fmla="*/ 333 h 641"/>
                <a:gd name="T50" fmla="*/ 15 w 742"/>
                <a:gd name="T51" fmla="*/ 381 h 641"/>
                <a:gd name="T52" fmla="*/ 36 w 742"/>
                <a:gd name="T53" fmla="*/ 425 h 641"/>
                <a:gd name="T54" fmla="*/ 65 w 742"/>
                <a:gd name="T55" fmla="*/ 463 h 641"/>
                <a:gd name="T56" fmla="*/ 100 w 742"/>
                <a:gd name="T57" fmla="*/ 495 h 641"/>
                <a:gd name="T58" fmla="*/ 139 w 742"/>
                <a:gd name="T59" fmla="*/ 523 h 641"/>
                <a:gd name="T60" fmla="*/ 182 w 742"/>
                <a:gd name="T61" fmla="*/ 545 h 641"/>
                <a:gd name="T62" fmla="*/ 225 w 742"/>
                <a:gd name="T63" fmla="*/ 564 h 641"/>
                <a:gd name="T64" fmla="*/ 244 w 742"/>
                <a:gd name="T65" fmla="*/ 570 h 641"/>
                <a:gd name="T66" fmla="*/ 283 w 742"/>
                <a:gd name="T67" fmla="*/ 577 h 641"/>
                <a:gd name="T68" fmla="*/ 323 w 742"/>
                <a:gd name="T69" fmla="*/ 582 h 641"/>
                <a:gd name="T70" fmla="*/ 384 w 742"/>
                <a:gd name="T71" fmla="*/ 584 h 641"/>
                <a:gd name="T72" fmla="*/ 462 w 742"/>
                <a:gd name="T73" fmla="*/ 576 h 641"/>
                <a:gd name="T74" fmla="*/ 528 w 742"/>
                <a:gd name="T75" fmla="*/ 563 h 641"/>
                <a:gd name="T76" fmla="*/ 560 w 742"/>
                <a:gd name="T77" fmla="*/ 587 h 641"/>
                <a:gd name="T78" fmla="*/ 593 w 742"/>
                <a:gd name="T79" fmla="*/ 608 h 641"/>
                <a:gd name="T80" fmla="*/ 631 w 742"/>
                <a:gd name="T81" fmla="*/ 626 h 641"/>
                <a:gd name="T82" fmla="*/ 681 w 742"/>
                <a:gd name="T83" fmla="*/ 641 h 641"/>
                <a:gd name="T84" fmla="*/ 661 w 742"/>
                <a:gd name="T85" fmla="*/ 591 h 641"/>
                <a:gd name="T86" fmla="*/ 652 w 742"/>
                <a:gd name="T87" fmla="*/ 561 h 641"/>
                <a:gd name="T88" fmla="*/ 651 w 742"/>
                <a:gd name="T89" fmla="*/ 544 h 641"/>
                <a:gd name="T90" fmla="*/ 653 w 742"/>
                <a:gd name="T91" fmla="*/ 526 h 641"/>
                <a:gd name="T92" fmla="*/ 661 w 742"/>
                <a:gd name="T93" fmla="*/ 508 h 641"/>
                <a:gd name="T94" fmla="*/ 683 w 742"/>
                <a:gd name="T95" fmla="*/ 474 h 641"/>
                <a:gd name="T96" fmla="*/ 694 w 742"/>
                <a:gd name="T97" fmla="*/ 458 h 641"/>
                <a:gd name="T98" fmla="*/ 713 w 742"/>
                <a:gd name="T99" fmla="*/ 427 h 641"/>
                <a:gd name="T100" fmla="*/ 727 w 742"/>
                <a:gd name="T101" fmla="*/ 396 h 641"/>
                <a:gd name="T102" fmla="*/ 735 w 742"/>
                <a:gd name="T103" fmla="*/ 366 h 641"/>
                <a:gd name="T104" fmla="*/ 740 w 742"/>
                <a:gd name="T105" fmla="*/ 337 h 641"/>
                <a:gd name="T106" fmla="*/ 742 w 742"/>
                <a:gd name="T107" fmla="*/ 307 h 641"/>
                <a:gd name="T108" fmla="*/ 737 w 742"/>
                <a:gd name="T109" fmla="*/ 262 h 641"/>
                <a:gd name="T110" fmla="*/ 729 w 742"/>
                <a:gd name="T111" fmla="*/ 23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2" h="641">
                  <a:moveTo>
                    <a:pt x="729" y="232"/>
                  </a:moveTo>
                  <a:lnTo>
                    <a:pt x="729" y="232"/>
                  </a:lnTo>
                  <a:lnTo>
                    <a:pt x="725" y="219"/>
                  </a:lnTo>
                  <a:lnTo>
                    <a:pt x="720" y="205"/>
                  </a:lnTo>
                  <a:lnTo>
                    <a:pt x="715" y="192"/>
                  </a:lnTo>
                  <a:lnTo>
                    <a:pt x="709" y="180"/>
                  </a:lnTo>
                  <a:lnTo>
                    <a:pt x="696" y="155"/>
                  </a:lnTo>
                  <a:lnTo>
                    <a:pt x="678" y="134"/>
                  </a:lnTo>
                  <a:lnTo>
                    <a:pt x="661" y="113"/>
                  </a:lnTo>
                  <a:lnTo>
                    <a:pt x="641" y="94"/>
                  </a:lnTo>
                  <a:lnTo>
                    <a:pt x="619" y="78"/>
                  </a:lnTo>
                  <a:lnTo>
                    <a:pt x="595" y="63"/>
                  </a:lnTo>
                  <a:lnTo>
                    <a:pt x="571" y="50"/>
                  </a:lnTo>
                  <a:lnTo>
                    <a:pt x="545" y="37"/>
                  </a:lnTo>
                  <a:lnTo>
                    <a:pt x="519" y="27"/>
                  </a:lnTo>
                  <a:lnTo>
                    <a:pt x="492" y="19"/>
                  </a:lnTo>
                  <a:lnTo>
                    <a:pt x="465" y="11"/>
                  </a:lnTo>
                  <a:lnTo>
                    <a:pt x="437" y="6"/>
                  </a:lnTo>
                  <a:lnTo>
                    <a:pt x="410" y="2"/>
                  </a:lnTo>
                  <a:lnTo>
                    <a:pt x="383" y="0"/>
                  </a:lnTo>
                  <a:lnTo>
                    <a:pt x="383" y="0"/>
                  </a:lnTo>
                  <a:lnTo>
                    <a:pt x="364" y="0"/>
                  </a:lnTo>
                  <a:lnTo>
                    <a:pt x="345" y="0"/>
                  </a:lnTo>
                  <a:lnTo>
                    <a:pt x="327" y="1"/>
                  </a:lnTo>
                  <a:lnTo>
                    <a:pt x="308" y="2"/>
                  </a:lnTo>
                  <a:lnTo>
                    <a:pt x="272" y="9"/>
                  </a:lnTo>
                  <a:lnTo>
                    <a:pt x="239" y="16"/>
                  </a:lnTo>
                  <a:lnTo>
                    <a:pt x="205" y="27"/>
                  </a:lnTo>
                  <a:lnTo>
                    <a:pt x="174" y="41"/>
                  </a:lnTo>
                  <a:lnTo>
                    <a:pt x="146" y="56"/>
                  </a:lnTo>
                  <a:lnTo>
                    <a:pt x="118" y="75"/>
                  </a:lnTo>
                  <a:lnTo>
                    <a:pt x="106" y="84"/>
                  </a:lnTo>
                  <a:lnTo>
                    <a:pt x="93" y="94"/>
                  </a:lnTo>
                  <a:lnTo>
                    <a:pt x="82" y="104"/>
                  </a:lnTo>
                  <a:lnTo>
                    <a:pt x="71" y="115"/>
                  </a:lnTo>
                  <a:lnTo>
                    <a:pt x="61" y="127"/>
                  </a:lnTo>
                  <a:lnTo>
                    <a:pt x="51" y="139"/>
                  </a:lnTo>
                  <a:lnTo>
                    <a:pt x="42" y="151"/>
                  </a:lnTo>
                  <a:lnTo>
                    <a:pt x="35" y="164"/>
                  </a:lnTo>
                  <a:lnTo>
                    <a:pt x="28" y="178"/>
                  </a:lnTo>
                  <a:lnTo>
                    <a:pt x="21" y="191"/>
                  </a:lnTo>
                  <a:lnTo>
                    <a:pt x="15" y="205"/>
                  </a:lnTo>
                  <a:lnTo>
                    <a:pt x="10" y="219"/>
                  </a:lnTo>
                  <a:lnTo>
                    <a:pt x="6" y="233"/>
                  </a:lnTo>
                  <a:lnTo>
                    <a:pt x="3" y="248"/>
                  </a:lnTo>
                  <a:lnTo>
                    <a:pt x="1" y="263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0" y="305"/>
                  </a:lnTo>
                  <a:lnTo>
                    <a:pt x="3" y="333"/>
                  </a:lnTo>
                  <a:lnTo>
                    <a:pt x="8" y="358"/>
                  </a:lnTo>
                  <a:lnTo>
                    <a:pt x="15" y="381"/>
                  </a:lnTo>
                  <a:lnTo>
                    <a:pt x="25" y="404"/>
                  </a:lnTo>
                  <a:lnTo>
                    <a:pt x="36" y="425"/>
                  </a:lnTo>
                  <a:lnTo>
                    <a:pt x="50" y="445"/>
                  </a:lnTo>
                  <a:lnTo>
                    <a:pt x="65" y="463"/>
                  </a:lnTo>
                  <a:lnTo>
                    <a:pt x="82" y="479"/>
                  </a:lnTo>
                  <a:lnTo>
                    <a:pt x="100" y="495"/>
                  </a:lnTo>
                  <a:lnTo>
                    <a:pt x="119" y="510"/>
                  </a:lnTo>
                  <a:lnTo>
                    <a:pt x="139" y="523"/>
                  </a:lnTo>
                  <a:lnTo>
                    <a:pt x="160" y="535"/>
                  </a:lnTo>
                  <a:lnTo>
                    <a:pt x="182" y="545"/>
                  </a:lnTo>
                  <a:lnTo>
                    <a:pt x="203" y="555"/>
                  </a:lnTo>
                  <a:lnTo>
                    <a:pt x="225" y="564"/>
                  </a:lnTo>
                  <a:lnTo>
                    <a:pt x="225" y="564"/>
                  </a:lnTo>
                  <a:lnTo>
                    <a:pt x="244" y="570"/>
                  </a:lnTo>
                  <a:lnTo>
                    <a:pt x="263" y="574"/>
                  </a:lnTo>
                  <a:lnTo>
                    <a:pt x="283" y="577"/>
                  </a:lnTo>
                  <a:lnTo>
                    <a:pt x="303" y="581"/>
                  </a:lnTo>
                  <a:lnTo>
                    <a:pt x="323" y="582"/>
                  </a:lnTo>
                  <a:lnTo>
                    <a:pt x="344" y="584"/>
                  </a:lnTo>
                  <a:lnTo>
                    <a:pt x="384" y="584"/>
                  </a:lnTo>
                  <a:lnTo>
                    <a:pt x="424" y="581"/>
                  </a:lnTo>
                  <a:lnTo>
                    <a:pt x="462" y="576"/>
                  </a:lnTo>
                  <a:lnTo>
                    <a:pt x="497" y="570"/>
                  </a:lnTo>
                  <a:lnTo>
                    <a:pt x="528" y="563"/>
                  </a:lnTo>
                  <a:lnTo>
                    <a:pt x="528" y="563"/>
                  </a:lnTo>
                  <a:lnTo>
                    <a:pt x="560" y="587"/>
                  </a:lnTo>
                  <a:lnTo>
                    <a:pt x="576" y="597"/>
                  </a:lnTo>
                  <a:lnTo>
                    <a:pt x="593" y="608"/>
                  </a:lnTo>
                  <a:lnTo>
                    <a:pt x="611" y="617"/>
                  </a:lnTo>
                  <a:lnTo>
                    <a:pt x="631" y="626"/>
                  </a:lnTo>
                  <a:lnTo>
                    <a:pt x="653" y="635"/>
                  </a:lnTo>
                  <a:lnTo>
                    <a:pt x="681" y="641"/>
                  </a:lnTo>
                  <a:lnTo>
                    <a:pt x="681" y="641"/>
                  </a:lnTo>
                  <a:lnTo>
                    <a:pt x="661" y="591"/>
                  </a:lnTo>
                  <a:lnTo>
                    <a:pt x="655" y="571"/>
                  </a:lnTo>
                  <a:lnTo>
                    <a:pt x="652" y="561"/>
                  </a:lnTo>
                  <a:lnTo>
                    <a:pt x="651" y="553"/>
                  </a:lnTo>
                  <a:lnTo>
                    <a:pt x="651" y="544"/>
                  </a:lnTo>
                  <a:lnTo>
                    <a:pt x="652" y="535"/>
                  </a:lnTo>
                  <a:lnTo>
                    <a:pt x="653" y="526"/>
                  </a:lnTo>
                  <a:lnTo>
                    <a:pt x="657" y="518"/>
                  </a:lnTo>
                  <a:lnTo>
                    <a:pt x="661" y="508"/>
                  </a:lnTo>
                  <a:lnTo>
                    <a:pt x="667" y="498"/>
                  </a:lnTo>
                  <a:lnTo>
                    <a:pt x="683" y="474"/>
                  </a:lnTo>
                  <a:lnTo>
                    <a:pt x="683" y="474"/>
                  </a:lnTo>
                  <a:lnTo>
                    <a:pt x="694" y="458"/>
                  </a:lnTo>
                  <a:lnTo>
                    <a:pt x="704" y="442"/>
                  </a:lnTo>
                  <a:lnTo>
                    <a:pt x="713" y="427"/>
                  </a:lnTo>
                  <a:lnTo>
                    <a:pt x="720" y="411"/>
                  </a:lnTo>
                  <a:lnTo>
                    <a:pt x="727" y="396"/>
                  </a:lnTo>
                  <a:lnTo>
                    <a:pt x="732" y="381"/>
                  </a:lnTo>
                  <a:lnTo>
                    <a:pt x="735" y="366"/>
                  </a:lnTo>
                  <a:lnTo>
                    <a:pt x="738" y="351"/>
                  </a:lnTo>
                  <a:lnTo>
                    <a:pt x="740" y="337"/>
                  </a:lnTo>
                  <a:lnTo>
                    <a:pt x="742" y="322"/>
                  </a:lnTo>
                  <a:lnTo>
                    <a:pt x="742" y="307"/>
                  </a:lnTo>
                  <a:lnTo>
                    <a:pt x="740" y="292"/>
                  </a:lnTo>
                  <a:lnTo>
                    <a:pt x="737" y="262"/>
                  </a:lnTo>
                  <a:lnTo>
                    <a:pt x="729" y="232"/>
                  </a:lnTo>
                  <a:lnTo>
                    <a:pt x="729" y="232"/>
                  </a:lnTo>
                  <a:close/>
                </a:path>
              </a:pathLst>
            </a:custGeom>
            <a:solidFill>
              <a:srgbClr val="FE912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5118720" y="2133086"/>
              <a:ext cx="80150" cy="380096"/>
              <a:chOff x="6499225" y="5924550"/>
              <a:chExt cx="153987" cy="730251"/>
            </a:xfrm>
            <a:solidFill>
              <a:schemeClr val="tx1"/>
            </a:solidFill>
          </p:grpSpPr>
          <p:sp>
            <p:nvSpPr>
              <p:cNvPr id="105" name="Freeform 12"/>
              <p:cNvSpPr>
                <a:spLocks/>
              </p:cNvSpPr>
              <p:nvPr/>
            </p:nvSpPr>
            <p:spPr bwMode="auto">
              <a:xfrm>
                <a:off x="6505575" y="6513513"/>
                <a:ext cx="141287" cy="141288"/>
              </a:xfrm>
              <a:custGeom>
                <a:avLst/>
                <a:gdLst>
                  <a:gd name="T0" fmla="*/ 76 w 89"/>
                  <a:gd name="T1" fmla="*/ 76 h 89"/>
                  <a:gd name="T2" fmla="*/ 76 w 89"/>
                  <a:gd name="T3" fmla="*/ 76 h 89"/>
                  <a:gd name="T4" fmla="*/ 70 w 89"/>
                  <a:gd name="T5" fmla="*/ 81 h 89"/>
                  <a:gd name="T6" fmla="*/ 62 w 89"/>
                  <a:gd name="T7" fmla="*/ 85 h 89"/>
                  <a:gd name="T8" fmla="*/ 55 w 89"/>
                  <a:gd name="T9" fmla="*/ 87 h 89"/>
                  <a:gd name="T10" fmla="*/ 46 w 89"/>
                  <a:gd name="T11" fmla="*/ 89 h 89"/>
                  <a:gd name="T12" fmla="*/ 46 w 89"/>
                  <a:gd name="T13" fmla="*/ 89 h 89"/>
                  <a:gd name="T14" fmla="*/ 37 w 89"/>
                  <a:gd name="T15" fmla="*/ 87 h 89"/>
                  <a:gd name="T16" fmla="*/ 29 w 89"/>
                  <a:gd name="T17" fmla="*/ 86 h 89"/>
                  <a:gd name="T18" fmla="*/ 21 w 89"/>
                  <a:gd name="T19" fmla="*/ 82 h 89"/>
                  <a:gd name="T20" fmla="*/ 14 w 89"/>
                  <a:gd name="T21" fmla="*/ 77 h 89"/>
                  <a:gd name="T22" fmla="*/ 14 w 89"/>
                  <a:gd name="T23" fmla="*/ 77 h 89"/>
                  <a:gd name="T24" fmla="*/ 9 w 89"/>
                  <a:gd name="T25" fmla="*/ 71 h 89"/>
                  <a:gd name="T26" fmla="*/ 4 w 89"/>
                  <a:gd name="T27" fmla="*/ 64 h 89"/>
                  <a:gd name="T28" fmla="*/ 1 w 89"/>
                  <a:gd name="T29" fmla="*/ 55 h 89"/>
                  <a:gd name="T30" fmla="*/ 0 w 89"/>
                  <a:gd name="T31" fmla="*/ 45 h 89"/>
                  <a:gd name="T32" fmla="*/ 0 w 89"/>
                  <a:gd name="T33" fmla="*/ 45 h 89"/>
                  <a:gd name="T34" fmla="*/ 1 w 89"/>
                  <a:gd name="T35" fmla="*/ 36 h 89"/>
                  <a:gd name="T36" fmla="*/ 4 w 89"/>
                  <a:gd name="T37" fmla="*/ 28 h 89"/>
                  <a:gd name="T38" fmla="*/ 8 w 89"/>
                  <a:gd name="T39" fmla="*/ 20 h 89"/>
                  <a:gd name="T40" fmla="*/ 12 w 89"/>
                  <a:gd name="T41" fmla="*/ 13 h 89"/>
                  <a:gd name="T42" fmla="*/ 12 w 89"/>
                  <a:gd name="T43" fmla="*/ 13 h 89"/>
                  <a:gd name="T44" fmla="*/ 20 w 89"/>
                  <a:gd name="T45" fmla="*/ 8 h 89"/>
                  <a:gd name="T46" fmla="*/ 27 w 89"/>
                  <a:gd name="T47" fmla="*/ 4 h 89"/>
                  <a:gd name="T48" fmla="*/ 36 w 89"/>
                  <a:gd name="T49" fmla="*/ 2 h 89"/>
                  <a:gd name="T50" fmla="*/ 45 w 89"/>
                  <a:gd name="T51" fmla="*/ 0 h 89"/>
                  <a:gd name="T52" fmla="*/ 45 w 89"/>
                  <a:gd name="T53" fmla="*/ 0 h 89"/>
                  <a:gd name="T54" fmla="*/ 53 w 89"/>
                  <a:gd name="T55" fmla="*/ 0 h 89"/>
                  <a:gd name="T56" fmla="*/ 62 w 89"/>
                  <a:gd name="T57" fmla="*/ 3 h 89"/>
                  <a:gd name="T58" fmla="*/ 70 w 89"/>
                  <a:gd name="T59" fmla="*/ 7 h 89"/>
                  <a:gd name="T60" fmla="*/ 76 w 89"/>
                  <a:gd name="T61" fmla="*/ 13 h 89"/>
                  <a:gd name="T62" fmla="*/ 76 w 89"/>
                  <a:gd name="T63" fmla="*/ 13 h 89"/>
                  <a:gd name="T64" fmla="*/ 82 w 89"/>
                  <a:gd name="T65" fmla="*/ 19 h 89"/>
                  <a:gd name="T66" fmla="*/ 86 w 89"/>
                  <a:gd name="T67" fmla="*/ 26 h 89"/>
                  <a:gd name="T68" fmla="*/ 88 w 89"/>
                  <a:gd name="T69" fmla="*/ 35 h 89"/>
                  <a:gd name="T70" fmla="*/ 89 w 89"/>
                  <a:gd name="T71" fmla="*/ 44 h 89"/>
                  <a:gd name="T72" fmla="*/ 89 w 89"/>
                  <a:gd name="T73" fmla="*/ 44 h 89"/>
                  <a:gd name="T74" fmla="*/ 88 w 89"/>
                  <a:gd name="T75" fmla="*/ 54 h 89"/>
                  <a:gd name="T76" fmla="*/ 86 w 89"/>
                  <a:gd name="T77" fmla="*/ 62 h 89"/>
                  <a:gd name="T78" fmla="*/ 82 w 89"/>
                  <a:gd name="T79" fmla="*/ 70 h 89"/>
                  <a:gd name="T80" fmla="*/ 76 w 89"/>
                  <a:gd name="T81" fmla="*/ 76 h 89"/>
                  <a:gd name="T82" fmla="*/ 76 w 89"/>
                  <a:gd name="T83" fmla="*/ 7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9" h="89">
                    <a:moveTo>
                      <a:pt x="76" y="76"/>
                    </a:moveTo>
                    <a:lnTo>
                      <a:pt x="76" y="76"/>
                    </a:lnTo>
                    <a:lnTo>
                      <a:pt x="70" y="81"/>
                    </a:lnTo>
                    <a:lnTo>
                      <a:pt x="62" y="85"/>
                    </a:lnTo>
                    <a:lnTo>
                      <a:pt x="55" y="87"/>
                    </a:lnTo>
                    <a:lnTo>
                      <a:pt x="46" y="89"/>
                    </a:lnTo>
                    <a:lnTo>
                      <a:pt x="46" y="89"/>
                    </a:lnTo>
                    <a:lnTo>
                      <a:pt x="37" y="87"/>
                    </a:lnTo>
                    <a:lnTo>
                      <a:pt x="29" y="86"/>
                    </a:lnTo>
                    <a:lnTo>
                      <a:pt x="21" y="82"/>
                    </a:lnTo>
                    <a:lnTo>
                      <a:pt x="14" y="77"/>
                    </a:lnTo>
                    <a:lnTo>
                      <a:pt x="14" y="77"/>
                    </a:lnTo>
                    <a:lnTo>
                      <a:pt x="9" y="71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2" y="13"/>
                    </a:lnTo>
                    <a:lnTo>
                      <a:pt x="12" y="13"/>
                    </a:lnTo>
                    <a:lnTo>
                      <a:pt x="20" y="8"/>
                    </a:lnTo>
                    <a:lnTo>
                      <a:pt x="27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0" y="7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82" y="19"/>
                    </a:lnTo>
                    <a:lnTo>
                      <a:pt x="86" y="26"/>
                    </a:lnTo>
                    <a:lnTo>
                      <a:pt x="88" y="35"/>
                    </a:lnTo>
                    <a:lnTo>
                      <a:pt x="89" y="44"/>
                    </a:lnTo>
                    <a:lnTo>
                      <a:pt x="89" y="44"/>
                    </a:lnTo>
                    <a:lnTo>
                      <a:pt x="88" y="54"/>
                    </a:lnTo>
                    <a:lnTo>
                      <a:pt x="86" y="62"/>
                    </a:lnTo>
                    <a:lnTo>
                      <a:pt x="82" y="70"/>
                    </a:lnTo>
                    <a:lnTo>
                      <a:pt x="76" y="76"/>
                    </a:lnTo>
                    <a:lnTo>
                      <a:pt x="7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13"/>
              <p:cNvSpPr>
                <a:spLocks/>
              </p:cNvSpPr>
              <p:nvPr/>
            </p:nvSpPr>
            <p:spPr bwMode="auto">
              <a:xfrm>
                <a:off x="6499225" y="5924550"/>
                <a:ext cx="153987" cy="552450"/>
              </a:xfrm>
              <a:custGeom>
                <a:avLst/>
                <a:gdLst>
                  <a:gd name="T0" fmla="*/ 49 w 97"/>
                  <a:gd name="T1" fmla="*/ 0 h 348"/>
                  <a:gd name="T2" fmla="*/ 49 w 97"/>
                  <a:gd name="T3" fmla="*/ 0 h 348"/>
                  <a:gd name="T4" fmla="*/ 49 w 97"/>
                  <a:gd name="T5" fmla="*/ 0 h 348"/>
                  <a:gd name="T6" fmla="*/ 49 w 97"/>
                  <a:gd name="T7" fmla="*/ 0 h 348"/>
                  <a:gd name="T8" fmla="*/ 49 w 97"/>
                  <a:gd name="T9" fmla="*/ 0 h 348"/>
                  <a:gd name="T10" fmla="*/ 49 w 97"/>
                  <a:gd name="T11" fmla="*/ 0 h 348"/>
                  <a:gd name="T12" fmla="*/ 49 w 97"/>
                  <a:gd name="T13" fmla="*/ 0 h 348"/>
                  <a:gd name="T14" fmla="*/ 49 w 97"/>
                  <a:gd name="T15" fmla="*/ 0 h 348"/>
                  <a:gd name="T16" fmla="*/ 40 w 97"/>
                  <a:gd name="T17" fmla="*/ 0 h 348"/>
                  <a:gd name="T18" fmla="*/ 33 w 97"/>
                  <a:gd name="T19" fmla="*/ 3 h 348"/>
                  <a:gd name="T20" fmla="*/ 24 w 97"/>
                  <a:gd name="T21" fmla="*/ 6 h 348"/>
                  <a:gd name="T22" fmla="*/ 16 w 97"/>
                  <a:gd name="T23" fmla="*/ 11 h 348"/>
                  <a:gd name="T24" fmla="*/ 10 w 97"/>
                  <a:gd name="T25" fmla="*/ 17 h 348"/>
                  <a:gd name="T26" fmla="*/ 5 w 97"/>
                  <a:gd name="T27" fmla="*/ 25 h 348"/>
                  <a:gd name="T28" fmla="*/ 2 w 97"/>
                  <a:gd name="T29" fmla="*/ 34 h 348"/>
                  <a:gd name="T30" fmla="*/ 0 w 97"/>
                  <a:gd name="T31" fmla="*/ 42 h 348"/>
                  <a:gd name="T32" fmla="*/ 12 w 97"/>
                  <a:gd name="T33" fmla="*/ 311 h 348"/>
                  <a:gd name="T34" fmla="*/ 12 w 97"/>
                  <a:gd name="T35" fmla="*/ 311 h 348"/>
                  <a:gd name="T36" fmla="*/ 13 w 97"/>
                  <a:gd name="T37" fmla="*/ 318 h 348"/>
                  <a:gd name="T38" fmla="*/ 15 w 97"/>
                  <a:gd name="T39" fmla="*/ 324 h 348"/>
                  <a:gd name="T40" fmla="*/ 18 w 97"/>
                  <a:gd name="T41" fmla="*/ 330 h 348"/>
                  <a:gd name="T42" fmla="*/ 23 w 97"/>
                  <a:gd name="T43" fmla="*/ 337 h 348"/>
                  <a:gd name="T44" fmla="*/ 28 w 97"/>
                  <a:gd name="T45" fmla="*/ 340 h 348"/>
                  <a:gd name="T46" fmla="*/ 34 w 97"/>
                  <a:gd name="T47" fmla="*/ 344 h 348"/>
                  <a:gd name="T48" fmla="*/ 41 w 97"/>
                  <a:gd name="T49" fmla="*/ 347 h 348"/>
                  <a:gd name="T50" fmla="*/ 49 w 97"/>
                  <a:gd name="T51" fmla="*/ 347 h 348"/>
                  <a:gd name="T52" fmla="*/ 49 w 97"/>
                  <a:gd name="T53" fmla="*/ 348 h 348"/>
                  <a:gd name="T54" fmla="*/ 49 w 97"/>
                  <a:gd name="T55" fmla="*/ 348 h 348"/>
                  <a:gd name="T56" fmla="*/ 49 w 97"/>
                  <a:gd name="T57" fmla="*/ 348 h 348"/>
                  <a:gd name="T58" fmla="*/ 49 w 97"/>
                  <a:gd name="T59" fmla="*/ 348 h 348"/>
                  <a:gd name="T60" fmla="*/ 49 w 97"/>
                  <a:gd name="T61" fmla="*/ 348 h 348"/>
                  <a:gd name="T62" fmla="*/ 49 w 97"/>
                  <a:gd name="T63" fmla="*/ 347 h 348"/>
                  <a:gd name="T64" fmla="*/ 49 w 97"/>
                  <a:gd name="T65" fmla="*/ 347 h 348"/>
                  <a:gd name="T66" fmla="*/ 56 w 97"/>
                  <a:gd name="T67" fmla="*/ 347 h 348"/>
                  <a:gd name="T68" fmla="*/ 64 w 97"/>
                  <a:gd name="T69" fmla="*/ 344 h 348"/>
                  <a:gd name="T70" fmla="*/ 70 w 97"/>
                  <a:gd name="T71" fmla="*/ 340 h 348"/>
                  <a:gd name="T72" fmla="*/ 75 w 97"/>
                  <a:gd name="T73" fmla="*/ 337 h 348"/>
                  <a:gd name="T74" fmla="*/ 80 w 97"/>
                  <a:gd name="T75" fmla="*/ 330 h 348"/>
                  <a:gd name="T76" fmla="*/ 82 w 97"/>
                  <a:gd name="T77" fmla="*/ 324 h 348"/>
                  <a:gd name="T78" fmla="*/ 85 w 97"/>
                  <a:gd name="T79" fmla="*/ 318 h 348"/>
                  <a:gd name="T80" fmla="*/ 86 w 97"/>
                  <a:gd name="T81" fmla="*/ 311 h 348"/>
                  <a:gd name="T82" fmla="*/ 97 w 97"/>
                  <a:gd name="T83" fmla="*/ 42 h 348"/>
                  <a:gd name="T84" fmla="*/ 97 w 97"/>
                  <a:gd name="T85" fmla="*/ 42 h 348"/>
                  <a:gd name="T86" fmla="*/ 96 w 97"/>
                  <a:gd name="T87" fmla="*/ 34 h 348"/>
                  <a:gd name="T88" fmla="*/ 92 w 97"/>
                  <a:gd name="T89" fmla="*/ 25 h 348"/>
                  <a:gd name="T90" fmla="*/ 87 w 97"/>
                  <a:gd name="T91" fmla="*/ 17 h 348"/>
                  <a:gd name="T92" fmla="*/ 81 w 97"/>
                  <a:gd name="T93" fmla="*/ 11 h 348"/>
                  <a:gd name="T94" fmla="*/ 74 w 97"/>
                  <a:gd name="T95" fmla="*/ 6 h 348"/>
                  <a:gd name="T96" fmla="*/ 65 w 97"/>
                  <a:gd name="T97" fmla="*/ 3 h 348"/>
                  <a:gd name="T98" fmla="*/ 57 w 97"/>
                  <a:gd name="T99" fmla="*/ 0 h 348"/>
                  <a:gd name="T100" fmla="*/ 49 w 97"/>
                  <a:gd name="T101" fmla="*/ 0 h 348"/>
                  <a:gd name="T102" fmla="*/ 49 w 97"/>
                  <a:gd name="T103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" h="348">
                    <a:moveTo>
                      <a:pt x="49" y="0"/>
                    </a:move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0" y="0"/>
                    </a:lnTo>
                    <a:lnTo>
                      <a:pt x="33" y="3"/>
                    </a:lnTo>
                    <a:lnTo>
                      <a:pt x="24" y="6"/>
                    </a:lnTo>
                    <a:lnTo>
                      <a:pt x="16" y="11"/>
                    </a:lnTo>
                    <a:lnTo>
                      <a:pt x="10" y="17"/>
                    </a:lnTo>
                    <a:lnTo>
                      <a:pt x="5" y="25"/>
                    </a:lnTo>
                    <a:lnTo>
                      <a:pt x="2" y="34"/>
                    </a:lnTo>
                    <a:lnTo>
                      <a:pt x="0" y="42"/>
                    </a:lnTo>
                    <a:lnTo>
                      <a:pt x="12" y="311"/>
                    </a:lnTo>
                    <a:lnTo>
                      <a:pt x="12" y="311"/>
                    </a:lnTo>
                    <a:lnTo>
                      <a:pt x="13" y="318"/>
                    </a:lnTo>
                    <a:lnTo>
                      <a:pt x="15" y="324"/>
                    </a:lnTo>
                    <a:lnTo>
                      <a:pt x="18" y="330"/>
                    </a:lnTo>
                    <a:lnTo>
                      <a:pt x="23" y="337"/>
                    </a:lnTo>
                    <a:lnTo>
                      <a:pt x="28" y="340"/>
                    </a:lnTo>
                    <a:lnTo>
                      <a:pt x="34" y="344"/>
                    </a:lnTo>
                    <a:lnTo>
                      <a:pt x="41" y="347"/>
                    </a:lnTo>
                    <a:lnTo>
                      <a:pt x="49" y="347"/>
                    </a:lnTo>
                    <a:lnTo>
                      <a:pt x="49" y="348"/>
                    </a:lnTo>
                    <a:lnTo>
                      <a:pt x="49" y="348"/>
                    </a:lnTo>
                    <a:lnTo>
                      <a:pt x="49" y="348"/>
                    </a:lnTo>
                    <a:lnTo>
                      <a:pt x="49" y="348"/>
                    </a:lnTo>
                    <a:lnTo>
                      <a:pt x="49" y="348"/>
                    </a:lnTo>
                    <a:lnTo>
                      <a:pt x="49" y="347"/>
                    </a:lnTo>
                    <a:lnTo>
                      <a:pt x="49" y="347"/>
                    </a:lnTo>
                    <a:lnTo>
                      <a:pt x="56" y="347"/>
                    </a:lnTo>
                    <a:lnTo>
                      <a:pt x="64" y="344"/>
                    </a:lnTo>
                    <a:lnTo>
                      <a:pt x="70" y="340"/>
                    </a:lnTo>
                    <a:lnTo>
                      <a:pt x="75" y="337"/>
                    </a:lnTo>
                    <a:lnTo>
                      <a:pt x="80" y="330"/>
                    </a:lnTo>
                    <a:lnTo>
                      <a:pt x="82" y="324"/>
                    </a:lnTo>
                    <a:lnTo>
                      <a:pt x="85" y="318"/>
                    </a:lnTo>
                    <a:lnTo>
                      <a:pt x="86" y="311"/>
                    </a:lnTo>
                    <a:lnTo>
                      <a:pt x="97" y="42"/>
                    </a:lnTo>
                    <a:lnTo>
                      <a:pt x="97" y="42"/>
                    </a:lnTo>
                    <a:lnTo>
                      <a:pt x="96" y="34"/>
                    </a:lnTo>
                    <a:lnTo>
                      <a:pt x="92" y="25"/>
                    </a:lnTo>
                    <a:lnTo>
                      <a:pt x="87" y="17"/>
                    </a:lnTo>
                    <a:lnTo>
                      <a:pt x="81" y="11"/>
                    </a:lnTo>
                    <a:lnTo>
                      <a:pt x="74" y="6"/>
                    </a:lnTo>
                    <a:lnTo>
                      <a:pt x="65" y="3"/>
                    </a:lnTo>
                    <a:lnTo>
                      <a:pt x="57" y="0"/>
                    </a:lnTo>
                    <a:lnTo>
                      <a:pt x="49" y="0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957110" y="2081856"/>
            <a:ext cx="612284" cy="529655"/>
            <a:chOff x="1957110" y="2081856"/>
            <a:chExt cx="612284" cy="529655"/>
          </a:xfrm>
          <a:solidFill>
            <a:schemeClr val="bg1"/>
          </a:solidFill>
        </p:grpSpPr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1957110" y="2081856"/>
              <a:ext cx="612284" cy="529655"/>
            </a:xfrm>
            <a:custGeom>
              <a:avLst/>
              <a:gdLst>
                <a:gd name="T0" fmla="*/ 730 w 741"/>
                <a:gd name="T1" fmla="*/ 232 h 641"/>
                <a:gd name="T2" fmla="*/ 721 w 741"/>
                <a:gd name="T3" fmla="*/ 205 h 641"/>
                <a:gd name="T4" fmla="*/ 709 w 741"/>
                <a:gd name="T5" fmla="*/ 180 h 641"/>
                <a:gd name="T6" fmla="*/ 679 w 741"/>
                <a:gd name="T7" fmla="*/ 134 h 641"/>
                <a:gd name="T8" fmla="*/ 640 w 741"/>
                <a:gd name="T9" fmla="*/ 94 h 641"/>
                <a:gd name="T10" fmla="*/ 596 w 741"/>
                <a:gd name="T11" fmla="*/ 63 h 641"/>
                <a:gd name="T12" fmla="*/ 546 w 741"/>
                <a:gd name="T13" fmla="*/ 37 h 641"/>
                <a:gd name="T14" fmla="*/ 493 w 741"/>
                <a:gd name="T15" fmla="*/ 19 h 641"/>
                <a:gd name="T16" fmla="*/ 438 w 741"/>
                <a:gd name="T17" fmla="*/ 6 h 641"/>
                <a:gd name="T18" fmla="*/ 383 w 741"/>
                <a:gd name="T19" fmla="*/ 0 h 641"/>
                <a:gd name="T20" fmla="*/ 364 w 741"/>
                <a:gd name="T21" fmla="*/ 0 h 641"/>
                <a:gd name="T22" fmla="*/ 326 w 741"/>
                <a:gd name="T23" fmla="*/ 1 h 641"/>
                <a:gd name="T24" fmla="*/ 273 w 741"/>
                <a:gd name="T25" fmla="*/ 9 h 641"/>
                <a:gd name="T26" fmla="*/ 206 w 741"/>
                <a:gd name="T27" fmla="*/ 27 h 641"/>
                <a:gd name="T28" fmla="*/ 145 w 741"/>
                <a:gd name="T29" fmla="*/ 56 h 641"/>
                <a:gd name="T30" fmla="*/ 105 w 741"/>
                <a:gd name="T31" fmla="*/ 84 h 641"/>
                <a:gd name="T32" fmla="*/ 82 w 741"/>
                <a:gd name="T33" fmla="*/ 104 h 641"/>
                <a:gd name="T34" fmla="*/ 61 w 741"/>
                <a:gd name="T35" fmla="*/ 127 h 641"/>
                <a:gd name="T36" fmla="*/ 43 w 741"/>
                <a:gd name="T37" fmla="*/ 151 h 641"/>
                <a:gd name="T38" fmla="*/ 27 w 741"/>
                <a:gd name="T39" fmla="*/ 178 h 641"/>
                <a:gd name="T40" fmla="*/ 16 w 741"/>
                <a:gd name="T41" fmla="*/ 205 h 641"/>
                <a:gd name="T42" fmla="*/ 6 w 741"/>
                <a:gd name="T43" fmla="*/ 233 h 641"/>
                <a:gd name="T44" fmla="*/ 1 w 741"/>
                <a:gd name="T45" fmla="*/ 263 h 641"/>
                <a:gd name="T46" fmla="*/ 0 w 741"/>
                <a:gd name="T47" fmla="*/ 278 h 641"/>
                <a:gd name="T48" fmla="*/ 2 w 741"/>
                <a:gd name="T49" fmla="*/ 333 h 641"/>
                <a:gd name="T50" fmla="*/ 16 w 741"/>
                <a:gd name="T51" fmla="*/ 381 h 641"/>
                <a:gd name="T52" fmla="*/ 37 w 741"/>
                <a:gd name="T53" fmla="*/ 425 h 641"/>
                <a:gd name="T54" fmla="*/ 65 w 741"/>
                <a:gd name="T55" fmla="*/ 463 h 641"/>
                <a:gd name="T56" fmla="*/ 100 w 741"/>
                <a:gd name="T57" fmla="*/ 495 h 641"/>
                <a:gd name="T58" fmla="*/ 139 w 741"/>
                <a:gd name="T59" fmla="*/ 523 h 641"/>
                <a:gd name="T60" fmla="*/ 181 w 741"/>
                <a:gd name="T61" fmla="*/ 545 h 641"/>
                <a:gd name="T62" fmla="*/ 226 w 741"/>
                <a:gd name="T63" fmla="*/ 564 h 641"/>
                <a:gd name="T64" fmla="*/ 244 w 741"/>
                <a:gd name="T65" fmla="*/ 570 h 641"/>
                <a:gd name="T66" fmla="*/ 283 w 741"/>
                <a:gd name="T67" fmla="*/ 577 h 641"/>
                <a:gd name="T68" fmla="*/ 324 w 741"/>
                <a:gd name="T69" fmla="*/ 582 h 641"/>
                <a:gd name="T70" fmla="*/ 385 w 741"/>
                <a:gd name="T71" fmla="*/ 584 h 641"/>
                <a:gd name="T72" fmla="*/ 462 w 741"/>
                <a:gd name="T73" fmla="*/ 576 h 641"/>
                <a:gd name="T74" fmla="*/ 527 w 741"/>
                <a:gd name="T75" fmla="*/ 563 h 641"/>
                <a:gd name="T76" fmla="*/ 561 w 741"/>
                <a:gd name="T77" fmla="*/ 587 h 641"/>
                <a:gd name="T78" fmla="*/ 593 w 741"/>
                <a:gd name="T79" fmla="*/ 608 h 641"/>
                <a:gd name="T80" fmla="*/ 630 w 741"/>
                <a:gd name="T81" fmla="*/ 626 h 641"/>
                <a:gd name="T82" fmla="*/ 680 w 741"/>
                <a:gd name="T83" fmla="*/ 641 h 641"/>
                <a:gd name="T84" fmla="*/ 660 w 741"/>
                <a:gd name="T85" fmla="*/ 591 h 641"/>
                <a:gd name="T86" fmla="*/ 653 w 741"/>
                <a:gd name="T87" fmla="*/ 561 h 641"/>
                <a:gd name="T88" fmla="*/ 652 w 741"/>
                <a:gd name="T89" fmla="*/ 544 h 641"/>
                <a:gd name="T90" fmla="*/ 654 w 741"/>
                <a:gd name="T91" fmla="*/ 526 h 641"/>
                <a:gd name="T92" fmla="*/ 662 w 741"/>
                <a:gd name="T93" fmla="*/ 508 h 641"/>
                <a:gd name="T94" fmla="*/ 684 w 741"/>
                <a:gd name="T95" fmla="*/ 474 h 641"/>
                <a:gd name="T96" fmla="*/ 695 w 741"/>
                <a:gd name="T97" fmla="*/ 458 h 641"/>
                <a:gd name="T98" fmla="*/ 714 w 741"/>
                <a:gd name="T99" fmla="*/ 427 h 641"/>
                <a:gd name="T100" fmla="*/ 727 w 741"/>
                <a:gd name="T101" fmla="*/ 396 h 641"/>
                <a:gd name="T102" fmla="*/ 736 w 741"/>
                <a:gd name="T103" fmla="*/ 366 h 641"/>
                <a:gd name="T104" fmla="*/ 740 w 741"/>
                <a:gd name="T105" fmla="*/ 337 h 641"/>
                <a:gd name="T106" fmla="*/ 741 w 741"/>
                <a:gd name="T107" fmla="*/ 307 h 641"/>
                <a:gd name="T108" fmla="*/ 736 w 741"/>
                <a:gd name="T109" fmla="*/ 262 h 641"/>
                <a:gd name="T110" fmla="*/ 730 w 741"/>
                <a:gd name="T111" fmla="*/ 23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1" h="641">
                  <a:moveTo>
                    <a:pt x="730" y="232"/>
                  </a:moveTo>
                  <a:lnTo>
                    <a:pt x="730" y="232"/>
                  </a:lnTo>
                  <a:lnTo>
                    <a:pt x="726" y="219"/>
                  </a:lnTo>
                  <a:lnTo>
                    <a:pt x="721" y="205"/>
                  </a:lnTo>
                  <a:lnTo>
                    <a:pt x="715" y="192"/>
                  </a:lnTo>
                  <a:lnTo>
                    <a:pt x="709" y="180"/>
                  </a:lnTo>
                  <a:lnTo>
                    <a:pt x="695" y="155"/>
                  </a:lnTo>
                  <a:lnTo>
                    <a:pt x="679" y="134"/>
                  </a:lnTo>
                  <a:lnTo>
                    <a:pt x="660" y="113"/>
                  </a:lnTo>
                  <a:lnTo>
                    <a:pt x="640" y="94"/>
                  </a:lnTo>
                  <a:lnTo>
                    <a:pt x="619" y="78"/>
                  </a:lnTo>
                  <a:lnTo>
                    <a:pt x="596" y="63"/>
                  </a:lnTo>
                  <a:lnTo>
                    <a:pt x="571" y="50"/>
                  </a:lnTo>
                  <a:lnTo>
                    <a:pt x="546" y="37"/>
                  </a:lnTo>
                  <a:lnTo>
                    <a:pt x="520" y="27"/>
                  </a:lnTo>
                  <a:lnTo>
                    <a:pt x="493" y="19"/>
                  </a:lnTo>
                  <a:lnTo>
                    <a:pt x="465" y="11"/>
                  </a:lnTo>
                  <a:lnTo>
                    <a:pt x="438" y="6"/>
                  </a:lnTo>
                  <a:lnTo>
                    <a:pt x="411" y="2"/>
                  </a:lnTo>
                  <a:lnTo>
                    <a:pt x="383" y="0"/>
                  </a:lnTo>
                  <a:lnTo>
                    <a:pt x="383" y="0"/>
                  </a:lnTo>
                  <a:lnTo>
                    <a:pt x="364" y="0"/>
                  </a:lnTo>
                  <a:lnTo>
                    <a:pt x="345" y="0"/>
                  </a:lnTo>
                  <a:lnTo>
                    <a:pt x="326" y="1"/>
                  </a:lnTo>
                  <a:lnTo>
                    <a:pt x="309" y="2"/>
                  </a:lnTo>
                  <a:lnTo>
                    <a:pt x="273" y="9"/>
                  </a:lnTo>
                  <a:lnTo>
                    <a:pt x="238" y="16"/>
                  </a:lnTo>
                  <a:lnTo>
                    <a:pt x="206" y="27"/>
                  </a:lnTo>
                  <a:lnTo>
                    <a:pt x="175" y="41"/>
                  </a:lnTo>
                  <a:lnTo>
                    <a:pt x="145" y="56"/>
                  </a:lnTo>
                  <a:lnTo>
                    <a:pt x="118" y="75"/>
                  </a:lnTo>
                  <a:lnTo>
                    <a:pt x="105" y="84"/>
                  </a:lnTo>
                  <a:lnTo>
                    <a:pt x="93" y="94"/>
                  </a:lnTo>
                  <a:lnTo>
                    <a:pt x="82" y="104"/>
                  </a:lnTo>
                  <a:lnTo>
                    <a:pt x="70" y="115"/>
                  </a:lnTo>
                  <a:lnTo>
                    <a:pt x="61" y="127"/>
                  </a:lnTo>
                  <a:lnTo>
                    <a:pt x="52" y="139"/>
                  </a:lnTo>
                  <a:lnTo>
                    <a:pt x="43" y="151"/>
                  </a:lnTo>
                  <a:lnTo>
                    <a:pt x="34" y="164"/>
                  </a:lnTo>
                  <a:lnTo>
                    <a:pt x="27" y="178"/>
                  </a:lnTo>
                  <a:lnTo>
                    <a:pt x="21" y="191"/>
                  </a:lnTo>
                  <a:lnTo>
                    <a:pt x="16" y="205"/>
                  </a:lnTo>
                  <a:lnTo>
                    <a:pt x="11" y="219"/>
                  </a:lnTo>
                  <a:lnTo>
                    <a:pt x="6" y="233"/>
                  </a:lnTo>
                  <a:lnTo>
                    <a:pt x="3" y="248"/>
                  </a:lnTo>
                  <a:lnTo>
                    <a:pt x="1" y="263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0" y="305"/>
                  </a:lnTo>
                  <a:lnTo>
                    <a:pt x="2" y="333"/>
                  </a:lnTo>
                  <a:lnTo>
                    <a:pt x="8" y="358"/>
                  </a:lnTo>
                  <a:lnTo>
                    <a:pt x="16" y="381"/>
                  </a:lnTo>
                  <a:lnTo>
                    <a:pt x="26" y="404"/>
                  </a:lnTo>
                  <a:lnTo>
                    <a:pt x="37" y="425"/>
                  </a:lnTo>
                  <a:lnTo>
                    <a:pt x="51" y="445"/>
                  </a:lnTo>
                  <a:lnTo>
                    <a:pt x="65" y="463"/>
                  </a:lnTo>
                  <a:lnTo>
                    <a:pt x="82" y="479"/>
                  </a:lnTo>
                  <a:lnTo>
                    <a:pt x="100" y="495"/>
                  </a:lnTo>
                  <a:lnTo>
                    <a:pt x="119" y="510"/>
                  </a:lnTo>
                  <a:lnTo>
                    <a:pt x="139" y="523"/>
                  </a:lnTo>
                  <a:lnTo>
                    <a:pt x="160" y="535"/>
                  </a:lnTo>
                  <a:lnTo>
                    <a:pt x="181" y="545"/>
                  </a:lnTo>
                  <a:lnTo>
                    <a:pt x="203" y="555"/>
                  </a:lnTo>
                  <a:lnTo>
                    <a:pt x="226" y="564"/>
                  </a:lnTo>
                  <a:lnTo>
                    <a:pt x="226" y="564"/>
                  </a:lnTo>
                  <a:lnTo>
                    <a:pt x="244" y="570"/>
                  </a:lnTo>
                  <a:lnTo>
                    <a:pt x="263" y="574"/>
                  </a:lnTo>
                  <a:lnTo>
                    <a:pt x="283" y="577"/>
                  </a:lnTo>
                  <a:lnTo>
                    <a:pt x="304" y="581"/>
                  </a:lnTo>
                  <a:lnTo>
                    <a:pt x="324" y="582"/>
                  </a:lnTo>
                  <a:lnTo>
                    <a:pt x="344" y="584"/>
                  </a:lnTo>
                  <a:lnTo>
                    <a:pt x="385" y="584"/>
                  </a:lnTo>
                  <a:lnTo>
                    <a:pt x="424" y="581"/>
                  </a:lnTo>
                  <a:lnTo>
                    <a:pt x="462" y="576"/>
                  </a:lnTo>
                  <a:lnTo>
                    <a:pt x="496" y="570"/>
                  </a:lnTo>
                  <a:lnTo>
                    <a:pt x="527" y="563"/>
                  </a:lnTo>
                  <a:lnTo>
                    <a:pt x="527" y="563"/>
                  </a:lnTo>
                  <a:lnTo>
                    <a:pt x="561" y="587"/>
                  </a:lnTo>
                  <a:lnTo>
                    <a:pt x="577" y="597"/>
                  </a:lnTo>
                  <a:lnTo>
                    <a:pt x="593" y="608"/>
                  </a:lnTo>
                  <a:lnTo>
                    <a:pt x="611" y="617"/>
                  </a:lnTo>
                  <a:lnTo>
                    <a:pt x="630" y="626"/>
                  </a:lnTo>
                  <a:lnTo>
                    <a:pt x="654" y="635"/>
                  </a:lnTo>
                  <a:lnTo>
                    <a:pt x="680" y="641"/>
                  </a:lnTo>
                  <a:lnTo>
                    <a:pt x="680" y="641"/>
                  </a:lnTo>
                  <a:lnTo>
                    <a:pt x="660" y="591"/>
                  </a:lnTo>
                  <a:lnTo>
                    <a:pt x="654" y="571"/>
                  </a:lnTo>
                  <a:lnTo>
                    <a:pt x="653" y="561"/>
                  </a:lnTo>
                  <a:lnTo>
                    <a:pt x="652" y="553"/>
                  </a:lnTo>
                  <a:lnTo>
                    <a:pt x="652" y="544"/>
                  </a:lnTo>
                  <a:lnTo>
                    <a:pt x="652" y="535"/>
                  </a:lnTo>
                  <a:lnTo>
                    <a:pt x="654" y="526"/>
                  </a:lnTo>
                  <a:lnTo>
                    <a:pt x="657" y="518"/>
                  </a:lnTo>
                  <a:lnTo>
                    <a:pt x="662" y="508"/>
                  </a:lnTo>
                  <a:lnTo>
                    <a:pt x="668" y="498"/>
                  </a:lnTo>
                  <a:lnTo>
                    <a:pt x="684" y="474"/>
                  </a:lnTo>
                  <a:lnTo>
                    <a:pt x="684" y="474"/>
                  </a:lnTo>
                  <a:lnTo>
                    <a:pt x="695" y="458"/>
                  </a:lnTo>
                  <a:lnTo>
                    <a:pt x="705" y="442"/>
                  </a:lnTo>
                  <a:lnTo>
                    <a:pt x="714" y="427"/>
                  </a:lnTo>
                  <a:lnTo>
                    <a:pt x="721" y="411"/>
                  </a:lnTo>
                  <a:lnTo>
                    <a:pt x="727" y="396"/>
                  </a:lnTo>
                  <a:lnTo>
                    <a:pt x="732" y="381"/>
                  </a:lnTo>
                  <a:lnTo>
                    <a:pt x="736" y="366"/>
                  </a:lnTo>
                  <a:lnTo>
                    <a:pt x="739" y="351"/>
                  </a:lnTo>
                  <a:lnTo>
                    <a:pt x="740" y="337"/>
                  </a:lnTo>
                  <a:lnTo>
                    <a:pt x="741" y="322"/>
                  </a:lnTo>
                  <a:lnTo>
                    <a:pt x="741" y="307"/>
                  </a:lnTo>
                  <a:lnTo>
                    <a:pt x="740" y="292"/>
                  </a:lnTo>
                  <a:lnTo>
                    <a:pt x="736" y="262"/>
                  </a:lnTo>
                  <a:lnTo>
                    <a:pt x="730" y="232"/>
                  </a:lnTo>
                  <a:lnTo>
                    <a:pt x="730" y="232"/>
                  </a:lnTo>
                  <a:close/>
                </a:path>
              </a:pathLst>
            </a:custGeom>
            <a:solidFill>
              <a:srgbClr val="0653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2145505" y="2143828"/>
              <a:ext cx="242931" cy="369354"/>
              <a:chOff x="7672388" y="5945188"/>
              <a:chExt cx="466725" cy="709613"/>
            </a:xfrm>
            <a:grpFill/>
          </p:grpSpPr>
          <p:sp>
            <p:nvSpPr>
              <p:cNvPr id="110" name="Freeform 9"/>
              <p:cNvSpPr>
                <a:spLocks/>
              </p:cNvSpPr>
              <p:nvPr/>
            </p:nvSpPr>
            <p:spPr bwMode="auto">
              <a:xfrm>
                <a:off x="7827963" y="6513513"/>
                <a:ext cx="139700" cy="141288"/>
              </a:xfrm>
              <a:custGeom>
                <a:avLst/>
                <a:gdLst>
                  <a:gd name="T0" fmla="*/ 76 w 88"/>
                  <a:gd name="T1" fmla="*/ 76 h 89"/>
                  <a:gd name="T2" fmla="*/ 76 w 88"/>
                  <a:gd name="T3" fmla="*/ 76 h 89"/>
                  <a:gd name="T4" fmla="*/ 70 w 88"/>
                  <a:gd name="T5" fmla="*/ 81 h 89"/>
                  <a:gd name="T6" fmla="*/ 62 w 88"/>
                  <a:gd name="T7" fmla="*/ 85 h 89"/>
                  <a:gd name="T8" fmla="*/ 54 w 88"/>
                  <a:gd name="T9" fmla="*/ 87 h 89"/>
                  <a:gd name="T10" fmla="*/ 45 w 88"/>
                  <a:gd name="T11" fmla="*/ 89 h 89"/>
                  <a:gd name="T12" fmla="*/ 45 w 88"/>
                  <a:gd name="T13" fmla="*/ 89 h 89"/>
                  <a:gd name="T14" fmla="*/ 36 w 88"/>
                  <a:gd name="T15" fmla="*/ 87 h 89"/>
                  <a:gd name="T16" fmla="*/ 29 w 88"/>
                  <a:gd name="T17" fmla="*/ 86 h 89"/>
                  <a:gd name="T18" fmla="*/ 21 w 88"/>
                  <a:gd name="T19" fmla="*/ 82 h 89"/>
                  <a:gd name="T20" fmla="*/ 14 w 88"/>
                  <a:gd name="T21" fmla="*/ 77 h 89"/>
                  <a:gd name="T22" fmla="*/ 14 w 88"/>
                  <a:gd name="T23" fmla="*/ 77 h 89"/>
                  <a:gd name="T24" fmla="*/ 8 w 88"/>
                  <a:gd name="T25" fmla="*/ 71 h 89"/>
                  <a:gd name="T26" fmla="*/ 4 w 88"/>
                  <a:gd name="T27" fmla="*/ 64 h 89"/>
                  <a:gd name="T28" fmla="*/ 2 w 88"/>
                  <a:gd name="T29" fmla="*/ 55 h 89"/>
                  <a:gd name="T30" fmla="*/ 0 w 88"/>
                  <a:gd name="T31" fmla="*/ 45 h 89"/>
                  <a:gd name="T32" fmla="*/ 0 w 88"/>
                  <a:gd name="T33" fmla="*/ 45 h 89"/>
                  <a:gd name="T34" fmla="*/ 0 w 88"/>
                  <a:gd name="T35" fmla="*/ 36 h 89"/>
                  <a:gd name="T36" fmla="*/ 3 w 88"/>
                  <a:gd name="T37" fmla="*/ 28 h 89"/>
                  <a:gd name="T38" fmla="*/ 6 w 88"/>
                  <a:gd name="T39" fmla="*/ 20 h 89"/>
                  <a:gd name="T40" fmla="*/ 13 w 88"/>
                  <a:gd name="T41" fmla="*/ 13 h 89"/>
                  <a:gd name="T42" fmla="*/ 13 w 88"/>
                  <a:gd name="T43" fmla="*/ 13 h 89"/>
                  <a:gd name="T44" fmla="*/ 19 w 88"/>
                  <a:gd name="T45" fmla="*/ 8 h 89"/>
                  <a:gd name="T46" fmla="*/ 28 w 88"/>
                  <a:gd name="T47" fmla="*/ 4 h 89"/>
                  <a:gd name="T48" fmla="*/ 35 w 88"/>
                  <a:gd name="T49" fmla="*/ 2 h 89"/>
                  <a:gd name="T50" fmla="*/ 44 w 88"/>
                  <a:gd name="T51" fmla="*/ 0 h 89"/>
                  <a:gd name="T52" fmla="*/ 44 w 88"/>
                  <a:gd name="T53" fmla="*/ 0 h 89"/>
                  <a:gd name="T54" fmla="*/ 54 w 88"/>
                  <a:gd name="T55" fmla="*/ 0 h 89"/>
                  <a:gd name="T56" fmla="*/ 61 w 88"/>
                  <a:gd name="T57" fmla="*/ 3 h 89"/>
                  <a:gd name="T58" fmla="*/ 69 w 88"/>
                  <a:gd name="T59" fmla="*/ 7 h 89"/>
                  <a:gd name="T60" fmla="*/ 76 w 88"/>
                  <a:gd name="T61" fmla="*/ 13 h 89"/>
                  <a:gd name="T62" fmla="*/ 76 w 88"/>
                  <a:gd name="T63" fmla="*/ 13 h 89"/>
                  <a:gd name="T64" fmla="*/ 81 w 88"/>
                  <a:gd name="T65" fmla="*/ 19 h 89"/>
                  <a:gd name="T66" fmla="*/ 86 w 88"/>
                  <a:gd name="T67" fmla="*/ 26 h 89"/>
                  <a:gd name="T68" fmla="*/ 88 w 88"/>
                  <a:gd name="T69" fmla="*/ 35 h 89"/>
                  <a:gd name="T70" fmla="*/ 88 w 88"/>
                  <a:gd name="T71" fmla="*/ 44 h 89"/>
                  <a:gd name="T72" fmla="*/ 88 w 88"/>
                  <a:gd name="T73" fmla="*/ 44 h 89"/>
                  <a:gd name="T74" fmla="*/ 88 w 88"/>
                  <a:gd name="T75" fmla="*/ 54 h 89"/>
                  <a:gd name="T76" fmla="*/ 86 w 88"/>
                  <a:gd name="T77" fmla="*/ 62 h 89"/>
                  <a:gd name="T78" fmla="*/ 82 w 88"/>
                  <a:gd name="T79" fmla="*/ 70 h 89"/>
                  <a:gd name="T80" fmla="*/ 76 w 88"/>
                  <a:gd name="T81" fmla="*/ 76 h 89"/>
                  <a:gd name="T82" fmla="*/ 76 w 88"/>
                  <a:gd name="T83" fmla="*/ 7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8" h="89">
                    <a:moveTo>
                      <a:pt x="76" y="76"/>
                    </a:moveTo>
                    <a:lnTo>
                      <a:pt x="76" y="76"/>
                    </a:lnTo>
                    <a:lnTo>
                      <a:pt x="70" y="81"/>
                    </a:lnTo>
                    <a:lnTo>
                      <a:pt x="62" y="85"/>
                    </a:lnTo>
                    <a:lnTo>
                      <a:pt x="54" y="87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36" y="87"/>
                    </a:lnTo>
                    <a:lnTo>
                      <a:pt x="29" y="86"/>
                    </a:lnTo>
                    <a:lnTo>
                      <a:pt x="21" y="82"/>
                    </a:lnTo>
                    <a:lnTo>
                      <a:pt x="14" y="77"/>
                    </a:lnTo>
                    <a:lnTo>
                      <a:pt x="14" y="77"/>
                    </a:lnTo>
                    <a:lnTo>
                      <a:pt x="8" y="71"/>
                    </a:lnTo>
                    <a:lnTo>
                      <a:pt x="4" y="64"/>
                    </a:lnTo>
                    <a:lnTo>
                      <a:pt x="2" y="5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6" y="20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19" y="8"/>
                    </a:lnTo>
                    <a:lnTo>
                      <a:pt x="28" y="4"/>
                    </a:lnTo>
                    <a:lnTo>
                      <a:pt x="35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54" y="0"/>
                    </a:lnTo>
                    <a:lnTo>
                      <a:pt x="61" y="3"/>
                    </a:lnTo>
                    <a:lnTo>
                      <a:pt x="69" y="7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81" y="19"/>
                    </a:lnTo>
                    <a:lnTo>
                      <a:pt x="86" y="26"/>
                    </a:lnTo>
                    <a:lnTo>
                      <a:pt x="88" y="35"/>
                    </a:lnTo>
                    <a:lnTo>
                      <a:pt x="88" y="44"/>
                    </a:lnTo>
                    <a:lnTo>
                      <a:pt x="88" y="44"/>
                    </a:lnTo>
                    <a:lnTo>
                      <a:pt x="88" y="54"/>
                    </a:lnTo>
                    <a:lnTo>
                      <a:pt x="86" y="62"/>
                    </a:lnTo>
                    <a:lnTo>
                      <a:pt x="82" y="70"/>
                    </a:lnTo>
                    <a:lnTo>
                      <a:pt x="76" y="76"/>
                    </a:lnTo>
                    <a:lnTo>
                      <a:pt x="7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10"/>
              <p:cNvSpPr>
                <a:spLocks/>
              </p:cNvSpPr>
              <p:nvPr/>
            </p:nvSpPr>
            <p:spPr bwMode="auto">
              <a:xfrm>
                <a:off x="7672388" y="5945188"/>
                <a:ext cx="466725" cy="525463"/>
              </a:xfrm>
              <a:custGeom>
                <a:avLst/>
                <a:gdLst>
                  <a:gd name="T0" fmla="*/ 280 w 294"/>
                  <a:gd name="T1" fmla="*/ 168 h 331"/>
                  <a:gd name="T2" fmla="*/ 261 w 294"/>
                  <a:gd name="T3" fmla="*/ 192 h 331"/>
                  <a:gd name="T4" fmla="*/ 211 w 294"/>
                  <a:gd name="T5" fmla="*/ 239 h 331"/>
                  <a:gd name="T6" fmla="*/ 190 w 294"/>
                  <a:gd name="T7" fmla="*/ 263 h 331"/>
                  <a:gd name="T8" fmla="*/ 183 w 294"/>
                  <a:gd name="T9" fmla="*/ 280 h 331"/>
                  <a:gd name="T10" fmla="*/ 178 w 294"/>
                  <a:gd name="T11" fmla="*/ 300 h 331"/>
                  <a:gd name="T12" fmla="*/ 170 w 294"/>
                  <a:gd name="T13" fmla="*/ 319 h 331"/>
                  <a:gd name="T14" fmla="*/ 157 w 294"/>
                  <a:gd name="T15" fmla="*/ 330 h 331"/>
                  <a:gd name="T16" fmla="*/ 143 w 294"/>
                  <a:gd name="T17" fmla="*/ 331 h 331"/>
                  <a:gd name="T18" fmla="*/ 123 w 294"/>
                  <a:gd name="T19" fmla="*/ 326 h 331"/>
                  <a:gd name="T20" fmla="*/ 113 w 294"/>
                  <a:gd name="T21" fmla="*/ 316 h 331"/>
                  <a:gd name="T22" fmla="*/ 107 w 294"/>
                  <a:gd name="T23" fmla="*/ 293 h 331"/>
                  <a:gd name="T24" fmla="*/ 108 w 294"/>
                  <a:gd name="T25" fmla="*/ 269 h 331"/>
                  <a:gd name="T26" fmla="*/ 113 w 294"/>
                  <a:gd name="T27" fmla="*/ 249 h 331"/>
                  <a:gd name="T28" fmla="*/ 128 w 294"/>
                  <a:gd name="T29" fmla="*/ 224 h 331"/>
                  <a:gd name="T30" fmla="*/ 148 w 294"/>
                  <a:gd name="T31" fmla="*/ 202 h 331"/>
                  <a:gd name="T32" fmla="*/ 194 w 294"/>
                  <a:gd name="T33" fmla="*/ 158 h 331"/>
                  <a:gd name="T34" fmla="*/ 209 w 294"/>
                  <a:gd name="T35" fmla="*/ 140 h 331"/>
                  <a:gd name="T36" fmla="*/ 213 w 294"/>
                  <a:gd name="T37" fmla="*/ 129 h 331"/>
                  <a:gd name="T38" fmla="*/ 213 w 294"/>
                  <a:gd name="T39" fmla="*/ 105 h 331"/>
                  <a:gd name="T40" fmla="*/ 195 w 294"/>
                  <a:gd name="T41" fmla="*/ 78 h 331"/>
                  <a:gd name="T42" fmla="*/ 175 w 294"/>
                  <a:gd name="T43" fmla="*/ 65 h 331"/>
                  <a:gd name="T44" fmla="*/ 150 w 294"/>
                  <a:gd name="T45" fmla="*/ 62 h 331"/>
                  <a:gd name="T46" fmla="*/ 111 w 294"/>
                  <a:gd name="T47" fmla="*/ 72 h 331"/>
                  <a:gd name="T48" fmla="*/ 95 w 294"/>
                  <a:gd name="T49" fmla="*/ 88 h 331"/>
                  <a:gd name="T50" fmla="*/ 77 w 294"/>
                  <a:gd name="T51" fmla="*/ 127 h 331"/>
                  <a:gd name="T52" fmla="*/ 71 w 294"/>
                  <a:gd name="T53" fmla="*/ 142 h 331"/>
                  <a:gd name="T54" fmla="*/ 57 w 294"/>
                  <a:gd name="T55" fmla="*/ 156 h 331"/>
                  <a:gd name="T56" fmla="*/ 40 w 294"/>
                  <a:gd name="T57" fmla="*/ 161 h 331"/>
                  <a:gd name="T58" fmla="*/ 24 w 294"/>
                  <a:gd name="T59" fmla="*/ 158 h 331"/>
                  <a:gd name="T60" fmla="*/ 11 w 294"/>
                  <a:gd name="T61" fmla="*/ 150 h 331"/>
                  <a:gd name="T62" fmla="*/ 0 w 294"/>
                  <a:gd name="T63" fmla="*/ 131 h 331"/>
                  <a:gd name="T64" fmla="*/ 0 w 294"/>
                  <a:gd name="T65" fmla="*/ 111 h 331"/>
                  <a:gd name="T66" fmla="*/ 16 w 294"/>
                  <a:gd name="T67" fmla="*/ 68 h 331"/>
                  <a:gd name="T68" fmla="*/ 39 w 294"/>
                  <a:gd name="T69" fmla="*/ 42 h 331"/>
                  <a:gd name="T70" fmla="*/ 68 w 294"/>
                  <a:gd name="T71" fmla="*/ 19 h 331"/>
                  <a:gd name="T72" fmla="*/ 127 w 294"/>
                  <a:gd name="T73" fmla="*/ 1 h 331"/>
                  <a:gd name="T74" fmla="*/ 170 w 294"/>
                  <a:gd name="T75" fmla="*/ 1 h 331"/>
                  <a:gd name="T76" fmla="*/ 225 w 294"/>
                  <a:gd name="T77" fmla="*/ 14 h 331"/>
                  <a:gd name="T78" fmla="*/ 255 w 294"/>
                  <a:gd name="T79" fmla="*/ 33 h 331"/>
                  <a:gd name="T80" fmla="*/ 276 w 294"/>
                  <a:gd name="T81" fmla="*/ 57 h 331"/>
                  <a:gd name="T82" fmla="*/ 293 w 294"/>
                  <a:gd name="T83" fmla="*/ 100 h 331"/>
                  <a:gd name="T84" fmla="*/ 294 w 294"/>
                  <a:gd name="T85" fmla="*/ 127 h 331"/>
                  <a:gd name="T86" fmla="*/ 286 w 294"/>
                  <a:gd name="T87" fmla="*/ 16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4" h="331">
                    <a:moveTo>
                      <a:pt x="286" y="160"/>
                    </a:moveTo>
                    <a:lnTo>
                      <a:pt x="286" y="160"/>
                    </a:lnTo>
                    <a:lnTo>
                      <a:pt x="280" y="168"/>
                    </a:lnTo>
                    <a:lnTo>
                      <a:pt x="275" y="177"/>
                    </a:lnTo>
                    <a:lnTo>
                      <a:pt x="268" y="185"/>
                    </a:lnTo>
                    <a:lnTo>
                      <a:pt x="261" y="192"/>
                    </a:lnTo>
                    <a:lnTo>
                      <a:pt x="261" y="192"/>
                    </a:lnTo>
                    <a:lnTo>
                      <a:pt x="211" y="239"/>
                    </a:lnTo>
                    <a:lnTo>
                      <a:pt x="211" y="239"/>
                    </a:lnTo>
                    <a:lnTo>
                      <a:pt x="196" y="255"/>
                    </a:lnTo>
                    <a:lnTo>
                      <a:pt x="196" y="255"/>
                    </a:lnTo>
                    <a:lnTo>
                      <a:pt x="190" y="263"/>
                    </a:lnTo>
                    <a:lnTo>
                      <a:pt x="186" y="269"/>
                    </a:lnTo>
                    <a:lnTo>
                      <a:pt x="186" y="269"/>
                    </a:lnTo>
                    <a:lnTo>
                      <a:pt x="183" y="280"/>
                    </a:lnTo>
                    <a:lnTo>
                      <a:pt x="183" y="280"/>
                    </a:lnTo>
                    <a:lnTo>
                      <a:pt x="178" y="300"/>
                    </a:lnTo>
                    <a:lnTo>
                      <a:pt x="178" y="300"/>
                    </a:lnTo>
                    <a:lnTo>
                      <a:pt x="176" y="307"/>
                    </a:lnTo>
                    <a:lnTo>
                      <a:pt x="174" y="314"/>
                    </a:lnTo>
                    <a:lnTo>
                      <a:pt x="170" y="319"/>
                    </a:lnTo>
                    <a:lnTo>
                      <a:pt x="167" y="324"/>
                    </a:lnTo>
                    <a:lnTo>
                      <a:pt x="162" y="327"/>
                    </a:lnTo>
                    <a:lnTo>
                      <a:pt x="157" y="330"/>
                    </a:lnTo>
                    <a:lnTo>
                      <a:pt x="150" y="331"/>
                    </a:lnTo>
                    <a:lnTo>
                      <a:pt x="143" y="331"/>
                    </a:lnTo>
                    <a:lnTo>
                      <a:pt x="143" y="331"/>
                    </a:lnTo>
                    <a:lnTo>
                      <a:pt x="136" y="331"/>
                    </a:lnTo>
                    <a:lnTo>
                      <a:pt x="129" y="329"/>
                    </a:lnTo>
                    <a:lnTo>
                      <a:pt x="123" y="326"/>
                    </a:lnTo>
                    <a:lnTo>
                      <a:pt x="117" y="321"/>
                    </a:lnTo>
                    <a:lnTo>
                      <a:pt x="117" y="321"/>
                    </a:lnTo>
                    <a:lnTo>
                      <a:pt x="113" y="316"/>
                    </a:lnTo>
                    <a:lnTo>
                      <a:pt x="109" y="309"/>
                    </a:lnTo>
                    <a:lnTo>
                      <a:pt x="107" y="301"/>
                    </a:lnTo>
                    <a:lnTo>
                      <a:pt x="107" y="293"/>
                    </a:lnTo>
                    <a:lnTo>
                      <a:pt x="107" y="293"/>
                    </a:lnTo>
                    <a:lnTo>
                      <a:pt x="107" y="280"/>
                    </a:lnTo>
                    <a:lnTo>
                      <a:pt x="108" y="269"/>
                    </a:lnTo>
                    <a:lnTo>
                      <a:pt x="111" y="259"/>
                    </a:lnTo>
                    <a:lnTo>
                      <a:pt x="113" y="249"/>
                    </a:lnTo>
                    <a:lnTo>
                      <a:pt x="113" y="249"/>
                    </a:lnTo>
                    <a:lnTo>
                      <a:pt x="118" y="240"/>
                    </a:lnTo>
                    <a:lnTo>
                      <a:pt x="122" y="232"/>
                    </a:lnTo>
                    <a:lnTo>
                      <a:pt x="128" y="224"/>
                    </a:lnTo>
                    <a:lnTo>
                      <a:pt x="133" y="217"/>
                    </a:lnTo>
                    <a:lnTo>
                      <a:pt x="133" y="217"/>
                    </a:lnTo>
                    <a:lnTo>
                      <a:pt x="148" y="202"/>
                    </a:lnTo>
                    <a:lnTo>
                      <a:pt x="168" y="183"/>
                    </a:lnTo>
                    <a:lnTo>
                      <a:pt x="168" y="183"/>
                    </a:lnTo>
                    <a:lnTo>
                      <a:pt x="194" y="158"/>
                    </a:lnTo>
                    <a:lnTo>
                      <a:pt x="194" y="158"/>
                    </a:lnTo>
                    <a:lnTo>
                      <a:pt x="201" y="15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10" y="134"/>
                    </a:lnTo>
                    <a:lnTo>
                      <a:pt x="213" y="129"/>
                    </a:lnTo>
                    <a:lnTo>
                      <a:pt x="214" y="117"/>
                    </a:lnTo>
                    <a:lnTo>
                      <a:pt x="214" y="117"/>
                    </a:lnTo>
                    <a:lnTo>
                      <a:pt x="213" y="105"/>
                    </a:lnTo>
                    <a:lnTo>
                      <a:pt x="209" y="95"/>
                    </a:lnTo>
                    <a:lnTo>
                      <a:pt x="204" y="85"/>
                    </a:lnTo>
                    <a:lnTo>
                      <a:pt x="195" y="78"/>
                    </a:lnTo>
                    <a:lnTo>
                      <a:pt x="195" y="78"/>
                    </a:lnTo>
                    <a:lnTo>
                      <a:pt x="186" y="70"/>
                    </a:lnTo>
                    <a:lnTo>
                      <a:pt x="175" y="65"/>
                    </a:lnTo>
                    <a:lnTo>
                      <a:pt x="163" y="63"/>
                    </a:lnTo>
                    <a:lnTo>
                      <a:pt x="150" y="62"/>
                    </a:lnTo>
                    <a:lnTo>
                      <a:pt x="150" y="62"/>
                    </a:lnTo>
                    <a:lnTo>
                      <a:pt x="134" y="63"/>
                    </a:lnTo>
                    <a:lnTo>
                      <a:pt x="122" y="67"/>
                    </a:lnTo>
                    <a:lnTo>
                      <a:pt x="111" y="72"/>
                    </a:lnTo>
                    <a:lnTo>
                      <a:pt x="102" y="79"/>
                    </a:lnTo>
                    <a:lnTo>
                      <a:pt x="102" y="79"/>
                    </a:lnTo>
                    <a:lnTo>
                      <a:pt x="95" y="88"/>
                    </a:lnTo>
                    <a:lnTo>
                      <a:pt x="88" y="99"/>
                    </a:lnTo>
                    <a:lnTo>
                      <a:pt x="82" y="113"/>
                    </a:lnTo>
                    <a:lnTo>
                      <a:pt x="77" y="127"/>
                    </a:lnTo>
                    <a:lnTo>
                      <a:pt x="77" y="127"/>
                    </a:lnTo>
                    <a:lnTo>
                      <a:pt x="75" y="135"/>
                    </a:lnTo>
                    <a:lnTo>
                      <a:pt x="71" y="142"/>
                    </a:lnTo>
                    <a:lnTo>
                      <a:pt x="67" y="147"/>
                    </a:lnTo>
                    <a:lnTo>
                      <a:pt x="62" y="152"/>
                    </a:lnTo>
                    <a:lnTo>
                      <a:pt x="57" y="156"/>
                    </a:lnTo>
                    <a:lnTo>
                      <a:pt x="52" y="158"/>
                    </a:lnTo>
                    <a:lnTo>
                      <a:pt x="46" y="161"/>
                    </a:lnTo>
                    <a:lnTo>
                      <a:pt x="40" y="161"/>
                    </a:lnTo>
                    <a:lnTo>
                      <a:pt x="40" y="161"/>
                    </a:lnTo>
                    <a:lnTo>
                      <a:pt x="31" y="161"/>
                    </a:lnTo>
                    <a:lnTo>
                      <a:pt x="24" y="158"/>
                    </a:lnTo>
                    <a:lnTo>
                      <a:pt x="18" y="155"/>
                    </a:lnTo>
                    <a:lnTo>
                      <a:pt x="11" y="150"/>
                    </a:lnTo>
                    <a:lnTo>
                      <a:pt x="11" y="150"/>
                    </a:lnTo>
                    <a:lnTo>
                      <a:pt x="6" y="144"/>
                    </a:lnTo>
                    <a:lnTo>
                      <a:pt x="3" y="137"/>
                    </a:lnTo>
                    <a:lnTo>
                      <a:pt x="0" y="131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0" y="111"/>
                    </a:lnTo>
                    <a:lnTo>
                      <a:pt x="4" y="96"/>
                    </a:lnTo>
                    <a:lnTo>
                      <a:pt x="9" y="83"/>
                    </a:lnTo>
                    <a:lnTo>
                      <a:pt x="16" y="68"/>
                    </a:lnTo>
                    <a:lnTo>
                      <a:pt x="16" y="68"/>
                    </a:lnTo>
                    <a:lnTo>
                      <a:pt x="26" y="54"/>
                    </a:lnTo>
                    <a:lnTo>
                      <a:pt x="39" y="42"/>
                    </a:lnTo>
                    <a:lnTo>
                      <a:pt x="52" y="29"/>
                    </a:lnTo>
                    <a:lnTo>
                      <a:pt x="68" y="19"/>
                    </a:lnTo>
                    <a:lnTo>
                      <a:pt x="68" y="19"/>
                    </a:lnTo>
                    <a:lnTo>
                      <a:pt x="87" y="11"/>
                    </a:lnTo>
                    <a:lnTo>
                      <a:pt x="106" y="4"/>
                    </a:lnTo>
                    <a:lnTo>
                      <a:pt x="127" y="1"/>
                    </a:lnTo>
                    <a:lnTo>
                      <a:pt x="149" y="0"/>
                    </a:lnTo>
                    <a:lnTo>
                      <a:pt x="149" y="0"/>
                    </a:lnTo>
                    <a:lnTo>
                      <a:pt x="170" y="1"/>
                    </a:lnTo>
                    <a:lnTo>
                      <a:pt x="189" y="3"/>
                    </a:lnTo>
                    <a:lnTo>
                      <a:pt x="208" y="7"/>
                    </a:lnTo>
                    <a:lnTo>
                      <a:pt x="225" y="14"/>
                    </a:lnTo>
                    <a:lnTo>
                      <a:pt x="225" y="14"/>
                    </a:lnTo>
                    <a:lnTo>
                      <a:pt x="240" y="23"/>
                    </a:lnTo>
                    <a:lnTo>
                      <a:pt x="255" y="33"/>
                    </a:lnTo>
                    <a:lnTo>
                      <a:pt x="266" y="44"/>
                    </a:lnTo>
                    <a:lnTo>
                      <a:pt x="276" y="57"/>
                    </a:lnTo>
                    <a:lnTo>
                      <a:pt x="276" y="57"/>
                    </a:lnTo>
                    <a:lnTo>
                      <a:pt x="285" y="70"/>
                    </a:lnTo>
                    <a:lnTo>
                      <a:pt x="289" y="85"/>
                    </a:lnTo>
                    <a:lnTo>
                      <a:pt x="293" y="100"/>
                    </a:lnTo>
                    <a:lnTo>
                      <a:pt x="294" y="115"/>
                    </a:lnTo>
                    <a:lnTo>
                      <a:pt x="294" y="115"/>
                    </a:lnTo>
                    <a:lnTo>
                      <a:pt x="294" y="127"/>
                    </a:lnTo>
                    <a:lnTo>
                      <a:pt x="292" y="139"/>
                    </a:lnTo>
                    <a:lnTo>
                      <a:pt x="289" y="150"/>
                    </a:lnTo>
                    <a:lnTo>
                      <a:pt x="286" y="160"/>
                    </a:lnTo>
                    <a:lnTo>
                      <a:pt x="286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4375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AHNADK87</dc:creator>
  <cp:lastModifiedBy>AHNADK87</cp:lastModifiedBy>
  <cp:revision>2</cp:revision>
  <dcterms:created xsi:type="dcterms:W3CDTF">2021-06-24T01:53:27Z</dcterms:created>
  <dcterms:modified xsi:type="dcterms:W3CDTF">2021-06-24T02:07:30Z</dcterms:modified>
</cp:coreProperties>
</file>