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3"/>
  </p:sldMasterIdLst>
  <p:sldIdLst>
    <p:sldId id="327" r:id="rId15"/>
    <p:sldId id="429" r:id="rId16"/>
    <p:sldId id="430" r:id="rId17"/>
    <p:sldId id="431" r:id="rId18"/>
    <p:sldId id="432" r:id="rId19"/>
    <p:sldId id="433" r:id="rId20"/>
    <p:sldId id="434" r:id="rId21"/>
    <p:sldId id="436" r:id="rId22"/>
    <p:sldId id="437" r:id="rId23"/>
    <p:sldId id="438" r:id="rId24"/>
    <p:sldId id="440" r:id="rId25"/>
    <p:sldId id="44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816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0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0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4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9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5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7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6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6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5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F666D-4473-4D69-BA78-B2BF19F6247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3420-B52B-4617-A3CF-F66119895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472551396631.png"></Relationship><Relationship Id="rId4" Type="http://schemas.openxmlformats.org/officeDocument/2006/relationships/image" Target="../media/fImage945411444848.png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454751416631.png"></Relationship><Relationship Id="rId4" Type="http://schemas.openxmlformats.org/officeDocument/2006/relationships/image" Target="../media/fImage665581454848.png"></Relationship><Relationship Id="rId5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487791426631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477221266631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496761276631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450061286631.png"></Relationship><Relationship Id="rId4" Type="http://schemas.openxmlformats.org/officeDocument/2006/relationships/image" Target="../media/fImage190681294848.png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544121306631.png"></Relationship><Relationship Id="rId4" Type="http://schemas.openxmlformats.org/officeDocument/2006/relationships/image" Target="../media/fImage238301314848.png"></Relationship><Relationship Id="rId5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image" Target="../media/fImage374991326631.png"></Relationship><Relationship Id="rId7" Type="http://schemas.openxmlformats.org/officeDocument/2006/relationships/image" Target="../media/fImage319381334848.png"></Relationship><Relationship Id="rId8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41151346631.png"></Relationship><Relationship Id="rId5" Type="http://schemas.openxmlformats.org/officeDocument/2006/relationships/image" Target="../media/fImage31741434848.png"></Relationship><Relationship Id="rId6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499141356631.png"></Relationship><Relationship Id="rId4" Type="http://schemas.openxmlformats.org/officeDocument/2006/relationships/image" Target="../media/fImage210931364848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415721376631.png"></Relationship><Relationship Id="rId5" Type="http://schemas.openxmlformats.org/officeDocument/2006/relationships/image" Target="../media/fImage194781384848.png"></Relationship><Relationship Id="rId6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3030" y="1609725"/>
            <a:ext cx="9684385" cy="23374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7200"/>
              <a:t>202104</a:t>
            </a:r>
            <a:r>
              <a:rPr lang="ko-KR" altLang="ko-KR" sz="7200"/>
              <a:t>26</a:t>
            </a:r>
            <a:r>
              <a:rPr lang="en-US" altLang="ko-KR" sz="7200"/>
              <a:t> Java </a:t>
            </a:r>
            <a:r>
              <a:rPr lang="ko-KR" altLang="ko-KR" sz="7200"/>
              <a:t>8강</a:t>
            </a:r>
            <a:endParaRPr lang="ko-KR" altLang="en-US" sz="720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algn="ctr" latinLnBrk="0">
              <a:buFontTx/>
              <a:buNone/>
            </a:pPr>
            <a:r>
              <a:rPr lang="en-US" altLang="ko-KR" sz="2000"/>
              <a:t>2125341020 </a:t>
            </a:r>
            <a:r>
              <a:rPr lang="ko-KR" altLang="en-US" sz="2000"/>
              <a:t>안규원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0245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613525" y="2414270"/>
            <a:ext cx="5449570" cy="230695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스스로 실습 3. 삼성전자 파일 만들기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아까 우리가 사용하기 쉽도록 csv파일을 만들었으므로, 이제 그것을 가지고 놀 수 있다.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삼성전자 코드와 일치하면 그 데이터만 write하도록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로직을 만들었으며, 작업 결과 삼전에 대한 데이터만 모인 csv파일이 만들어진다.</a:t>
            </a:r>
            <a:endParaRPr lang="ko-KR" altLang="en-US"/>
          </a:p>
        </p:txBody>
      </p:sp>
      <p:pic>
        <p:nvPicPr>
          <p:cNvPr id="7" name="그림 14" descr="C:/Users/user/AppData/Roaming/PolarisOffice/ETemp/8120_4510520/fImage4725513966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113030"/>
            <a:ext cx="6401435" cy="5972810"/>
          </a:xfrm>
          <a:prstGeom prst="rect"/>
          <a:noFill/>
        </p:spPr>
      </p:pic>
      <p:pic>
        <p:nvPicPr>
          <p:cNvPr id="8" name="그림 19" descr="C:/Users/user/AppData/Roaming/PolarisOffice/ETemp/8120_4510520/fImage94541144484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6065" y="111125"/>
            <a:ext cx="4627880" cy="21037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45287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871970" y="2135505"/>
            <a:ext cx="4951730" cy="175323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스스로 실습 4. 1995년 11월 24일 파일 만들기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내 생일!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에 해당하는 데이터만 모아 csv파일을 만들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수도 있다. 어차피 로직이 돌아가는 원리만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알고 있으면 만드는 것은 굉장히 쉽다.</a:t>
            </a:r>
            <a:endParaRPr lang="ko-KR" altLang="en-US"/>
          </a:p>
        </p:txBody>
      </p:sp>
      <p:pic>
        <p:nvPicPr>
          <p:cNvPr id="7" name="그림 16" descr="C:/Users/user/AppData/Roaming/PolarisOffice/ETemp/8120_4510520/fImage4547514166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940" y="262255"/>
            <a:ext cx="6468110" cy="5820410"/>
          </a:xfrm>
          <a:prstGeom prst="rect"/>
          <a:noFill/>
        </p:spPr>
      </p:pic>
      <p:pic>
        <p:nvPicPr>
          <p:cNvPr id="8" name="그림 20" descr="C:/Users/user/AppData/Roaming/PolarisOffice/ETemp/8120_4510520/fImage66558145484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3400" y="256540"/>
            <a:ext cx="4767580" cy="17678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00043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918960" y="72390"/>
            <a:ext cx="4930775" cy="313753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스스로 실습 5. 삼전 2015년 종가 최대, 최소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마찬가지.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데이터를 정제하여 가지고 놀기 쉽게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만들었으므로, 우리가 원하는 그 어떤 것도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할 수 있다.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2015를 contain함과 동시에 코드가 삼성전자와 같은 경우에 주식 종가의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최댓값, 최솟값을 계속 초기화함으로써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우리가 원하는 Min, Max를 출력할 수 있다.</a:t>
            </a:r>
            <a:endParaRPr lang="ko-KR" altLang="en-US"/>
          </a:p>
        </p:txBody>
      </p:sp>
      <p:pic>
        <p:nvPicPr>
          <p:cNvPr id="7" name="그림 17" descr="C:/Users/user/AppData/Roaming/PolarisOffice/ETemp/8120_4510520/fImage48779142663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9565" y="6350"/>
            <a:ext cx="6553835" cy="62966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3982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371590" y="226060"/>
            <a:ext cx="5417185" cy="424497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1. 무식하게 읽고 쓰기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파일 경로를 지정하여 객체를 생성해준 후,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FileWriter과 FileReader에 대한 객체를 생성한다.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Write 메소드를 통해 먼저 텍스트를 write한 후,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FileWriter 객체를 close한다. 중요!!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이후 while 조건문을 통해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File을 read하는데, 이 때 char Array의 크기를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100으로 초기화한 후 읽어온다.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읽어올 것이 없으면 while문에서 break됨.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마찬가지로 작업 종료 후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FileReader 객체를 close한다. </a:t>
            </a:r>
            <a:endParaRPr lang="ko-KR" altLang="en-US"/>
          </a:p>
        </p:txBody>
      </p:sp>
      <p:pic>
        <p:nvPicPr>
          <p:cNvPr id="7" name="그림 1" descr="C:/Users/user/AppData/Roaming/PolarisOffice/ETemp/8120_4510520/fImage4772212666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565" y="-5080"/>
            <a:ext cx="6182360" cy="66490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13035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5882005" y="133985"/>
            <a:ext cx="5898515" cy="369125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2. Buffered 읽고 쓰기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File 경로를 지정하여 객체를 생성하는 것은 똑같지만,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이번엔 BufferedWriter 객체를 통해 write하고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BufferedReader 객체를 통해 read할 것임.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메인 메소드에서 다른 메소드를 호출하여 사용하는 것을 숙지할 것.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클래스 객체를 생성하지 않고 호출하였는데,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그것이 가능한 이유는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다른 메소드를이 static으로 생성되어 있기 때문에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메모리에 상주하기 때문이다. 늘 호출할 수 있다! </a:t>
            </a:r>
            <a:endParaRPr lang="ko-KR" altLang="en-US"/>
          </a:p>
        </p:txBody>
      </p:sp>
      <p:pic>
        <p:nvPicPr>
          <p:cNvPr id="7" name="그림 2" descr="C:/Users/user/AppData/Roaming/PolarisOffice/ETemp/8120_4510520/fImage4967612766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360" y="-1270"/>
            <a:ext cx="5648960" cy="66776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53755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809740" y="3635375"/>
            <a:ext cx="4858385" cy="203009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3. 실제 파일 응용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무료와이파이정보를 읽고,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우리가 출력하고 싶은 형식에 맞춰 출력함.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맨 첫번째 if문에서 첫 줄의 field name을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읽어오고, 그 이후는 실제 field에 부여된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값들을 읽어와서, 콘솔창에 출력하게 된다.</a:t>
            </a:r>
            <a:endParaRPr lang="ko-KR" altLang="en-US"/>
          </a:p>
        </p:txBody>
      </p:sp>
      <p:pic>
        <p:nvPicPr>
          <p:cNvPr id="7" name="그림 3" descr="C:/Users/user/AppData/Roaming/PolarisOffice/ETemp/8120_4510520/fImage4500612866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810" y="137160"/>
            <a:ext cx="6477635" cy="6620510"/>
          </a:xfrm>
          <a:prstGeom prst="rect"/>
          <a:noFill/>
        </p:spPr>
      </p:pic>
      <p:pic>
        <p:nvPicPr>
          <p:cNvPr id="8" name="그림 4" descr="C:/Users/user/AppData/Roaming/PolarisOffice/ETemp/8120_4510520/fImage19068129484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105" y="120015"/>
            <a:ext cx="5219065" cy="33769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2072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5844540" y="4417060"/>
            <a:ext cx="5598795" cy="175323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4. 거리 계산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우리가 원하는 지역(현재는 융기원)으로부터의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거리를 계산하여 출력할 것이다.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원리는 피타고라스 정리이며, 물론 정확한 거리는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아니지만, 어느곳이 가깝고 먼지 비교는 가능함.</a:t>
            </a:r>
            <a:endParaRPr lang="ko-KR" altLang="en-US"/>
          </a:p>
        </p:txBody>
      </p:sp>
      <p:pic>
        <p:nvPicPr>
          <p:cNvPr id="7" name="그림 5" descr="C:/Users/user/AppData/Roaming/PolarisOffice/ETemp/8120_4510520/fImage5441213066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39700" y="0"/>
            <a:ext cx="5881370" cy="6858635"/>
          </a:xfrm>
          <a:prstGeom prst="rect"/>
          <a:noFill/>
        </p:spPr>
      </p:pic>
      <p:pic>
        <p:nvPicPr>
          <p:cNvPr id="8" name="그림 6" descr="C:/Users/user/AppData/Roaming/PolarisOffice/ETemp/8120_4510520/fImage23830131484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39130" y="65405"/>
            <a:ext cx="5684520" cy="42557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21555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6577330" y="3361690"/>
            <a:ext cx="5471160" cy="230695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5. 파일 훑어보고 감 잡기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주식정보에 대한 데이터를 읽어보는 작업의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첫 번째. 아무 정제 없이 훑어볼 것이다.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우리가 원하는 field 사이가 ^%_%^로 구분되어있음을 알 수 있으며, 이를 통해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추후 어떻게 이를 잘라낼지 계획 수립 가능. </a:t>
            </a:r>
            <a:endParaRPr lang="ko-KR" altLang="en-US"/>
          </a:p>
        </p:txBody>
      </p:sp>
      <p:pic>
        <p:nvPicPr>
          <p:cNvPr id="14" name="그림 7" descr="C:/Users/user/AppData/Roaming/PolarisOffice/ETemp/8120_4510520/fImage37499132663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810" y="74295"/>
            <a:ext cx="6439535" cy="6344285"/>
          </a:xfrm>
          <a:prstGeom prst="rect"/>
          <a:noFill/>
        </p:spPr>
      </p:pic>
      <p:pic>
        <p:nvPicPr>
          <p:cNvPr id="15" name="그림 8" descr="C:/Users/user/AppData/Roaming/PolarisOffice/ETemp/8120_4510520/fImage31938133484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30340" y="68580"/>
            <a:ext cx="5516245" cy="32270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58950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5869940" y="589280"/>
            <a:ext cx="6014085" cy="452183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6. 감 잡은 내용으로 파일정제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원래의 데이터 파일이 워낙 개떡같이 되어있으므로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이를 우리가 사용하기 쉽게 정제하여 따로 csv파일로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저장한는 작업이다.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우선 %_% 기준으로 split한다.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다음으로 ^를 날린 후에 앞뒤 공백을 trim()메소드를 통해 잘라 버리고,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그 첫글자가 A와 같다면 우리가 원하는 데이터가 맞으므로 추가해 주는 것.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복잡해 보이는 로직이지만 원리 자체는 String을 가지고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노는 것이므로 숙지할 것...!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작업 종료 후 close하는 습관 반드시 들이자.</a:t>
            </a:r>
            <a:endParaRPr lang="ko-KR" altLang="en-US"/>
          </a:p>
        </p:txBody>
      </p:sp>
      <p:pic>
        <p:nvPicPr>
          <p:cNvPr id="7" name="그림 9" descr="C:/Users/user/AppData/Roaming/PolarisOffice/ETemp/8120_4510520/fImage64115134663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635" y="-54610"/>
            <a:ext cx="5675630" cy="6858635"/>
          </a:xfrm>
          <a:prstGeom prst="rect"/>
          <a:noFill/>
        </p:spPr>
      </p:pic>
      <p:pic>
        <p:nvPicPr>
          <p:cNvPr id="8" name="그림 18" descr="C:/Users/user/AppData/Roaming/PolarisOffice/ETemp/8120_4510520/fImage3174143484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76290" y="239395"/>
            <a:ext cx="5525135" cy="2387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37299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558915" y="2789555"/>
            <a:ext cx="5402580" cy="286067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스스로 실습 1. 융기원에서 가장 가까운 곳, 먼 곳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전국 무료와이파이 제공 장소에 대한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위도경도와 장소까지의 거리를 계산할 수 있으므로,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데이터를 읽어오면서 동시에 가장 가까운 곳,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먼 곳을 계속 초기화시킨다.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또한 거리만 알아내는 것은 아무 의미도 없으므로, 그곳의 지명을 알아내야 한다.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/>
              <a:t>String도 선언해놓고 계속 초기화시킨다.</a:t>
            </a:r>
            <a:endParaRPr lang="ko-KR" altLang="en-US"/>
          </a:p>
        </p:txBody>
      </p:sp>
      <p:pic>
        <p:nvPicPr>
          <p:cNvPr id="7" name="그림 10" descr="C:/Users/user/AppData/Roaming/PolarisOffice/ETemp/8120_4510520/fImage4991413566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235" y="-54610"/>
            <a:ext cx="6288405" cy="6858635"/>
          </a:xfrm>
          <a:prstGeom prst="rect"/>
          <a:noFill/>
        </p:spPr>
      </p:pic>
      <p:pic>
        <p:nvPicPr>
          <p:cNvPr id="8" name="그림 11" descr="C:/Users/user/AppData/Roaming/PolarisOffice/ETemp/8120_4510520/fImage21093136484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6375" y="59690"/>
            <a:ext cx="5215255" cy="26320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53033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20700" y="1495425"/>
            <a:ext cx="96831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978650" y="2778760"/>
            <a:ext cx="5165090" cy="122999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400"/>
              <a:t>스스로 실습 2. 융기원에서 가장 가까운 주차장, 먼 주차장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ko-KR" sz="1400"/>
              <a:t>와이파이와 비슷하지만, 읽어오는 파일의 형식이 상이하다.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파일에 따라 어떤 것을 수정해야 할지는 늘 다르므로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ko-KR" sz="1400"/>
              <a:t>로직을 이해하고 숙지하는 것이 중요함!!</a:t>
            </a:r>
            <a:endParaRPr lang="ko-KR" altLang="en-US" sz="1400"/>
          </a:p>
        </p:txBody>
      </p:sp>
      <p:pic>
        <p:nvPicPr>
          <p:cNvPr id="7" name="그림 12" descr="C:/Users/user/AppData/Roaming/PolarisOffice/ETemp/8120_4510520/fImage41572137663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315" y="-4445"/>
            <a:ext cx="6648450" cy="6610985"/>
          </a:xfrm>
          <a:prstGeom prst="rect"/>
          <a:noFill/>
        </p:spPr>
      </p:pic>
      <p:pic>
        <p:nvPicPr>
          <p:cNvPr id="8" name="그림 13" descr="C:/Users/user/AppData/Roaming/PolarisOffice/ETemp/8120_4510520/fImage19478138484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76745" y="158115"/>
            <a:ext cx="4905375" cy="23691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76241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329</Paragraphs>
  <Words>1348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안규원</dc:creator>
  <cp:lastModifiedBy>안 규원</cp:lastModifiedBy>
  <dc:title>PowerPoint 프레젠테이션</dc:title>
  <cp:version>9.102.76.43786</cp:version>
  <dcterms:modified xsi:type="dcterms:W3CDTF">2021-04-09T02:51:52Z</dcterms:modified>
</cp:coreProperties>
</file>