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A00"/>
    <a:srgbClr val="FFFFFF"/>
    <a:srgbClr val="D47A4C"/>
    <a:srgbClr val="4C62D4"/>
    <a:srgbClr val="CCFC32"/>
    <a:srgbClr val="E0DB2D"/>
    <a:srgbClr val="F7DF3E"/>
    <a:srgbClr val="E0B62D"/>
    <a:srgbClr val="FCB832"/>
    <a:srgbClr val="28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C3B93-C0AF-4DB5-8BBE-C6EE384AD021}" v="960" dt="2022-04-04T21:13:34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9922000@office.skhu.ac.kr" userId="bb0c85aa-cad6-42eb-9b86-3b0dd0e2f749" providerId="ADAL" clId="{150C3B93-C0AF-4DB5-8BBE-C6EE384AD021}"/>
    <pc:docChg chg="undo redo custSel addSld delSld modSld">
      <pc:chgData name="q9922000@office.skhu.ac.kr" userId="bb0c85aa-cad6-42eb-9b86-3b0dd0e2f749" providerId="ADAL" clId="{150C3B93-C0AF-4DB5-8BBE-C6EE384AD021}" dt="2022-04-04T21:13:34.393" v="3715"/>
      <pc:docMkLst>
        <pc:docMk/>
      </pc:docMkLst>
      <pc:sldChg chg="addSp delSp modSp mod modTransition delAnim modAnim">
        <pc:chgData name="q9922000@office.skhu.ac.kr" userId="bb0c85aa-cad6-42eb-9b86-3b0dd0e2f749" providerId="ADAL" clId="{150C3B93-C0AF-4DB5-8BBE-C6EE384AD021}" dt="2022-04-03T23:22:18.123" v="2807"/>
        <pc:sldMkLst>
          <pc:docMk/>
          <pc:sldMk cId="4246628517" sldId="256"/>
        </pc:sldMkLst>
        <pc:spChg chg="add del mod ord">
          <ac:chgData name="q9922000@office.skhu.ac.kr" userId="bb0c85aa-cad6-42eb-9b86-3b0dd0e2f749" providerId="ADAL" clId="{150C3B93-C0AF-4DB5-8BBE-C6EE384AD021}" dt="2022-04-03T22:37:55.884" v="1509" actId="478"/>
          <ac:spMkLst>
            <pc:docMk/>
            <pc:sldMk cId="4246628517" sldId="256"/>
            <ac:spMk id="3" creationId="{E68FB85B-5F7A-47E1-A694-49A88A79F4B3}"/>
          </ac:spMkLst>
        </pc:spChg>
        <pc:spChg chg="mod topLvl">
          <ac:chgData name="q9922000@office.skhu.ac.kr" userId="bb0c85aa-cad6-42eb-9b86-3b0dd0e2f749" providerId="ADAL" clId="{150C3B93-C0AF-4DB5-8BBE-C6EE384AD021}" dt="2022-04-03T23:21:16.729" v="2761" actId="1076"/>
          <ac:spMkLst>
            <pc:docMk/>
            <pc:sldMk cId="4246628517" sldId="256"/>
            <ac:spMk id="4" creationId="{32495C68-E77B-4673-A0BB-49BF3808FE2F}"/>
          </ac:spMkLst>
        </pc:spChg>
        <pc:spChg chg="add del mod">
          <ac:chgData name="q9922000@office.skhu.ac.kr" userId="bb0c85aa-cad6-42eb-9b86-3b0dd0e2f749" providerId="ADAL" clId="{150C3B93-C0AF-4DB5-8BBE-C6EE384AD021}" dt="2022-04-03T22:08:00.822" v="396"/>
          <ac:spMkLst>
            <pc:docMk/>
            <pc:sldMk cId="4246628517" sldId="256"/>
            <ac:spMk id="5" creationId="{4A7406B8-8C05-43E3-A267-BBFAFD28B970}"/>
          </ac:spMkLst>
        </pc:spChg>
        <pc:spChg chg="add del mod">
          <ac:chgData name="q9922000@office.skhu.ac.kr" userId="bb0c85aa-cad6-42eb-9b86-3b0dd0e2f749" providerId="ADAL" clId="{150C3B93-C0AF-4DB5-8BBE-C6EE384AD021}" dt="2022-04-03T22:20:44.134" v="931" actId="478"/>
          <ac:spMkLst>
            <pc:docMk/>
            <pc:sldMk cId="4246628517" sldId="256"/>
            <ac:spMk id="7" creationId="{0F496112-EAA9-4C5D-A295-87412E8850AC}"/>
          </ac:spMkLst>
        </pc:spChg>
        <pc:spChg chg="del topLvl">
          <ac:chgData name="q9922000@office.skhu.ac.kr" userId="bb0c85aa-cad6-42eb-9b86-3b0dd0e2f749" providerId="ADAL" clId="{150C3B93-C0AF-4DB5-8BBE-C6EE384AD021}" dt="2022-04-03T22:05:02.414" v="355" actId="478"/>
          <ac:spMkLst>
            <pc:docMk/>
            <pc:sldMk cId="4246628517" sldId="256"/>
            <ac:spMk id="8" creationId="{086C8055-5026-4DAE-A976-CD36317A4AE4}"/>
          </ac:spMkLst>
        </pc:spChg>
        <pc:spChg chg="del mod">
          <ac:chgData name="q9922000@office.skhu.ac.kr" userId="bb0c85aa-cad6-42eb-9b86-3b0dd0e2f749" providerId="ADAL" clId="{150C3B93-C0AF-4DB5-8BBE-C6EE384AD021}" dt="2022-04-03T21:58:46.926" v="42" actId="478"/>
          <ac:spMkLst>
            <pc:docMk/>
            <pc:sldMk cId="4246628517" sldId="256"/>
            <ac:spMk id="13" creationId="{0F8C7BC8-8623-4A0C-B8AC-C13342734436}"/>
          </ac:spMkLst>
        </pc:spChg>
        <pc:spChg chg="add mod">
          <ac:chgData name="q9922000@office.skhu.ac.kr" userId="bb0c85aa-cad6-42eb-9b86-3b0dd0e2f749" providerId="ADAL" clId="{150C3B93-C0AF-4DB5-8BBE-C6EE384AD021}" dt="2022-04-03T22:01:43.806" v="316" actId="20577"/>
          <ac:spMkLst>
            <pc:docMk/>
            <pc:sldMk cId="4246628517" sldId="256"/>
            <ac:spMk id="14" creationId="{95CC748C-CE29-4346-929F-AE70C0EBFFCF}"/>
          </ac:spMkLst>
        </pc:spChg>
        <pc:spChg chg="del mod">
          <ac:chgData name="q9922000@office.skhu.ac.kr" userId="bb0c85aa-cad6-42eb-9b86-3b0dd0e2f749" providerId="ADAL" clId="{150C3B93-C0AF-4DB5-8BBE-C6EE384AD021}" dt="2022-04-03T23:00:49.576" v="2015" actId="478"/>
          <ac:spMkLst>
            <pc:docMk/>
            <pc:sldMk cId="4246628517" sldId="256"/>
            <ac:spMk id="15" creationId="{E2EB7319-61EB-4B17-8A0B-1D94CE8B74D7}"/>
          </ac:spMkLst>
        </pc:spChg>
        <pc:spChg chg="add mod">
          <ac:chgData name="q9922000@office.skhu.ac.kr" userId="bb0c85aa-cad6-42eb-9b86-3b0dd0e2f749" providerId="ADAL" clId="{150C3B93-C0AF-4DB5-8BBE-C6EE384AD021}" dt="2022-04-03T22:00:40.590" v="295"/>
          <ac:spMkLst>
            <pc:docMk/>
            <pc:sldMk cId="4246628517" sldId="256"/>
            <ac:spMk id="16" creationId="{227DAFE9-4590-4348-ADBE-E30D303609CD}"/>
          </ac:spMkLst>
        </pc:spChg>
        <pc:spChg chg="add del mod">
          <ac:chgData name="q9922000@office.skhu.ac.kr" userId="bb0c85aa-cad6-42eb-9b86-3b0dd0e2f749" providerId="ADAL" clId="{150C3B93-C0AF-4DB5-8BBE-C6EE384AD021}" dt="2022-04-03T22:08:00.822" v="396"/>
          <ac:spMkLst>
            <pc:docMk/>
            <pc:sldMk cId="4246628517" sldId="256"/>
            <ac:spMk id="17" creationId="{295896B6-06B7-4A10-A859-EB8411E10D65}"/>
          </ac:spMkLst>
        </pc:spChg>
        <pc:spChg chg="mod">
          <ac:chgData name="q9922000@office.skhu.ac.kr" userId="bb0c85aa-cad6-42eb-9b86-3b0dd0e2f749" providerId="ADAL" clId="{150C3B93-C0AF-4DB5-8BBE-C6EE384AD021}" dt="2022-04-03T22:08:32.914" v="400" actId="14100"/>
          <ac:spMkLst>
            <pc:docMk/>
            <pc:sldMk cId="4246628517" sldId="256"/>
            <ac:spMk id="18" creationId="{6CFCB624-7A84-4931-ADAA-B514EF8BB1D8}"/>
          </ac:spMkLst>
        </pc:spChg>
        <pc:spChg chg="del">
          <ac:chgData name="q9922000@office.skhu.ac.kr" userId="bb0c85aa-cad6-42eb-9b86-3b0dd0e2f749" providerId="ADAL" clId="{150C3B93-C0AF-4DB5-8BBE-C6EE384AD021}" dt="2022-04-03T21:55:14.709" v="0" actId="478"/>
          <ac:spMkLst>
            <pc:docMk/>
            <pc:sldMk cId="4246628517" sldId="256"/>
            <ac:spMk id="19" creationId="{31113761-8AF7-4A15-BAA4-AD8A38AEFBB3}"/>
          </ac:spMkLst>
        </pc:spChg>
        <pc:spChg chg="del">
          <ac:chgData name="q9922000@office.skhu.ac.kr" userId="bb0c85aa-cad6-42eb-9b86-3b0dd0e2f749" providerId="ADAL" clId="{150C3B93-C0AF-4DB5-8BBE-C6EE384AD021}" dt="2022-04-03T21:55:15.370" v="1" actId="478"/>
          <ac:spMkLst>
            <pc:docMk/>
            <pc:sldMk cId="4246628517" sldId="256"/>
            <ac:spMk id="20" creationId="{13F3B196-1A1D-40DA-8311-303657A7D3BD}"/>
          </ac:spMkLst>
        </pc:spChg>
        <pc:spChg chg="mod">
          <ac:chgData name="q9922000@office.skhu.ac.kr" userId="bb0c85aa-cad6-42eb-9b86-3b0dd0e2f749" providerId="ADAL" clId="{150C3B93-C0AF-4DB5-8BBE-C6EE384AD021}" dt="2022-04-03T23:21:53.604" v="2806" actId="14100"/>
          <ac:spMkLst>
            <pc:docMk/>
            <pc:sldMk cId="4246628517" sldId="256"/>
            <ac:spMk id="21" creationId="{F4B1B140-E66E-4948-8286-345837E8660A}"/>
          </ac:spMkLst>
        </pc:spChg>
        <pc:spChg chg="add del mod">
          <ac:chgData name="q9922000@office.skhu.ac.kr" userId="bb0c85aa-cad6-42eb-9b86-3b0dd0e2f749" providerId="ADAL" clId="{150C3B93-C0AF-4DB5-8BBE-C6EE384AD021}" dt="2022-04-03T22:11:03.814" v="438" actId="114"/>
          <ac:spMkLst>
            <pc:docMk/>
            <pc:sldMk cId="4246628517" sldId="256"/>
            <ac:spMk id="22" creationId="{D4F40DAC-6AEC-48E7-B9B6-813CD857F679}"/>
          </ac:spMkLst>
        </pc:spChg>
        <pc:spChg chg="add mod">
          <ac:chgData name="q9922000@office.skhu.ac.kr" userId="bb0c85aa-cad6-42eb-9b86-3b0dd0e2f749" providerId="ADAL" clId="{150C3B93-C0AF-4DB5-8BBE-C6EE384AD021}" dt="2022-04-03T23:00:45.687" v="2014" actId="1076"/>
          <ac:spMkLst>
            <pc:docMk/>
            <pc:sldMk cId="4246628517" sldId="256"/>
            <ac:spMk id="24" creationId="{3438CC56-7E52-4834-9B54-1C567307E1F5}"/>
          </ac:spMkLst>
        </pc:spChg>
        <pc:spChg chg="add mod">
          <ac:chgData name="q9922000@office.skhu.ac.kr" userId="bb0c85aa-cad6-42eb-9b86-3b0dd0e2f749" providerId="ADAL" clId="{150C3B93-C0AF-4DB5-8BBE-C6EE384AD021}" dt="2022-04-03T22:37:49.820" v="1508" actId="207"/>
          <ac:spMkLst>
            <pc:docMk/>
            <pc:sldMk cId="4246628517" sldId="256"/>
            <ac:spMk id="25" creationId="{81C3E5C6-7042-4410-B0CE-EBEB1F4D2617}"/>
          </ac:spMkLst>
        </pc:spChg>
        <pc:spChg chg="add del mod">
          <ac:chgData name="q9922000@office.skhu.ac.kr" userId="bb0c85aa-cad6-42eb-9b86-3b0dd0e2f749" providerId="ADAL" clId="{150C3B93-C0AF-4DB5-8BBE-C6EE384AD021}" dt="2022-04-03T22:19:13.312" v="790" actId="478"/>
          <ac:spMkLst>
            <pc:docMk/>
            <pc:sldMk cId="4246628517" sldId="256"/>
            <ac:spMk id="26" creationId="{329B3F9D-C85F-4D8A-843F-9DA5A2AD763E}"/>
          </ac:spMkLst>
        </pc:spChg>
        <pc:spChg chg="add del mod">
          <ac:chgData name="q9922000@office.skhu.ac.kr" userId="bb0c85aa-cad6-42eb-9b86-3b0dd0e2f749" providerId="ADAL" clId="{150C3B93-C0AF-4DB5-8BBE-C6EE384AD021}" dt="2022-04-03T23:00:45.687" v="2014" actId="1076"/>
          <ac:spMkLst>
            <pc:docMk/>
            <pc:sldMk cId="4246628517" sldId="256"/>
            <ac:spMk id="27" creationId="{7292A254-91D6-4DE5-9859-E3726B51F455}"/>
          </ac:spMkLst>
        </pc:spChg>
        <pc:spChg chg="add del">
          <ac:chgData name="q9922000@office.skhu.ac.kr" userId="bb0c85aa-cad6-42eb-9b86-3b0dd0e2f749" providerId="ADAL" clId="{150C3B93-C0AF-4DB5-8BBE-C6EE384AD021}" dt="2022-04-03T22:21:03.203" v="948" actId="22"/>
          <ac:spMkLst>
            <pc:docMk/>
            <pc:sldMk cId="4246628517" sldId="256"/>
            <ac:spMk id="28" creationId="{FD6517E8-D8B7-4FF1-B5DF-40DA1B4DFAAB}"/>
          </ac:spMkLst>
        </pc:spChg>
        <pc:spChg chg="add mod">
          <ac:chgData name="q9922000@office.skhu.ac.kr" userId="bb0c85aa-cad6-42eb-9b86-3b0dd0e2f749" providerId="ADAL" clId="{150C3B93-C0AF-4DB5-8BBE-C6EE384AD021}" dt="2022-04-03T23:19:48.098" v="2752" actId="20577"/>
          <ac:spMkLst>
            <pc:docMk/>
            <pc:sldMk cId="4246628517" sldId="256"/>
            <ac:spMk id="29" creationId="{57E716C0-324E-4817-8146-9FECCC1A55B2}"/>
          </ac:spMkLst>
        </pc:spChg>
        <pc:spChg chg="add del">
          <ac:chgData name="q9922000@office.skhu.ac.kr" userId="bb0c85aa-cad6-42eb-9b86-3b0dd0e2f749" providerId="ADAL" clId="{150C3B93-C0AF-4DB5-8BBE-C6EE384AD021}" dt="2022-04-03T22:21:18.279" v="954" actId="22"/>
          <ac:spMkLst>
            <pc:docMk/>
            <pc:sldMk cId="4246628517" sldId="256"/>
            <ac:spMk id="30" creationId="{4D4F9AA4-02FF-4590-A922-0499EA8227BC}"/>
          </ac:spMkLst>
        </pc:spChg>
        <pc:spChg chg="add mod">
          <ac:chgData name="q9922000@office.skhu.ac.kr" userId="bb0c85aa-cad6-42eb-9b86-3b0dd0e2f749" providerId="ADAL" clId="{150C3B93-C0AF-4DB5-8BBE-C6EE384AD021}" dt="2022-04-03T23:19:26.260" v="2748" actId="20577"/>
          <ac:spMkLst>
            <pc:docMk/>
            <pc:sldMk cId="4246628517" sldId="256"/>
            <ac:spMk id="32" creationId="{81B8E177-11C0-45C8-B879-887EE950B0DB}"/>
          </ac:spMkLst>
        </pc:spChg>
        <pc:spChg chg="add del">
          <ac:chgData name="q9922000@office.skhu.ac.kr" userId="bb0c85aa-cad6-42eb-9b86-3b0dd0e2f749" providerId="ADAL" clId="{150C3B93-C0AF-4DB5-8BBE-C6EE384AD021}" dt="2022-04-03T22:21:42.657" v="968" actId="22"/>
          <ac:spMkLst>
            <pc:docMk/>
            <pc:sldMk cId="4246628517" sldId="256"/>
            <ac:spMk id="34" creationId="{CF68DA1E-CE0C-46CC-9681-614EFBB6E70C}"/>
          </ac:spMkLst>
        </pc:spChg>
        <pc:spChg chg="add del mod">
          <ac:chgData name="q9922000@office.skhu.ac.kr" userId="bb0c85aa-cad6-42eb-9b86-3b0dd0e2f749" providerId="ADAL" clId="{150C3B93-C0AF-4DB5-8BBE-C6EE384AD021}" dt="2022-04-03T22:29:27.125" v="1213" actId="478"/>
          <ac:spMkLst>
            <pc:docMk/>
            <pc:sldMk cId="4246628517" sldId="256"/>
            <ac:spMk id="36" creationId="{6EEFF0EF-3D6E-4043-AE8F-2C0DABB9B73A}"/>
          </ac:spMkLst>
        </pc:spChg>
        <pc:spChg chg="add mod">
          <ac:chgData name="q9922000@office.skhu.ac.kr" userId="bb0c85aa-cad6-42eb-9b86-3b0dd0e2f749" providerId="ADAL" clId="{150C3B93-C0AF-4DB5-8BBE-C6EE384AD021}" dt="2022-04-03T23:08:05.747" v="2347" actId="20577"/>
          <ac:spMkLst>
            <pc:docMk/>
            <pc:sldMk cId="4246628517" sldId="256"/>
            <ac:spMk id="37" creationId="{A2A7A486-058A-4908-88A0-C3E8ABB37173}"/>
          </ac:spMkLst>
        </pc:spChg>
        <pc:spChg chg="add mod">
          <ac:chgData name="q9922000@office.skhu.ac.kr" userId="bb0c85aa-cad6-42eb-9b86-3b0dd0e2f749" providerId="ADAL" clId="{150C3B93-C0AF-4DB5-8BBE-C6EE384AD021}" dt="2022-04-03T22:22:39.308" v="999" actId="571"/>
          <ac:spMkLst>
            <pc:docMk/>
            <pc:sldMk cId="4246628517" sldId="256"/>
            <ac:spMk id="38" creationId="{5253DABE-B271-470D-BBFB-E819A9EEB5EC}"/>
          </ac:spMkLst>
        </pc:spChg>
        <pc:spChg chg="add mod">
          <ac:chgData name="q9922000@office.skhu.ac.kr" userId="bb0c85aa-cad6-42eb-9b86-3b0dd0e2f749" providerId="ADAL" clId="{150C3B93-C0AF-4DB5-8BBE-C6EE384AD021}" dt="2022-04-03T22:22:39.308" v="999" actId="571"/>
          <ac:spMkLst>
            <pc:docMk/>
            <pc:sldMk cId="4246628517" sldId="256"/>
            <ac:spMk id="39" creationId="{045B3DC9-3E23-4F2E-8146-39549B8D58DB}"/>
          </ac:spMkLst>
        </pc:spChg>
        <pc:spChg chg="add mod">
          <ac:chgData name="q9922000@office.skhu.ac.kr" userId="bb0c85aa-cad6-42eb-9b86-3b0dd0e2f749" providerId="ADAL" clId="{150C3B93-C0AF-4DB5-8BBE-C6EE384AD021}" dt="2022-04-03T22:22:39.308" v="999" actId="571"/>
          <ac:spMkLst>
            <pc:docMk/>
            <pc:sldMk cId="4246628517" sldId="256"/>
            <ac:spMk id="40" creationId="{608BD334-A5B6-4589-84F4-B5F6B3605759}"/>
          </ac:spMkLst>
        </pc:spChg>
        <pc:spChg chg="add del mod">
          <ac:chgData name="q9922000@office.skhu.ac.kr" userId="bb0c85aa-cad6-42eb-9b86-3b0dd0e2f749" providerId="ADAL" clId="{150C3B93-C0AF-4DB5-8BBE-C6EE384AD021}" dt="2022-04-03T22:29:28.073" v="1214" actId="478"/>
          <ac:spMkLst>
            <pc:docMk/>
            <pc:sldMk cId="4246628517" sldId="256"/>
            <ac:spMk id="41" creationId="{084EBE97-D680-4226-914F-909584AC992C}"/>
          </ac:spMkLst>
        </pc:spChg>
        <pc:spChg chg="add del mod">
          <ac:chgData name="q9922000@office.skhu.ac.kr" userId="bb0c85aa-cad6-42eb-9b86-3b0dd0e2f749" providerId="ADAL" clId="{150C3B93-C0AF-4DB5-8BBE-C6EE384AD021}" dt="2022-04-03T22:25:27.217" v="1087" actId="478"/>
          <ac:spMkLst>
            <pc:docMk/>
            <pc:sldMk cId="4246628517" sldId="256"/>
            <ac:spMk id="42" creationId="{A5F59908-F08D-4A51-8380-318C5C9E833A}"/>
          </ac:spMkLst>
        </pc:spChg>
        <pc:spChg chg="add mod">
          <ac:chgData name="q9922000@office.skhu.ac.kr" userId="bb0c85aa-cad6-42eb-9b86-3b0dd0e2f749" providerId="ADAL" clId="{150C3B93-C0AF-4DB5-8BBE-C6EE384AD021}" dt="2022-04-03T23:08:06.262" v="2348" actId="20577"/>
          <ac:spMkLst>
            <pc:docMk/>
            <pc:sldMk cId="4246628517" sldId="256"/>
            <ac:spMk id="43" creationId="{6DADB6D3-E3E6-42BD-B246-92CE77C197B0}"/>
          </ac:spMkLst>
        </pc:spChg>
        <pc:spChg chg="add mod">
          <ac:chgData name="q9922000@office.skhu.ac.kr" userId="bb0c85aa-cad6-42eb-9b86-3b0dd0e2f749" providerId="ADAL" clId="{150C3B93-C0AF-4DB5-8BBE-C6EE384AD021}" dt="2022-04-03T22:45:20.527" v="1565" actId="108"/>
          <ac:spMkLst>
            <pc:docMk/>
            <pc:sldMk cId="4246628517" sldId="256"/>
            <ac:spMk id="44" creationId="{E4DDE6CA-67EB-413F-88D8-D000D29A995E}"/>
          </ac:spMkLst>
        </pc:spChg>
        <pc:spChg chg="add mod">
          <ac:chgData name="q9922000@office.skhu.ac.kr" userId="bb0c85aa-cad6-42eb-9b86-3b0dd0e2f749" providerId="ADAL" clId="{150C3B93-C0AF-4DB5-8BBE-C6EE384AD021}" dt="2022-04-03T23:08:07.004" v="2349" actId="20577"/>
          <ac:spMkLst>
            <pc:docMk/>
            <pc:sldMk cId="4246628517" sldId="256"/>
            <ac:spMk id="45" creationId="{C30DF08D-0C8E-452D-8B5B-D5462A5EAD55}"/>
          </ac:spMkLst>
        </pc:spChg>
        <pc:spChg chg="add mod">
          <ac:chgData name="q9922000@office.skhu.ac.kr" userId="bb0c85aa-cad6-42eb-9b86-3b0dd0e2f749" providerId="ADAL" clId="{150C3B93-C0AF-4DB5-8BBE-C6EE384AD021}" dt="2022-04-03T22:55:55.348" v="1959" actId="1076"/>
          <ac:spMkLst>
            <pc:docMk/>
            <pc:sldMk cId="4246628517" sldId="256"/>
            <ac:spMk id="46" creationId="{710CC629-13B1-4463-BF30-55453F901945}"/>
          </ac:spMkLst>
        </pc:spChg>
        <pc:spChg chg="add mod">
          <ac:chgData name="q9922000@office.skhu.ac.kr" userId="bb0c85aa-cad6-42eb-9b86-3b0dd0e2f749" providerId="ADAL" clId="{150C3B93-C0AF-4DB5-8BBE-C6EE384AD021}" dt="2022-04-03T22:54:56.466" v="1952" actId="255"/>
          <ac:spMkLst>
            <pc:docMk/>
            <pc:sldMk cId="4246628517" sldId="256"/>
            <ac:spMk id="47" creationId="{4BB0EE95-1A57-4D6E-A4E6-70C4F66B7F0B}"/>
          </ac:spMkLst>
        </pc:spChg>
        <pc:spChg chg="add mod">
          <ac:chgData name="q9922000@office.skhu.ac.kr" userId="bb0c85aa-cad6-42eb-9b86-3b0dd0e2f749" providerId="ADAL" clId="{150C3B93-C0AF-4DB5-8BBE-C6EE384AD021}" dt="2022-04-03T22:38:39.515" v="1514" actId="688"/>
          <ac:spMkLst>
            <pc:docMk/>
            <pc:sldMk cId="4246628517" sldId="256"/>
            <ac:spMk id="48" creationId="{A8100D08-E109-40F3-83A2-8942B843EDF1}"/>
          </ac:spMkLst>
        </pc:spChg>
        <pc:spChg chg="add mod">
          <ac:chgData name="q9922000@office.skhu.ac.kr" userId="bb0c85aa-cad6-42eb-9b86-3b0dd0e2f749" providerId="ADAL" clId="{150C3B93-C0AF-4DB5-8BBE-C6EE384AD021}" dt="2022-04-03T22:45:20.527" v="1565" actId="108"/>
          <ac:spMkLst>
            <pc:docMk/>
            <pc:sldMk cId="4246628517" sldId="256"/>
            <ac:spMk id="49" creationId="{6BEAA189-7E9C-40F1-AFB8-A333579F8B5B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2" creationId="{B2E8A471-7581-41C6-9BF9-8EE600886640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3" creationId="{2A8B07AB-6976-4711-984C-E65CF0704C7C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4" creationId="{D6AE0C12-69F0-4F35-A46D-EAC9ACE4917E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5" creationId="{D75E69E8-2E5D-4828-B533-25CBE398B128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6" creationId="{189B9CBE-4193-4754-95A4-11297B12D42C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7" creationId="{00892639-EBC9-47A7-A453-D4318E50AD79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8" creationId="{C2A922CB-37A4-4519-A9BB-81CB7B8C22D3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9" creationId="{5DFD4EAA-57A4-4480-A0CE-C86944FF021B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60" creationId="{22465CA2-0C0C-4B51-9F92-6FE70D9669F7}"/>
          </ac:spMkLst>
        </pc:spChg>
        <pc:spChg chg="mod">
          <ac:chgData name="q9922000@office.skhu.ac.kr" userId="bb0c85aa-cad6-42eb-9b86-3b0dd0e2f749" providerId="ADAL" clId="{150C3B93-C0AF-4DB5-8BBE-C6EE384AD021}" dt="2022-04-03T22:47:04.257" v="1590"/>
          <ac:spMkLst>
            <pc:docMk/>
            <pc:sldMk cId="4246628517" sldId="256"/>
            <ac:spMk id="62" creationId="{8D3A82F7-8178-4FE2-8547-2C0384519CC6}"/>
          </ac:spMkLst>
        </pc:spChg>
        <pc:spChg chg="mod">
          <ac:chgData name="q9922000@office.skhu.ac.kr" userId="bb0c85aa-cad6-42eb-9b86-3b0dd0e2f749" providerId="ADAL" clId="{150C3B93-C0AF-4DB5-8BBE-C6EE384AD021}" dt="2022-04-03T22:47:49.325" v="1624"/>
          <ac:spMkLst>
            <pc:docMk/>
            <pc:sldMk cId="4246628517" sldId="256"/>
            <ac:spMk id="63" creationId="{5092A6B9-DBFC-435E-89DA-6C380174B3AD}"/>
          </ac:spMkLst>
        </pc:spChg>
        <pc:spChg chg="mod">
          <ac:chgData name="q9922000@office.skhu.ac.kr" userId="bb0c85aa-cad6-42eb-9b86-3b0dd0e2f749" providerId="ADAL" clId="{150C3B93-C0AF-4DB5-8BBE-C6EE384AD021}" dt="2022-04-03T22:48:41.781" v="1677"/>
          <ac:spMkLst>
            <pc:docMk/>
            <pc:sldMk cId="4246628517" sldId="256"/>
            <ac:spMk id="64" creationId="{4F5C7F03-0127-4D94-8977-41D7B1F16376}"/>
          </ac:spMkLst>
        </pc:spChg>
        <pc:spChg chg="mod">
          <ac:chgData name="q9922000@office.skhu.ac.kr" userId="bb0c85aa-cad6-42eb-9b86-3b0dd0e2f749" providerId="ADAL" clId="{150C3B93-C0AF-4DB5-8BBE-C6EE384AD021}" dt="2022-04-03T22:50:37.773" v="1831"/>
          <ac:spMkLst>
            <pc:docMk/>
            <pc:sldMk cId="4246628517" sldId="256"/>
            <ac:spMk id="65" creationId="{F14A31E3-B5FC-461A-88E2-750E0EAF85AB}"/>
          </ac:spMkLst>
        </pc:spChg>
        <pc:spChg chg="del mod">
          <ac:chgData name="q9922000@office.skhu.ac.kr" userId="bb0c85aa-cad6-42eb-9b86-3b0dd0e2f749" providerId="ADAL" clId="{150C3B93-C0AF-4DB5-8BBE-C6EE384AD021}" dt="2022-04-03T22:48:46.849" v="1678" actId="478"/>
          <ac:spMkLst>
            <pc:docMk/>
            <pc:sldMk cId="4246628517" sldId="256"/>
            <ac:spMk id="66" creationId="{2C636868-8473-43EB-BA2B-58E190FD8FEE}"/>
          </ac:spMkLst>
        </pc:spChg>
        <pc:spChg chg="mod">
          <ac:chgData name="q9922000@office.skhu.ac.kr" userId="bb0c85aa-cad6-42eb-9b86-3b0dd0e2f749" providerId="ADAL" clId="{150C3B93-C0AF-4DB5-8BBE-C6EE384AD021}" dt="2022-04-03T22:50:40.380" v="1832"/>
          <ac:spMkLst>
            <pc:docMk/>
            <pc:sldMk cId="4246628517" sldId="256"/>
            <ac:spMk id="67" creationId="{C0EF2A06-EE27-4341-BCB5-72BC7B075BD4}"/>
          </ac:spMkLst>
        </pc:spChg>
        <pc:spChg chg="mod">
          <ac:chgData name="q9922000@office.skhu.ac.kr" userId="bb0c85aa-cad6-42eb-9b86-3b0dd0e2f749" providerId="ADAL" clId="{150C3B93-C0AF-4DB5-8BBE-C6EE384AD021}" dt="2022-04-03T22:55:46.235" v="1957" actId="1076"/>
          <ac:spMkLst>
            <pc:docMk/>
            <pc:sldMk cId="4246628517" sldId="256"/>
            <ac:spMk id="68" creationId="{E9E7832C-2377-42A7-9CD5-1B36F041FE3A}"/>
          </ac:spMkLst>
        </pc:spChg>
        <pc:spChg chg="mod">
          <ac:chgData name="q9922000@office.skhu.ac.kr" userId="bb0c85aa-cad6-42eb-9b86-3b0dd0e2f749" providerId="ADAL" clId="{150C3B93-C0AF-4DB5-8BBE-C6EE384AD021}" dt="2022-04-03T22:55:06.226" v="1954" actId="255"/>
          <ac:spMkLst>
            <pc:docMk/>
            <pc:sldMk cId="4246628517" sldId="256"/>
            <ac:spMk id="69" creationId="{7C1339D0-FD0C-4F2E-800F-69F8B342895C}"/>
          </ac:spMkLst>
        </pc:spChg>
        <pc:spChg chg="mod">
          <ac:chgData name="q9922000@office.skhu.ac.kr" userId="bb0c85aa-cad6-42eb-9b86-3b0dd0e2f749" providerId="ADAL" clId="{150C3B93-C0AF-4DB5-8BBE-C6EE384AD021}" dt="2022-04-03T22:49:05.089" v="1679" actId="1076"/>
          <ac:spMkLst>
            <pc:docMk/>
            <pc:sldMk cId="4246628517" sldId="256"/>
            <ac:spMk id="70" creationId="{76F918FB-A26E-4DC1-AF6C-8898C2312373}"/>
          </ac:spMkLst>
        </pc:spChg>
        <pc:spChg chg="mod">
          <ac:chgData name="q9922000@office.skhu.ac.kr" userId="bb0c85aa-cad6-42eb-9b86-3b0dd0e2f749" providerId="ADAL" clId="{150C3B93-C0AF-4DB5-8BBE-C6EE384AD021}" dt="2022-04-03T23:00:57.138" v="2017" actId="20577"/>
          <ac:spMkLst>
            <pc:docMk/>
            <pc:sldMk cId="4246628517" sldId="256"/>
            <ac:spMk id="72" creationId="{01680674-5F0E-41CF-A7D7-E581192338C3}"/>
          </ac:spMkLst>
        </pc:spChg>
        <pc:spChg chg="mod">
          <ac:chgData name="q9922000@office.skhu.ac.kr" userId="bb0c85aa-cad6-42eb-9b86-3b0dd0e2f749" providerId="ADAL" clId="{150C3B93-C0AF-4DB5-8BBE-C6EE384AD021}" dt="2022-04-03T23:01:47.971" v="2110"/>
          <ac:spMkLst>
            <pc:docMk/>
            <pc:sldMk cId="4246628517" sldId="256"/>
            <ac:spMk id="73" creationId="{4A3773C8-3C48-499E-A930-5998E6584255}"/>
          </ac:spMkLst>
        </pc:spChg>
        <pc:spChg chg="mod">
          <ac:chgData name="q9922000@office.skhu.ac.kr" userId="bb0c85aa-cad6-42eb-9b86-3b0dd0e2f749" providerId="ADAL" clId="{150C3B93-C0AF-4DB5-8BBE-C6EE384AD021}" dt="2022-04-03T22:57:18.660" v="1962" actId="571"/>
          <ac:spMkLst>
            <pc:docMk/>
            <pc:sldMk cId="4246628517" sldId="256"/>
            <ac:spMk id="74" creationId="{7B5F1600-04B5-4883-BCD8-E63A47ABB402}"/>
          </ac:spMkLst>
        </pc:spChg>
        <pc:spChg chg="mod">
          <ac:chgData name="q9922000@office.skhu.ac.kr" userId="bb0c85aa-cad6-42eb-9b86-3b0dd0e2f749" providerId="ADAL" clId="{150C3B93-C0AF-4DB5-8BBE-C6EE384AD021}" dt="2022-04-03T23:02:22.653" v="2112" actId="1076"/>
          <ac:spMkLst>
            <pc:docMk/>
            <pc:sldMk cId="4246628517" sldId="256"/>
            <ac:spMk id="75" creationId="{798FC1FF-82C3-4A6C-8B33-33632E0E2BA5}"/>
          </ac:spMkLst>
        </pc:spChg>
        <pc:spChg chg="mod">
          <ac:chgData name="q9922000@office.skhu.ac.kr" userId="bb0c85aa-cad6-42eb-9b86-3b0dd0e2f749" providerId="ADAL" clId="{150C3B93-C0AF-4DB5-8BBE-C6EE384AD021}" dt="2022-04-03T22:57:18.660" v="1962" actId="571"/>
          <ac:spMkLst>
            <pc:docMk/>
            <pc:sldMk cId="4246628517" sldId="256"/>
            <ac:spMk id="76" creationId="{B325BBE8-3B6C-479C-ADF6-921925E65CD5}"/>
          </ac:spMkLst>
        </pc:spChg>
        <pc:spChg chg="mod">
          <ac:chgData name="q9922000@office.skhu.ac.kr" userId="bb0c85aa-cad6-42eb-9b86-3b0dd0e2f749" providerId="ADAL" clId="{150C3B93-C0AF-4DB5-8BBE-C6EE384AD021}" dt="2022-04-03T22:57:18.660" v="1962" actId="571"/>
          <ac:spMkLst>
            <pc:docMk/>
            <pc:sldMk cId="4246628517" sldId="256"/>
            <ac:spMk id="77" creationId="{1E9F2EC2-1C60-4419-BC9A-0A0B1B51705C}"/>
          </ac:spMkLst>
        </pc:spChg>
        <pc:spChg chg="mod">
          <ac:chgData name="q9922000@office.skhu.ac.kr" userId="bb0c85aa-cad6-42eb-9b86-3b0dd0e2f749" providerId="ADAL" clId="{150C3B93-C0AF-4DB5-8BBE-C6EE384AD021}" dt="2022-04-03T23:00:37.260" v="2013" actId="20577"/>
          <ac:spMkLst>
            <pc:docMk/>
            <pc:sldMk cId="4246628517" sldId="256"/>
            <ac:spMk id="78" creationId="{BF8B2818-E621-4EEE-83B3-9A3619C695BE}"/>
          </ac:spMkLst>
        </pc:spChg>
        <pc:spChg chg="mod">
          <ac:chgData name="q9922000@office.skhu.ac.kr" userId="bb0c85aa-cad6-42eb-9b86-3b0dd0e2f749" providerId="ADAL" clId="{150C3B93-C0AF-4DB5-8BBE-C6EE384AD021}" dt="2022-04-03T22:57:18.660" v="1962" actId="571"/>
          <ac:spMkLst>
            <pc:docMk/>
            <pc:sldMk cId="4246628517" sldId="256"/>
            <ac:spMk id="79" creationId="{E12EF2A7-4177-4F8F-8924-A9B41F68B559}"/>
          </ac:spMkLst>
        </pc:spChg>
        <pc:spChg chg="add del">
          <ac:chgData name="q9922000@office.skhu.ac.kr" userId="bb0c85aa-cad6-42eb-9b86-3b0dd0e2f749" providerId="ADAL" clId="{150C3B93-C0AF-4DB5-8BBE-C6EE384AD021}" dt="2022-04-03T23:03:46.326" v="2130" actId="21"/>
          <ac:spMkLst>
            <pc:docMk/>
            <pc:sldMk cId="4246628517" sldId="256"/>
            <ac:spMk id="80" creationId="{B7C772CB-D99D-49EE-81AC-D2967ABFD636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2" creationId="{FE8DA0F8-84FC-4B38-A914-E9FE9F19EBB3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3" creationId="{A2F9A639-3539-4D6B-B591-02E57A9ECDA8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4" creationId="{5F0AC23F-E2D7-4B3F-B01A-BFD9AC626F38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5" creationId="{8CE83199-ACE4-46CA-A511-3D6F14EF7C86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6" creationId="{653B4366-939B-495D-AECA-03E354DEE45A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7" creationId="{5520E241-1A3A-4352-90C6-ABA7358D0B95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8" creationId="{B18A7337-9B89-4064-84B6-268F71EEBE04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9" creationId="{2ED32518-9019-4B75-A093-C5BB967EE130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1" creationId="{4E3DB301-9410-4F9A-84BB-CF2D20F91911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2" creationId="{A96B7FB3-83AB-4F72-BE8E-3D8DFC25CB35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3" creationId="{0DCBFB20-AFBE-4562-A60C-8EB17370CE53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4" creationId="{D904D1D3-D45B-46E6-BADE-6FB81DC71F2D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5" creationId="{6F7679EA-C5EE-41EE-8EC0-6F98B4823642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6" creationId="{DFD748D1-2346-43D6-8F4A-9353491E4B46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7" creationId="{C953ACCC-6346-4C7D-91F8-49D0AB974A3B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8" creationId="{9CEB6B96-03C6-4D0E-8FDF-3CC5BB1762AC}"/>
          </ac:spMkLst>
        </pc:spChg>
        <pc:grpChg chg="del">
          <ac:chgData name="q9922000@office.skhu.ac.kr" userId="bb0c85aa-cad6-42eb-9b86-3b0dd0e2f749" providerId="ADAL" clId="{150C3B93-C0AF-4DB5-8BBE-C6EE384AD021}" dt="2022-04-03T22:05:02.414" v="355" actId="478"/>
          <ac:grpSpMkLst>
            <pc:docMk/>
            <pc:sldMk cId="4246628517" sldId="256"/>
            <ac:grpSpMk id="9" creationId="{4F502F08-75D9-4E01-836D-8D4CD37F2C34}"/>
          </ac:grpSpMkLst>
        </pc:grpChg>
        <pc:grpChg chg="add mod ord">
          <ac:chgData name="q9922000@office.skhu.ac.kr" userId="bb0c85aa-cad6-42eb-9b86-3b0dd0e2f749" providerId="ADAL" clId="{150C3B93-C0AF-4DB5-8BBE-C6EE384AD021}" dt="2022-04-03T23:19:46.132" v="2750" actId="167"/>
          <ac:grpSpMkLst>
            <pc:docMk/>
            <pc:sldMk cId="4246628517" sldId="256"/>
            <ac:grpSpMk id="50" creationId="{747B8607-CE7F-4343-AD07-F5E4671ABC5C}"/>
          </ac:grpSpMkLst>
        </pc:grpChg>
        <pc:grpChg chg="add del mod">
          <ac:chgData name="q9922000@office.skhu.ac.kr" userId="bb0c85aa-cad6-42eb-9b86-3b0dd0e2f749" providerId="ADAL" clId="{150C3B93-C0AF-4DB5-8BBE-C6EE384AD021}" dt="2022-04-03T22:45:10.876" v="1559"/>
          <ac:grpSpMkLst>
            <pc:docMk/>
            <pc:sldMk cId="4246628517" sldId="256"/>
            <ac:grpSpMk id="51" creationId="{103F44FD-D7E4-4799-833A-00DEBB2271BC}"/>
          </ac:grpSpMkLst>
        </pc:grpChg>
        <pc:grpChg chg="add del mod">
          <ac:chgData name="q9922000@office.skhu.ac.kr" userId="bb0c85aa-cad6-42eb-9b86-3b0dd0e2f749" providerId="ADAL" clId="{150C3B93-C0AF-4DB5-8BBE-C6EE384AD021}" dt="2022-04-03T23:02:48.916" v="2118" actId="21"/>
          <ac:grpSpMkLst>
            <pc:docMk/>
            <pc:sldMk cId="4246628517" sldId="256"/>
            <ac:grpSpMk id="61" creationId="{8E71DE0D-FA14-40F5-9F32-1DC1B7ECCBEC}"/>
          </ac:grpSpMkLst>
        </pc:grpChg>
        <pc:grpChg chg="add del mod">
          <ac:chgData name="q9922000@office.skhu.ac.kr" userId="bb0c85aa-cad6-42eb-9b86-3b0dd0e2f749" providerId="ADAL" clId="{150C3B93-C0AF-4DB5-8BBE-C6EE384AD021}" dt="2022-04-03T23:02:40.604" v="2116" actId="21"/>
          <ac:grpSpMkLst>
            <pc:docMk/>
            <pc:sldMk cId="4246628517" sldId="256"/>
            <ac:grpSpMk id="71" creationId="{BBFB1A10-3BE2-4399-9446-442D0BE4C149}"/>
          </ac:grpSpMkLst>
        </pc:grpChg>
        <pc:grpChg chg="add mod">
          <ac:chgData name="q9922000@office.skhu.ac.kr" userId="bb0c85aa-cad6-42eb-9b86-3b0dd0e2f749" providerId="ADAL" clId="{150C3B93-C0AF-4DB5-8BBE-C6EE384AD021}" dt="2022-04-03T23:14:22.935" v="2646"/>
          <ac:grpSpMkLst>
            <pc:docMk/>
            <pc:sldMk cId="4246628517" sldId="256"/>
            <ac:grpSpMk id="81" creationId="{8FC8FC23-33E2-4A82-9904-4D2DF4369F46}"/>
          </ac:grpSpMkLst>
        </pc:grpChg>
        <pc:grpChg chg="add del mod">
          <ac:chgData name="q9922000@office.skhu.ac.kr" userId="bb0c85aa-cad6-42eb-9b86-3b0dd0e2f749" providerId="ADAL" clId="{150C3B93-C0AF-4DB5-8BBE-C6EE384AD021}" dt="2022-04-03T23:15:29.499" v="2680"/>
          <ac:grpSpMkLst>
            <pc:docMk/>
            <pc:sldMk cId="4246628517" sldId="256"/>
            <ac:grpSpMk id="90" creationId="{F58C1096-F453-42D8-BF7F-8118473FC92A}"/>
          </ac:grpSpMkLst>
        </pc:grpChg>
      </pc:sldChg>
      <pc:sldChg chg="addSp delSp modSp mod modAnim">
        <pc:chgData name="q9922000@office.skhu.ac.kr" userId="bb0c85aa-cad6-42eb-9b86-3b0dd0e2f749" providerId="ADAL" clId="{150C3B93-C0AF-4DB5-8BBE-C6EE384AD021}" dt="2022-04-04T21:03:50.627" v="3445" actId="207"/>
        <pc:sldMkLst>
          <pc:docMk/>
          <pc:sldMk cId="1794268228" sldId="257"/>
        </pc:sldMkLst>
        <pc:spChg chg="mod">
          <ac:chgData name="q9922000@office.skhu.ac.kr" userId="bb0c85aa-cad6-42eb-9b86-3b0dd0e2f749" providerId="ADAL" clId="{150C3B93-C0AF-4DB5-8BBE-C6EE384AD021}" dt="2022-04-03T23:38:22.971" v="3152" actId="20577"/>
          <ac:spMkLst>
            <pc:docMk/>
            <pc:sldMk cId="1794268228" sldId="257"/>
            <ac:spMk id="3" creationId="{00000000-0000-0000-0000-000000000000}"/>
          </ac:spMkLst>
        </pc:spChg>
        <pc:spChg chg="add del mod">
          <ac:chgData name="q9922000@office.skhu.ac.kr" userId="bb0c85aa-cad6-42eb-9b86-3b0dd0e2f749" providerId="ADAL" clId="{150C3B93-C0AF-4DB5-8BBE-C6EE384AD021}" dt="2022-04-03T23:25:27.208" v="2831" actId="478"/>
          <ac:spMkLst>
            <pc:docMk/>
            <pc:sldMk cId="1794268228" sldId="257"/>
            <ac:spMk id="5" creationId="{67FBC3A2-CF0F-4BDA-B7EC-EE03B2070B89}"/>
          </ac:spMkLst>
        </pc:spChg>
        <pc:spChg chg="add mod">
          <ac:chgData name="q9922000@office.skhu.ac.kr" userId="bb0c85aa-cad6-42eb-9b86-3b0dd0e2f749" providerId="ADAL" clId="{150C3B93-C0AF-4DB5-8BBE-C6EE384AD021}" dt="2022-04-03T23:26:01.211" v="2844" actId="692"/>
          <ac:spMkLst>
            <pc:docMk/>
            <pc:sldMk cId="1794268228" sldId="257"/>
            <ac:spMk id="6" creationId="{A0245831-0806-4E8C-A424-DE950C453F01}"/>
          </ac:spMkLst>
        </pc:spChg>
        <pc:spChg chg="mod">
          <ac:chgData name="q9922000@office.skhu.ac.kr" userId="bb0c85aa-cad6-42eb-9b86-3b0dd0e2f749" providerId="ADAL" clId="{150C3B93-C0AF-4DB5-8BBE-C6EE384AD021}" dt="2022-04-03T22:02:07.344" v="317" actId="14100"/>
          <ac:spMkLst>
            <pc:docMk/>
            <pc:sldMk cId="1794268228" sldId="257"/>
            <ac:spMk id="11" creationId="{99D29C9C-601B-40E8-B276-BD413E845954}"/>
          </ac:spMkLst>
        </pc:spChg>
        <pc:spChg chg="mod">
          <ac:chgData name="q9922000@office.skhu.ac.kr" userId="bb0c85aa-cad6-42eb-9b86-3b0dd0e2f749" providerId="ADAL" clId="{150C3B93-C0AF-4DB5-8BBE-C6EE384AD021}" dt="2022-04-03T22:02:21.093" v="320" actId="1076"/>
          <ac:spMkLst>
            <pc:docMk/>
            <pc:sldMk cId="1794268228" sldId="257"/>
            <ac:spMk id="12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4T21:03:50.627" v="3445" actId="207"/>
          <ac:spMkLst>
            <pc:docMk/>
            <pc:sldMk cId="1794268228" sldId="257"/>
            <ac:spMk id="21" creationId="{8D5430D6-EAC5-40CC-ACE4-11F9F0E6EC96}"/>
          </ac:spMkLst>
        </pc:spChg>
        <pc:spChg chg="mod">
          <ac:chgData name="q9922000@office.skhu.ac.kr" userId="bb0c85aa-cad6-42eb-9b86-3b0dd0e2f749" providerId="ADAL" clId="{150C3B93-C0AF-4DB5-8BBE-C6EE384AD021}" dt="2022-04-03T23:15:56.803" v="2687" actId="14100"/>
          <ac:spMkLst>
            <pc:docMk/>
            <pc:sldMk cId="1794268228" sldId="257"/>
            <ac:spMk id="39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3T23:17:48.349" v="2720" actId="14100"/>
          <ac:spMkLst>
            <pc:docMk/>
            <pc:sldMk cId="1794268228" sldId="257"/>
            <ac:spMk id="42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3T23:17:56.967" v="2724" actId="1076"/>
          <ac:spMkLst>
            <pc:docMk/>
            <pc:sldMk cId="1794268228" sldId="257"/>
            <ac:spMk id="43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3T23:17:15.076" v="2707" actId="14100"/>
          <ac:spMkLst>
            <pc:docMk/>
            <pc:sldMk cId="1794268228" sldId="257"/>
            <ac:spMk id="45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4T20:58:56.531" v="3394" actId="164"/>
          <ac:spMkLst>
            <pc:docMk/>
            <pc:sldMk cId="1794268228" sldId="257"/>
            <ac:spMk id="46" creationId="{B970FF88-457B-441D-8038-D50D6AAC4C06}"/>
          </ac:spMkLst>
        </pc:spChg>
        <pc:spChg chg="add del">
          <ac:chgData name="q9922000@office.skhu.ac.kr" userId="bb0c85aa-cad6-42eb-9b86-3b0dd0e2f749" providerId="ADAL" clId="{150C3B93-C0AF-4DB5-8BBE-C6EE384AD021}" dt="2022-04-04T20:56:49.234" v="3382"/>
          <ac:spMkLst>
            <pc:docMk/>
            <pc:sldMk cId="1794268228" sldId="257"/>
            <ac:spMk id="51" creationId="{B970FF88-457B-441D-8038-D50D6AAC4C06}"/>
          </ac:spMkLst>
        </pc:spChg>
        <pc:spChg chg="add del mod">
          <ac:chgData name="q9922000@office.skhu.ac.kr" userId="bb0c85aa-cad6-42eb-9b86-3b0dd0e2f749" providerId="ADAL" clId="{150C3B93-C0AF-4DB5-8BBE-C6EE384AD021}" dt="2022-04-03T23:46:41.187" v="3208" actId="478"/>
          <ac:spMkLst>
            <pc:docMk/>
            <pc:sldMk cId="1794268228" sldId="257"/>
            <ac:spMk id="53" creationId="{78A480D2-A87E-4CD4-9E3C-5E038558089F}"/>
          </ac:spMkLst>
        </pc:spChg>
        <pc:spChg chg="add del mod ord">
          <ac:chgData name="q9922000@office.skhu.ac.kr" userId="bb0c85aa-cad6-42eb-9b86-3b0dd0e2f749" providerId="ADAL" clId="{150C3B93-C0AF-4DB5-8BBE-C6EE384AD021}" dt="2022-04-04T20:56:57.156" v="3384" actId="478"/>
          <ac:spMkLst>
            <pc:docMk/>
            <pc:sldMk cId="1794268228" sldId="257"/>
            <ac:spMk id="56" creationId="{0D903D19-1174-42DA-9063-CD1E7C1F1D9F}"/>
          </ac:spMkLst>
        </pc:spChg>
        <pc:spChg chg="mod">
          <ac:chgData name="q9922000@office.skhu.ac.kr" userId="bb0c85aa-cad6-42eb-9b86-3b0dd0e2f749" providerId="ADAL" clId="{150C3B93-C0AF-4DB5-8BBE-C6EE384AD021}" dt="2022-04-04T20:56:49.234" v="3382"/>
          <ac:spMkLst>
            <pc:docMk/>
            <pc:sldMk cId="1794268228" sldId="257"/>
            <ac:spMk id="57" creationId="{2402F912-1103-4BF1-9563-C078658DEE44}"/>
          </ac:spMkLst>
        </pc:spChg>
        <pc:spChg chg="add mod">
          <ac:chgData name="q9922000@office.skhu.ac.kr" userId="bb0c85aa-cad6-42eb-9b86-3b0dd0e2f749" providerId="ADAL" clId="{150C3B93-C0AF-4DB5-8BBE-C6EE384AD021}" dt="2022-04-04T20:57:20.345" v="3388" actId="1036"/>
          <ac:spMkLst>
            <pc:docMk/>
            <pc:sldMk cId="1794268228" sldId="257"/>
            <ac:spMk id="61" creationId="{8B407778-71CF-4F3F-8B5B-F42F9753873A}"/>
          </ac:spMkLst>
        </pc:spChg>
        <pc:spChg chg="add mod ord">
          <ac:chgData name="q9922000@office.skhu.ac.kr" userId="bb0c85aa-cad6-42eb-9b86-3b0dd0e2f749" providerId="ADAL" clId="{150C3B93-C0AF-4DB5-8BBE-C6EE384AD021}" dt="2022-04-04T20:57:41.794" v="3390" actId="166"/>
          <ac:spMkLst>
            <pc:docMk/>
            <pc:sldMk cId="1794268228" sldId="257"/>
            <ac:spMk id="62" creationId="{3E61397A-CDED-422F-9A2B-76FD920E491E}"/>
          </ac:spMkLst>
        </pc:spChg>
        <pc:spChg chg="add mod">
          <ac:chgData name="q9922000@office.skhu.ac.kr" userId="bb0c85aa-cad6-42eb-9b86-3b0dd0e2f749" providerId="ADAL" clId="{150C3B93-C0AF-4DB5-8BBE-C6EE384AD021}" dt="2022-04-04T20:58:07.207" v="3391" actId="571"/>
          <ac:spMkLst>
            <pc:docMk/>
            <pc:sldMk cId="1794268228" sldId="257"/>
            <ac:spMk id="63" creationId="{BD2E1350-69FB-4234-ABDB-7D0A44BD5BA6}"/>
          </ac:spMkLst>
        </pc:spChg>
        <pc:spChg chg="add mod">
          <ac:chgData name="q9922000@office.skhu.ac.kr" userId="bb0c85aa-cad6-42eb-9b86-3b0dd0e2f749" providerId="ADAL" clId="{150C3B93-C0AF-4DB5-8BBE-C6EE384AD021}" dt="2022-04-04T20:58:07.207" v="3391" actId="571"/>
          <ac:spMkLst>
            <pc:docMk/>
            <pc:sldMk cId="1794268228" sldId="257"/>
            <ac:spMk id="64" creationId="{AA81C214-053B-4857-BFF4-052086647471}"/>
          </ac:spMkLst>
        </pc:spChg>
        <pc:spChg chg="add mod">
          <ac:chgData name="q9922000@office.skhu.ac.kr" userId="bb0c85aa-cad6-42eb-9b86-3b0dd0e2f749" providerId="ADAL" clId="{150C3B93-C0AF-4DB5-8BBE-C6EE384AD021}" dt="2022-04-04T20:58:23.711" v="3392" actId="571"/>
          <ac:spMkLst>
            <pc:docMk/>
            <pc:sldMk cId="1794268228" sldId="257"/>
            <ac:spMk id="65" creationId="{827484D8-89A3-4A9C-9BE7-19432BFAA9D4}"/>
          </ac:spMkLst>
        </pc:spChg>
        <pc:spChg chg="add mod">
          <ac:chgData name="q9922000@office.skhu.ac.kr" userId="bb0c85aa-cad6-42eb-9b86-3b0dd0e2f749" providerId="ADAL" clId="{150C3B93-C0AF-4DB5-8BBE-C6EE384AD021}" dt="2022-04-04T20:58:56.531" v="3394" actId="164"/>
          <ac:spMkLst>
            <pc:docMk/>
            <pc:sldMk cId="1794268228" sldId="257"/>
            <ac:spMk id="66" creationId="{7BEA30B3-8E62-4107-9FE9-A2C8F443FA93}"/>
          </ac:spMkLst>
        </pc:spChg>
        <pc:spChg chg="add mod">
          <ac:chgData name="q9922000@office.skhu.ac.kr" userId="bb0c85aa-cad6-42eb-9b86-3b0dd0e2f749" providerId="ADAL" clId="{150C3B93-C0AF-4DB5-8BBE-C6EE384AD021}" dt="2022-04-04T21:03:26.631" v="3442" actId="1036"/>
          <ac:spMkLst>
            <pc:docMk/>
            <pc:sldMk cId="1794268228" sldId="257"/>
            <ac:spMk id="67" creationId="{0FEB7AC0-9A49-4E46-9ECA-8D0C477F3919}"/>
          </ac:spMkLst>
        </pc:spChg>
        <pc:grpChg chg="del">
          <ac:chgData name="q9922000@office.skhu.ac.kr" userId="bb0c85aa-cad6-42eb-9b86-3b0dd0e2f749" providerId="ADAL" clId="{150C3B93-C0AF-4DB5-8BBE-C6EE384AD021}" dt="2022-04-04T00:18:07.801" v="3362" actId="478"/>
          <ac:grpSpMkLst>
            <pc:docMk/>
            <pc:sldMk cId="1794268228" sldId="257"/>
            <ac:grpSpMk id="9" creationId="{2E216A43-7658-4E40-A987-A9E924724C42}"/>
          </ac:grpSpMkLst>
        </pc:grpChg>
        <pc:grpChg chg="add mod">
          <ac:chgData name="q9922000@office.skhu.ac.kr" userId="bb0c85aa-cad6-42eb-9b86-3b0dd0e2f749" providerId="ADAL" clId="{150C3B93-C0AF-4DB5-8BBE-C6EE384AD021}" dt="2022-04-04T20:58:56.531" v="3394" actId="164"/>
          <ac:grpSpMkLst>
            <pc:docMk/>
            <pc:sldMk cId="1794268228" sldId="257"/>
            <ac:grpSpMk id="22" creationId="{67AB456F-E9AA-415A-B418-46CB22316A1C}"/>
          </ac:grpSpMkLst>
        </pc:grpChg>
        <pc:grpChg chg="del mod">
          <ac:chgData name="q9922000@office.skhu.ac.kr" userId="bb0c85aa-cad6-42eb-9b86-3b0dd0e2f749" providerId="ADAL" clId="{150C3B93-C0AF-4DB5-8BBE-C6EE384AD021}" dt="2022-04-04T00:17:45.629" v="3358" actId="478"/>
          <ac:grpSpMkLst>
            <pc:docMk/>
            <pc:sldMk cId="1794268228" sldId="257"/>
            <ac:grpSpMk id="27" creationId="{2E216A43-7658-4E40-A987-A9E924724C42}"/>
          </ac:grpSpMkLst>
        </pc:grpChg>
        <pc:graphicFrameChg chg="add del mod">
          <ac:chgData name="q9922000@office.skhu.ac.kr" userId="bb0c85aa-cad6-42eb-9b86-3b0dd0e2f749" providerId="ADAL" clId="{150C3B93-C0AF-4DB5-8BBE-C6EE384AD021}" dt="2022-04-04T00:16:05.721" v="3354"/>
          <ac:graphicFrameMkLst>
            <pc:docMk/>
            <pc:sldMk cId="1794268228" sldId="257"/>
            <ac:graphicFrameMk id="14" creationId="{885AE91E-633E-4CF8-A23E-9113F5F98894}"/>
          </ac:graphicFrameMkLst>
        </pc:graphicFrameChg>
        <pc:picChg chg="add del mod">
          <ac:chgData name="q9922000@office.skhu.ac.kr" userId="bb0c85aa-cad6-42eb-9b86-3b0dd0e2f749" providerId="ADAL" clId="{150C3B93-C0AF-4DB5-8BBE-C6EE384AD021}" dt="2022-04-04T00:13:11.582" v="3350" actId="478"/>
          <ac:picMkLst>
            <pc:docMk/>
            <pc:sldMk cId="1794268228" sldId="257"/>
            <ac:picMk id="13" creationId="{F7E6B777-B473-4DBA-BE22-6D5883B74FFD}"/>
          </ac:picMkLst>
        </pc:picChg>
        <pc:picChg chg="add mod">
          <ac:chgData name="q9922000@office.skhu.ac.kr" userId="bb0c85aa-cad6-42eb-9b86-3b0dd0e2f749" providerId="ADAL" clId="{150C3B93-C0AF-4DB5-8BBE-C6EE384AD021}" dt="2022-04-04T00:18:39.878" v="3369" actId="1076"/>
          <ac:picMkLst>
            <pc:docMk/>
            <pc:sldMk cId="1794268228" sldId="257"/>
            <ac:picMk id="16" creationId="{30513EFF-57E2-4248-B627-C337CB13225D}"/>
          </ac:picMkLst>
        </pc:picChg>
        <pc:picChg chg="add del mod">
          <ac:chgData name="q9922000@office.skhu.ac.kr" userId="bb0c85aa-cad6-42eb-9b86-3b0dd0e2f749" providerId="ADAL" clId="{150C3B93-C0AF-4DB5-8BBE-C6EE384AD021}" dt="2022-04-04T21:02:33.147" v="3422" actId="22"/>
          <ac:picMkLst>
            <pc:docMk/>
            <pc:sldMk cId="1794268228" sldId="257"/>
            <ac:picMk id="24" creationId="{C296BDE9-202D-4248-BDD8-9CBFFF9EFDFB}"/>
          </ac:picMkLst>
        </pc:picChg>
        <pc:picChg chg="add mod">
          <ac:chgData name="q9922000@office.skhu.ac.kr" userId="bb0c85aa-cad6-42eb-9b86-3b0dd0e2f749" providerId="ADAL" clId="{150C3B93-C0AF-4DB5-8BBE-C6EE384AD021}" dt="2022-04-04T00:18:25.119" v="3368" actId="1037"/>
          <ac:picMkLst>
            <pc:docMk/>
            <pc:sldMk cId="1794268228" sldId="257"/>
            <ac:picMk id="54" creationId="{D29B2B4E-FB0D-4F87-A1A0-F97688D1B760}"/>
          </ac:picMkLst>
        </pc:picChg>
      </pc:sldChg>
      <pc:sldChg chg="addSp delSp modSp mod modTransition modAnim">
        <pc:chgData name="q9922000@office.skhu.ac.kr" userId="bb0c85aa-cad6-42eb-9b86-3b0dd0e2f749" providerId="ADAL" clId="{150C3B93-C0AF-4DB5-8BBE-C6EE384AD021}" dt="2022-04-04T21:13:34.393" v="3715"/>
        <pc:sldMkLst>
          <pc:docMk/>
          <pc:sldMk cId="2605684684" sldId="258"/>
        </pc:sldMkLst>
        <pc:spChg chg="del mod">
          <ac:chgData name="q9922000@office.skhu.ac.kr" userId="bb0c85aa-cad6-42eb-9b86-3b0dd0e2f749" providerId="ADAL" clId="{150C3B93-C0AF-4DB5-8BBE-C6EE384AD021}" dt="2022-04-03T23:46:01.451" v="3199" actId="478"/>
          <ac:spMkLst>
            <pc:docMk/>
            <pc:sldMk cId="2605684684" sldId="258"/>
            <ac:spMk id="3" creationId="{A2E93137-C16B-4CA4-BDE0-A8FC5EAC54C4}"/>
          </ac:spMkLst>
        </pc:spChg>
        <pc:spChg chg="add del mod">
          <ac:chgData name="q9922000@office.skhu.ac.kr" userId="bb0c85aa-cad6-42eb-9b86-3b0dd0e2f749" providerId="ADAL" clId="{150C3B93-C0AF-4DB5-8BBE-C6EE384AD021}" dt="2022-04-03T23:39:04.250" v="3154"/>
          <ac:spMkLst>
            <pc:docMk/>
            <pc:sldMk cId="2605684684" sldId="258"/>
            <ac:spMk id="24" creationId="{13648EC6-6BF0-4044-97DB-D7F9D1BBE709}"/>
          </ac:spMkLst>
        </pc:spChg>
        <pc:spChg chg="add mod">
          <ac:chgData name="q9922000@office.skhu.ac.kr" userId="bb0c85aa-cad6-42eb-9b86-3b0dd0e2f749" providerId="ADAL" clId="{150C3B93-C0AF-4DB5-8BBE-C6EE384AD021}" dt="2022-04-03T23:46:05.580" v="3200"/>
          <ac:spMkLst>
            <pc:docMk/>
            <pc:sldMk cId="2605684684" sldId="258"/>
            <ac:spMk id="26" creationId="{C91855C5-AAE7-4744-A548-37A34080956C}"/>
          </ac:spMkLst>
        </pc:spChg>
        <pc:spChg chg="add mod">
          <ac:chgData name="q9922000@office.skhu.ac.kr" userId="bb0c85aa-cad6-42eb-9b86-3b0dd0e2f749" providerId="ADAL" clId="{150C3B93-C0AF-4DB5-8BBE-C6EE384AD021}" dt="2022-04-03T23:52:41.649" v="3239"/>
          <ac:spMkLst>
            <pc:docMk/>
            <pc:sldMk cId="2605684684" sldId="258"/>
            <ac:spMk id="27" creationId="{5AC85ADE-5AF4-4436-B769-FD6EF5C2E779}"/>
          </ac:spMkLst>
        </pc:spChg>
        <pc:spChg chg="add mod">
          <ac:chgData name="q9922000@office.skhu.ac.kr" userId="bb0c85aa-cad6-42eb-9b86-3b0dd0e2f749" providerId="ADAL" clId="{150C3B93-C0AF-4DB5-8BBE-C6EE384AD021}" dt="2022-04-04T21:05:00.842" v="3468" actId="1036"/>
          <ac:spMkLst>
            <pc:docMk/>
            <pc:sldMk cId="2605684684" sldId="258"/>
            <ac:spMk id="28" creationId="{FC1182E4-07AB-450D-9764-A108EF0FEF52}"/>
          </ac:spMkLst>
        </pc:spChg>
        <pc:spChg chg="add mod">
          <ac:chgData name="q9922000@office.skhu.ac.kr" userId="bb0c85aa-cad6-42eb-9b86-3b0dd0e2f749" providerId="ADAL" clId="{150C3B93-C0AF-4DB5-8BBE-C6EE384AD021}" dt="2022-04-04T21:05:26.341" v="3469"/>
          <ac:spMkLst>
            <pc:docMk/>
            <pc:sldMk cId="2605684684" sldId="258"/>
            <ac:spMk id="29" creationId="{772563F2-FA01-47BC-A013-1209EEB8DCF5}"/>
          </ac:spMkLst>
        </pc:spChg>
        <pc:spChg chg="mod">
          <ac:chgData name="q9922000@office.skhu.ac.kr" userId="bb0c85aa-cad6-42eb-9b86-3b0dd0e2f749" providerId="ADAL" clId="{150C3B93-C0AF-4DB5-8BBE-C6EE384AD021}" dt="2022-04-04T21:13:34.393" v="3715"/>
          <ac:spMkLst>
            <pc:docMk/>
            <pc:sldMk cId="2605684684" sldId="258"/>
            <ac:spMk id="106" creationId="{7AD4D2C6-60EC-4614-81FD-BCE41E61624D}"/>
          </ac:spMkLst>
        </pc:spChg>
        <pc:spChg chg="mod ord">
          <ac:chgData name="q9922000@office.skhu.ac.kr" userId="bb0c85aa-cad6-42eb-9b86-3b0dd0e2f749" providerId="ADAL" clId="{150C3B93-C0AF-4DB5-8BBE-C6EE384AD021}" dt="2022-04-03T23:49:31.834" v="3226" actId="1037"/>
          <ac:spMkLst>
            <pc:docMk/>
            <pc:sldMk cId="2605684684" sldId="258"/>
            <ac:spMk id="122" creationId="{00000000-0000-0000-0000-000000000000}"/>
          </ac:spMkLst>
        </pc:spChg>
      </pc:sldChg>
      <pc:sldChg chg="addSp delSp modSp mod delAnim modAnim">
        <pc:chgData name="q9922000@office.skhu.ac.kr" userId="bb0c85aa-cad6-42eb-9b86-3b0dd0e2f749" providerId="ADAL" clId="{150C3B93-C0AF-4DB5-8BBE-C6EE384AD021}" dt="2022-04-04T21:05:27.867" v="3470"/>
        <pc:sldMkLst>
          <pc:docMk/>
          <pc:sldMk cId="2826383602" sldId="259"/>
        </pc:sldMkLst>
        <pc:spChg chg="del">
          <ac:chgData name="q9922000@office.skhu.ac.kr" userId="bb0c85aa-cad6-42eb-9b86-3b0dd0e2f749" providerId="ADAL" clId="{150C3B93-C0AF-4DB5-8BBE-C6EE384AD021}" dt="2022-04-03T23:49:51.800" v="3227" actId="478"/>
          <ac:spMkLst>
            <pc:docMk/>
            <pc:sldMk cId="2826383602" sldId="259"/>
            <ac:spMk id="3" creationId="{C0071887-12A9-43B9-84A8-62712B2A4F78}"/>
          </ac:spMkLst>
        </pc:spChg>
        <pc:spChg chg="add mod">
          <ac:chgData name="q9922000@office.skhu.ac.kr" userId="bb0c85aa-cad6-42eb-9b86-3b0dd0e2f749" providerId="ADAL" clId="{150C3B93-C0AF-4DB5-8BBE-C6EE384AD021}" dt="2022-04-03T23:50:02.817" v="3232"/>
          <ac:spMkLst>
            <pc:docMk/>
            <pc:sldMk cId="2826383602" sldId="259"/>
            <ac:spMk id="54" creationId="{6E6BA9A5-14AF-48D0-A32E-034650960286}"/>
          </ac:spMkLst>
        </pc:spChg>
        <pc:spChg chg="add mod">
          <ac:chgData name="q9922000@office.skhu.ac.kr" userId="bb0c85aa-cad6-42eb-9b86-3b0dd0e2f749" providerId="ADAL" clId="{150C3B93-C0AF-4DB5-8BBE-C6EE384AD021}" dt="2022-04-03T23:50:02.817" v="3232"/>
          <ac:spMkLst>
            <pc:docMk/>
            <pc:sldMk cId="2826383602" sldId="259"/>
            <ac:spMk id="55" creationId="{71CD427E-44E2-4247-A9F5-536952A081EC}"/>
          </ac:spMkLst>
        </pc:spChg>
        <pc:spChg chg="mod">
          <ac:chgData name="q9922000@office.skhu.ac.kr" userId="bb0c85aa-cad6-42eb-9b86-3b0dd0e2f749" providerId="ADAL" clId="{150C3B93-C0AF-4DB5-8BBE-C6EE384AD021}" dt="2022-04-03T23:53:05.412" v="3242"/>
          <ac:spMkLst>
            <pc:docMk/>
            <pc:sldMk cId="2826383602" sldId="259"/>
            <ac:spMk id="57" creationId="{88A38E6C-9EDF-4EB0-970D-3271ADDECAC1}"/>
          </ac:spMkLst>
        </pc:spChg>
        <pc:spChg chg="mod">
          <ac:chgData name="q9922000@office.skhu.ac.kr" userId="bb0c85aa-cad6-42eb-9b86-3b0dd0e2f749" providerId="ADAL" clId="{150C3B93-C0AF-4DB5-8BBE-C6EE384AD021}" dt="2022-04-03T23:53:05.412" v="3242"/>
          <ac:spMkLst>
            <pc:docMk/>
            <pc:sldMk cId="2826383602" sldId="259"/>
            <ac:spMk id="58" creationId="{BC5AEABF-E68A-4FC6-A944-2F4AA78976F7}"/>
          </ac:spMkLst>
        </pc:spChg>
        <pc:spChg chg="mod">
          <ac:chgData name="q9922000@office.skhu.ac.kr" userId="bb0c85aa-cad6-42eb-9b86-3b0dd0e2f749" providerId="ADAL" clId="{150C3B93-C0AF-4DB5-8BBE-C6EE384AD021}" dt="2022-04-03T23:53:05.412" v="3242"/>
          <ac:spMkLst>
            <pc:docMk/>
            <pc:sldMk cId="2826383602" sldId="259"/>
            <ac:spMk id="59" creationId="{6569DC97-B031-46DA-A4AF-FD99909C6198}"/>
          </ac:spMkLst>
        </pc:spChg>
        <pc:spChg chg="add del mod">
          <ac:chgData name="q9922000@office.skhu.ac.kr" userId="bb0c85aa-cad6-42eb-9b86-3b0dd0e2f749" providerId="ADAL" clId="{150C3B93-C0AF-4DB5-8BBE-C6EE384AD021}" dt="2022-04-03T23:53:21.298" v="3245"/>
          <ac:spMkLst>
            <pc:docMk/>
            <pc:sldMk cId="2826383602" sldId="259"/>
            <ac:spMk id="60" creationId="{0605DAD1-BAD8-4F6E-961B-B7C780981AEE}"/>
          </ac:spMkLst>
        </pc:spChg>
        <pc:spChg chg="add del mod">
          <ac:chgData name="q9922000@office.skhu.ac.kr" userId="bb0c85aa-cad6-42eb-9b86-3b0dd0e2f749" providerId="ADAL" clId="{150C3B93-C0AF-4DB5-8BBE-C6EE384AD021}" dt="2022-04-03T23:53:56.990" v="3252" actId="478"/>
          <ac:spMkLst>
            <pc:docMk/>
            <pc:sldMk cId="2826383602" sldId="259"/>
            <ac:spMk id="61" creationId="{431C15AD-A4FC-4A6E-A62F-E579D166816E}"/>
          </ac:spMkLst>
        </pc:spChg>
        <pc:spChg chg="add del mod">
          <ac:chgData name="q9922000@office.skhu.ac.kr" userId="bb0c85aa-cad6-42eb-9b86-3b0dd0e2f749" providerId="ADAL" clId="{150C3B93-C0AF-4DB5-8BBE-C6EE384AD021}" dt="2022-04-03T23:53:53.444" v="3251" actId="478"/>
          <ac:spMkLst>
            <pc:docMk/>
            <pc:sldMk cId="2826383602" sldId="259"/>
            <ac:spMk id="62" creationId="{8E689EE5-478D-46F3-BC9A-1F4C3F14FE1F}"/>
          </ac:spMkLst>
        </pc:spChg>
        <pc:spChg chg="add mod">
          <ac:chgData name="q9922000@office.skhu.ac.kr" userId="bb0c85aa-cad6-42eb-9b86-3b0dd0e2f749" providerId="ADAL" clId="{150C3B93-C0AF-4DB5-8BBE-C6EE384AD021}" dt="2022-04-04T21:05:27.867" v="3470"/>
          <ac:spMkLst>
            <pc:docMk/>
            <pc:sldMk cId="2826383602" sldId="259"/>
            <ac:spMk id="63" creationId="{DCE8725A-3520-4993-A1A9-ED00DFA5C9E3}"/>
          </ac:spMkLst>
        </pc:spChg>
        <pc:spChg chg="del">
          <ac:chgData name="q9922000@office.skhu.ac.kr" userId="bb0c85aa-cad6-42eb-9b86-3b0dd0e2f749" providerId="ADAL" clId="{150C3B93-C0AF-4DB5-8BBE-C6EE384AD021}" dt="2022-04-03T23:53:05.103" v="3241" actId="478"/>
          <ac:spMkLst>
            <pc:docMk/>
            <pc:sldMk cId="2826383602" sldId="259"/>
            <ac:spMk id="69" creationId="{A14F4F24-9E7C-478A-BC6A-D1E3EB628F91}"/>
          </ac:spMkLst>
        </pc:spChg>
        <pc:grpChg chg="add mod">
          <ac:chgData name="q9922000@office.skhu.ac.kr" userId="bb0c85aa-cad6-42eb-9b86-3b0dd0e2f749" providerId="ADAL" clId="{150C3B93-C0AF-4DB5-8BBE-C6EE384AD021}" dt="2022-04-03T23:53:05.412" v="3242"/>
          <ac:grpSpMkLst>
            <pc:docMk/>
            <pc:sldMk cId="2826383602" sldId="259"/>
            <ac:grpSpMk id="56" creationId="{EE8287E2-2FFD-4604-B58B-81AAEC9E5299}"/>
          </ac:grpSpMkLst>
        </pc:grpChg>
      </pc:sldChg>
      <pc:sldChg chg="addSp delSp modSp mod modAnim">
        <pc:chgData name="q9922000@office.skhu.ac.kr" userId="bb0c85aa-cad6-42eb-9b86-3b0dd0e2f749" providerId="ADAL" clId="{150C3B93-C0AF-4DB5-8BBE-C6EE384AD021}" dt="2022-04-04T21:05:28.867" v="3471"/>
        <pc:sldMkLst>
          <pc:docMk/>
          <pc:sldMk cId="2148042762" sldId="260"/>
        </pc:sldMkLst>
        <pc:spChg chg="del">
          <ac:chgData name="q9922000@office.skhu.ac.kr" userId="bb0c85aa-cad6-42eb-9b86-3b0dd0e2f749" providerId="ADAL" clId="{150C3B93-C0AF-4DB5-8BBE-C6EE384AD021}" dt="2022-04-03T23:49:53.654" v="3228" actId="478"/>
          <ac:spMkLst>
            <pc:docMk/>
            <pc:sldMk cId="2148042762" sldId="260"/>
            <ac:spMk id="3" creationId="{BE5EC112-C637-49C6-AF54-3A886513CBA3}"/>
          </ac:spMkLst>
        </pc:spChg>
        <pc:spChg chg="add mod">
          <ac:chgData name="q9922000@office.skhu.ac.kr" userId="bb0c85aa-cad6-42eb-9b86-3b0dd0e2f749" providerId="ADAL" clId="{150C3B93-C0AF-4DB5-8BBE-C6EE384AD021}" dt="2022-04-03T23:50:04.031" v="3233"/>
          <ac:spMkLst>
            <pc:docMk/>
            <pc:sldMk cId="2148042762" sldId="260"/>
            <ac:spMk id="54" creationId="{049FD423-D119-4BC6-B254-B13177826A93}"/>
          </ac:spMkLst>
        </pc:spChg>
        <pc:spChg chg="add mod">
          <ac:chgData name="q9922000@office.skhu.ac.kr" userId="bb0c85aa-cad6-42eb-9b86-3b0dd0e2f749" providerId="ADAL" clId="{150C3B93-C0AF-4DB5-8BBE-C6EE384AD021}" dt="2022-04-03T23:50:04.031" v="3233"/>
          <ac:spMkLst>
            <pc:docMk/>
            <pc:sldMk cId="2148042762" sldId="260"/>
            <ac:spMk id="55" creationId="{D741D8DE-300E-41B4-8F27-371D5EBB1622}"/>
          </ac:spMkLst>
        </pc:spChg>
        <pc:spChg chg="del">
          <ac:chgData name="q9922000@office.skhu.ac.kr" userId="bb0c85aa-cad6-42eb-9b86-3b0dd0e2f749" providerId="ADAL" clId="{150C3B93-C0AF-4DB5-8BBE-C6EE384AD021}" dt="2022-04-03T23:53:29.491" v="3246" actId="478"/>
          <ac:spMkLst>
            <pc:docMk/>
            <pc:sldMk cId="2148042762" sldId="260"/>
            <ac:spMk id="60" creationId="{A14F4F24-9E7C-478A-BC6A-D1E3EB628F91}"/>
          </ac:spMkLst>
        </pc:spChg>
        <pc:spChg chg="mod">
          <ac:chgData name="q9922000@office.skhu.ac.kr" userId="bb0c85aa-cad6-42eb-9b86-3b0dd0e2f749" providerId="ADAL" clId="{150C3B93-C0AF-4DB5-8BBE-C6EE384AD021}" dt="2022-04-03T23:53:29.687" v="3247"/>
          <ac:spMkLst>
            <pc:docMk/>
            <pc:sldMk cId="2148042762" sldId="260"/>
            <ac:spMk id="61" creationId="{B94417CE-714E-4A9F-88DF-9780B620A126}"/>
          </ac:spMkLst>
        </pc:spChg>
        <pc:spChg chg="mod">
          <ac:chgData name="q9922000@office.skhu.ac.kr" userId="bb0c85aa-cad6-42eb-9b86-3b0dd0e2f749" providerId="ADAL" clId="{150C3B93-C0AF-4DB5-8BBE-C6EE384AD021}" dt="2022-04-03T23:53:29.687" v="3247"/>
          <ac:spMkLst>
            <pc:docMk/>
            <pc:sldMk cId="2148042762" sldId="260"/>
            <ac:spMk id="62" creationId="{B6263BF7-FC79-4F59-A8CA-CEC990F356C1}"/>
          </ac:spMkLst>
        </pc:spChg>
        <pc:spChg chg="mod">
          <ac:chgData name="q9922000@office.skhu.ac.kr" userId="bb0c85aa-cad6-42eb-9b86-3b0dd0e2f749" providerId="ADAL" clId="{150C3B93-C0AF-4DB5-8BBE-C6EE384AD021}" dt="2022-04-03T23:53:29.687" v="3247"/>
          <ac:spMkLst>
            <pc:docMk/>
            <pc:sldMk cId="2148042762" sldId="260"/>
            <ac:spMk id="63" creationId="{2C956323-32D0-4798-B8EA-CB299931692F}"/>
          </ac:spMkLst>
        </pc:spChg>
        <pc:spChg chg="add del mod">
          <ac:chgData name="q9922000@office.skhu.ac.kr" userId="bb0c85aa-cad6-42eb-9b86-3b0dd0e2f749" providerId="ADAL" clId="{150C3B93-C0AF-4DB5-8BBE-C6EE384AD021}" dt="2022-04-03T23:53:39.747" v="3249" actId="478"/>
          <ac:spMkLst>
            <pc:docMk/>
            <pc:sldMk cId="2148042762" sldId="260"/>
            <ac:spMk id="70" creationId="{9F5F857E-4956-44D4-A56B-EFB860D12F7E}"/>
          </ac:spMkLst>
        </pc:spChg>
        <pc:spChg chg="add mod">
          <ac:chgData name="q9922000@office.skhu.ac.kr" userId="bb0c85aa-cad6-42eb-9b86-3b0dd0e2f749" providerId="ADAL" clId="{150C3B93-C0AF-4DB5-8BBE-C6EE384AD021}" dt="2022-04-03T23:53:29.687" v="3247"/>
          <ac:spMkLst>
            <pc:docMk/>
            <pc:sldMk cId="2148042762" sldId="260"/>
            <ac:spMk id="72" creationId="{9A5D8C8C-83B7-4896-9FEF-9D3DB84773B1}"/>
          </ac:spMkLst>
        </pc:spChg>
        <pc:spChg chg="add del mod">
          <ac:chgData name="q9922000@office.skhu.ac.kr" userId="bb0c85aa-cad6-42eb-9b86-3b0dd0e2f749" providerId="ADAL" clId="{150C3B93-C0AF-4DB5-8BBE-C6EE384AD021}" dt="2022-04-03T23:53:42.754" v="3250" actId="478"/>
          <ac:spMkLst>
            <pc:docMk/>
            <pc:sldMk cId="2148042762" sldId="260"/>
            <ac:spMk id="73" creationId="{5658449E-2257-477E-AECF-1B9429F92E40}"/>
          </ac:spMkLst>
        </pc:spChg>
        <pc:spChg chg="add mod">
          <ac:chgData name="q9922000@office.skhu.ac.kr" userId="bb0c85aa-cad6-42eb-9b86-3b0dd0e2f749" providerId="ADAL" clId="{150C3B93-C0AF-4DB5-8BBE-C6EE384AD021}" dt="2022-04-04T21:05:28.867" v="3471"/>
          <ac:spMkLst>
            <pc:docMk/>
            <pc:sldMk cId="2148042762" sldId="260"/>
            <ac:spMk id="74" creationId="{74D411CF-BADC-4035-BA70-A0FD585B9108}"/>
          </ac:spMkLst>
        </pc:spChg>
        <pc:spChg chg="ord">
          <ac:chgData name="q9922000@office.skhu.ac.kr" userId="bb0c85aa-cad6-42eb-9b86-3b0dd0e2f749" providerId="ADAL" clId="{150C3B93-C0AF-4DB5-8BBE-C6EE384AD021}" dt="2022-04-03T23:57:02.394" v="3271" actId="166"/>
          <ac:spMkLst>
            <pc:docMk/>
            <pc:sldMk cId="2148042762" sldId="260"/>
            <ac:spMk id="100" creationId="{00000000-0000-0000-0000-000000000000}"/>
          </ac:spMkLst>
        </pc:spChg>
        <pc:grpChg chg="add mod">
          <ac:chgData name="q9922000@office.skhu.ac.kr" userId="bb0c85aa-cad6-42eb-9b86-3b0dd0e2f749" providerId="ADAL" clId="{150C3B93-C0AF-4DB5-8BBE-C6EE384AD021}" dt="2022-04-03T23:53:29.687" v="3247"/>
          <ac:grpSpMkLst>
            <pc:docMk/>
            <pc:sldMk cId="2148042762" sldId="260"/>
            <ac:grpSpMk id="58" creationId="{ED62A2A2-E615-424F-A719-9EDAD4D64797}"/>
          </ac:grpSpMkLst>
        </pc:grpChg>
        <pc:picChg chg="ord">
          <ac:chgData name="q9922000@office.skhu.ac.kr" userId="bb0c85aa-cad6-42eb-9b86-3b0dd0e2f749" providerId="ADAL" clId="{150C3B93-C0AF-4DB5-8BBE-C6EE384AD021}" dt="2022-04-03T23:58:08.826" v="3274" actId="166"/>
          <ac:picMkLst>
            <pc:docMk/>
            <pc:sldMk cId="2148042762" sldId="260"/>
            <ac:picMk id="96" creationId="{00000000-0000-0000-0000-000000000000}"/>
          </ac:picMkLst>
        </pc:picChg>
        <pc:picChg chg="ord">
          <ac:chgData name="q9922000@office.skhu.ac.kr" userId="bb0c85aa-cad6-42eb-9b86-3b0dd0e2f749" providerId="ADAL" clId="{150C3B93-C0AF-4DB5-8BBE-C6EE384AD021}" dt="2022-04-03T23:59:25.489" v="3277" actId="166"/>
          <ac:picMkLst>
            <pc:docMk/>
            <pc:sldMk cId="2148042762" sldId="260"/>
            <ac:picMk id="97" creationId="{00000000-0000-0000-0000-000000000000}"/>
          </ac:picMkLst>
        </pc:picChg>
        <pc:cxnChg chg="ord">
          <ac:chgData name="q9922000@office.skhu.ac.kr" userId="bb0c85aa-cad6-42eb-9b86-3b0dd0e2f749" providerId="ADAL" clId="{150C3B93-C0AF-4DB5-8BBE-C6EE384AD021}" dt="2022-04-03T23:59:23.202" v="3276" actId="166"/>
          <ac:cxnSpMkLst>
            <pc:docMk/>
            <pc:sldMk cId="2148042762" sldId="260"/>
            <ac:cxnSpMk id="103" creationId="{8FF09DE3-E65E-4003-AA84-557B40E8B303}"/>
          </ac:cxnSpMkLst>
        </pc:cxnChg>
      </pc:sldChg>
      <pc:sldChg chg="addSp delSp modSp mod modAnim">
        <pc:chgData name="q9922000@office.skhu.ac.kr" userId="bb0c85aa-cad6-42eb-9b86-3b0dd0e2f749" providerId="ADAL" clId="{150C3B93-C0AF-4DB5-8BBE-C6EE384AD021}" dt="2022-04-04T21:05:29.838" v="3472"/>
        <pc:sldMkLst>
          <pc:docMk/>
          <pc:sldMk cId="1921558748" sldId="261"/>
        </pc:sldMkLst>
        <pc:spChg chg="del">
          <ac:chgData name="q9922000@office.skhu.ac.kr" userId="bb0c85aa-cad6-42eb-9b86-3b0dd0e2f749" providerId="ADAL" clId="{150C3B93-C0AF-4DB5-8BBE-C6EE384AD021}" dt="2022-04-03T23:49:54.610" v="3229" actId="478"/>
          <ac:spMkLst>
            <pc:docMk/>
            <pc:sldMk cId="1921558748" sldId="261"/>
            <ac:spMk id="3" creationId="{40D29A6E-EE64-4D5D-9868-B73F4CCE1FE7}"/>
          </ac:spMkLst>
        </pc:spChg>
        <pc:spChg chg="ord">
          <ac:chgData name="q9922000@office.skhu.ac.kr" userId="bb0c85aa-cad6-42eb-9b86-3b0dd0e2f749" providerId="ADAL" clId="{150C3B93-C0AF-4DB5-8BBE-C6EE384AD021}" dt="2022-04-04T00:02:56.245" v="3305" actId="167"/>
          <ac:spMkLst>
            <pc:docMk/>
            <pc:sldMk cId="1921558748" sldId="261"/>
            <ac:spMk id="37" creationId="{8FCE5A2F-2E35-4A8C-9A94-658CBD6FDF8C}"/>
          </ac:spMkLst>
        </pc:spChg>
        <pc:spChg chg="ord">
          <ac:chgData name="q9922000@office.skhu.ac.kr" userId="bb0c85aa-cad6-42eb-9b86-3b0dd0e2f749" providerId="ADAL" clId="{150C3B93-C0AF-4DB5-8BBE-C6EE384AD021}" dt="2022-04-04T00:02:56.245" v="3305" actId="167"/>
          <ac:spMkLst>
            <pc:docMk/>
            <pc:sldMk cId="1921558748" sldId="261"/>
            <ac:spMk id="39" creationId="{E9254E3E-0574-497F-89E4-EC9EE07241BD}"/>
          </ac:spMkLst>
        </pc:spChg>
        <pc:spChg chg="mod">
          <ac:chgData name="q9922000@office.skhu.ac.kr" userId="bb0c85aa-cad6-42eb-9b86-3b0dd0e2f749" providerId="ADAL" clId="{150C3B93-C0AF-4DB5-8BBE-C6EE384AD021}" dt="2022-04-04T00:03:50.093" v="3330" actId="1076"/>
          <ac:spMkLst>
            <pc:docMk/>
            <pc:sldMk cId="1921558748" sldId="261"/>
            <ac:spMk id="40" creationId="{5C105980-C355-4910-8FDD-9C722CF543FB}"/>
          </ac:spMkLst>
        </pc:spChg>
        <pc:spChg chg="ord">
          <ac:chgData name="q9922000@office.skhu.ac.kr" userId="bb0c85aa-cad6-42eb-9b86-3b0dd0e2f749" providerId="ADAL" clId="{150C3B93-C0AF-4DB5-8BBE-C6EE384AD021}" dt="2022-04-04T00:04:24.563" v="3347" actId="166"/>
          <ac:spMkLst>
            <pc:docMk/>
            <pc:sldMk cId="1921558748" sldId="261"/>
            <ac:spMk id="49" creationId="{0C269A3A-BF47-45FF-8B03-1C184EF55768}"/>
          </ac:spMkLst>
        </pc:spChg>
        <pc:spChg chg="add mod">
          <ac:chgData name="q9922000@office.skhu.ac.kr" userId="bb0c85aa-cad6-42eb-9b86-3b0dd0e2f749" providerId="ADAL" clId="{150C3B93-C0AF-4DB5-8BBE-C6EE384AD021}" dt="2022-04-03T23:50:06.171" v="3234"/>
          <ac:spMkLst>
            <pc:docMk/>
            <pc:sldMk cId="1921558748" sldId="261"/>
            <ac:spMk id="56" creationId="{74918B86-FCFF-455F-8FA1-AA7ACBE293B5}"/>
          </ac:spMkLst>
        </pc:spChg>
        <pc:spChg chg="add mod">
          <ac:chgData name="q9922000@office.skhu.ac.kr" userId="bb0c85aa-cad6-42eb-9b86-3b0dd0e2f749" providerId="ADAL" clId="{150C3B93-C0AF-4DB5-8BBE-C6EE384AD021}" dt="2022-04-03T23:50:06.171" v="3234"/>
          <ac:spMkLst>
            <pc:docMk/>
            <pc:sldMk cId="1921558748" sldId="261"/>
            <ac:spMk id="57" creationId="{45D8F17C-28C9-44A7-B693-3256394164AB}"/>
          </ac:spMkLst>
        </pc:spChg>
        <pc:spChg chg="add mod">
          <ac:chgData name="q9922000@office.skhu.ac.kr" userId="bb0c85aa-cad6-42eb-9b86-3b0dd0e2f749" providerId="ADAL" clId="{150C3B93-C0AF-4DB5-8BBE-C6EE384AD021}" dt="2022-04-03T23:54:25.452" v="3253"/>
          <ac:spMkLst>
            <pc:docMk/>
            <pc:sldMk cId="1921558748" sldId="261"/>
            <ac:spMk id="58" creationId="{F67C815F-DB6D-45E2-9835-D5D809122DD4}"/>
          </ac:spMkLst>
        </pc:spChg>
        <pc:spChg chg="add mod">
          <ac:chgData name="q9922000@office.skhu.ac.kr" userId="bb0c85aa-cad6-42eb-9b86-3b0dd0e2f749" providerId="ADAL" clId="{150C3B93-C0AF-4DB5-8BBE-C6EE384AD021}" dt="2022-04-04T21:05:29.838" v="3472"/>
          <ac:spMkLst>
            <pc:docMk/>
            <pc:sldMk cId="1921558748" sldId="261"/>
            <ac:spMk id="72" creationId="{3293636A-121A-44E5-A4EC-AE0909105FA9}"/>
          </ac:spMkLst>
        </pc:spChg>
        <pc:picChg chg="del">
          <ac:chgData name="q9922000@office.skhu.ac.kr" userId="bb0c85aa-cad6-42eb-9b86-3b0dd0e2f749" providerId="ADAL" clId="{150C3B93-C0AF-4DB5-8BBE-C6EE384AD021}" dt="2022-04-04T00:04:01.943" v="3341" actId="478"/>
          <ac:picMkLst>
            <pc:docMk/>
            <pc:sldMk cId="1921558748" sldId="261"/>
            <ac:picMk id="30" creationId="{B17935D3-35E6-4FA8-855B-D0D04157FFBD}"/>
          </ac:picMkLst>
        </pc:picChg>
        <pc:picChg chg="del">
          <ac:chgData name="q9922000@office.skhu.ac.kr" userId="bb0c85aa-cad6-42eb-9b86-3b0dd0e2f749" providerId="ADAL" clId="{150C3B93-C0AF-4DB5-8BBE-C6EE384AD021}" dt="2022-04-04T00:03:04.175" v="3307" actId="478"/>
          <ac:picMkLst>
            <pc:docMk/>
            <pc:sldMk cId="1921558748" sldId="261"/>
            <ac:picMk id="34" creationId="{CE9F53DF-588D-432A-A48A-1C2501A2138B}"/>
          </ac:picMkLst>
        </pc:picChg>
        <pc:picChg chg="del">
          <ac:chgData name="q9922000@office.skhu.ac.kr" userId="bb0c85aa-cad6-42eb-9b86-3b0dd0e2f749" providerId="ADAL" clId="{150C3B93-C0AF-4DB5-8BBE-C6EE384AD021}" dt="2022-04-04T00:02:48.774" v="3304" actId="478"/>
          <ac:picMkLst>
            <pc:docMk/>
            <pc:sldMk cId="1921558748" sldId="261"/>
            <ac:picMk id="36" creationId="{49946319-BE28-4498-BC8A-937025068CAD}"/>
          </ac:picMkLst>
        </pc:picChg>
        <pc:picChg chg="add del mod ord">
          <ac:chgData name="q9922000@office.skhu.ac.kr" userId="bb0c85aa-cad6-42eb-9b86-3b0dd0e2f749" providerId="ADAL" clId="{150C3B93-C0AF-4DB5-8BBE-C6EE384AD021}" dt="2022-04-04T00:04:14.718" v="3344" actId="478"/>
          <ac:picMkLst>
            <pc:docMk/>
            <pc:sldMk cId="1921558748" sldId="261"/>
            <ac:picMk id="59" creationId="{9B9C50E6-031E-4705-8BF6-1BDB5246711A}"/>
          </ac:picMkLst>
        </pc:picChg>
        <pc:picChg chg="add mod">
          <ac:chgData name="q9922000@office.skhu.ac.kr" userId="bb0c85aa-cad6-42eb-9b86-3b0dd0e2f749" providerId="ADAL" clId="{150C3B93-C0AF-4DB5-8BBE-C6EE384AD021}" dt="2022-04-04T00:02:34.464" v="3302" actId="571"/>
          <ac:picMkLst>
            <pc:docMk/>
            <pc:sldMk cId="1921558748" sldId="261"/>
            <ac:picMk id="60" creationId="{2C8356D5-3455-4DF2-8DA9-793CEBB6EB75}"/>
          </ac:picMkLst>
        </pc:picChg>
        <pc:picChg chg="add mod ord">
          <ac:chgData name="q9922000@office.skhu.ac.kr" userId="bb0c85aa-cad6-42eb-9b86-3b0dd0e2f749" providerId="ADAL" clId="{150C3B93-C0AF-4DB5-8BBE-C6EE384AD021}" dt="2022-04-04T00:02:56.245" v="3305" actId="167"/>
          <ac:picMkLst>
            <pc:docMk/>
            <pc:sldMk cId="1921558748" sldId="261"/>
            <ac:picMk id="63" creationId="{A4C71A97-C890-484C-B06A-D997CB634E26}"/>
          </ac:picMkLst>
        </pc:picChg>
        <pc:picChg chg="add mod">
          <ac:chgData name="q9922000@office.skhu.ac.kr" userId="bb0c85aa-cad6-42eb-9b86-3b0dd0e2f749" providerId="ADAL" clId="{150C3B93-C0AF-4DB5-8BBE-C6EE384AD021}" dt="2022-04-04T00:04:20.181" v="3345" actId="1076"/>
          <ac:picMkLst>
            <pc:docMk/>
            <pc:sldMk cId="1921558748" sldId="261"/>
            <ac:picMk id="68" creationId="{61ECE55A-0ED1-446B-AFDA-CD55198732A5}"/>
          </ac:picMkLst>
        </pc:picChg>
        <pc:picChg chg="add mod">
          <ac:chgData name="q9922000@office.skhu.ac.kr" userId="bb0c85aa-cad6-42eb-9b86-3b0dd0e2f749" providerId="ADAL" clId="{150C3B93-C0AF-4DB5-8BBE-C6EE384AD021}" dt="2022-04-04T00:03:54.330" v="3338" actId="571"/>
          <ac:picMkLst>
            <pc:docMk/>
            <pc:sldMk cId="1921558748" sldId="261"/>
            <ac:picMk id="69" creationId="{AD655CCB-78D2-48EF-BB2F-4727629BA6E0}"/>
          </ac:picMkLst>
        </pc:picChg>
        <pc:picChg chg="add del mod">
          <ac:chgData name="q9922000@office.skhu.ac.kr" userId="bb0c85aa-cad6-42eb-9b86-3b0dd0e2f749" providerId="ADAL" clId="{150C3B93-C0AF-4DB5-8BBE-C6EE384AD021}" dt="2022-04-04T00:04:21.576" v="3346" actId="478"/>
          <ac:picMkLst>
            <pc:docMk/>
            <pc:sldMk cId="1921558748" sldId="261"/>
            <ac:picMk id="70" creationId="{2625E492-565F-405A-B2C2-A2FD150DA088}"/>
          </ac:picMkLst>
        </pc:picChg>
        <pc:picChg chg="add mod">
          <ac:chgData name="q9922000@office.skhu.ac.kr" userId="bb0c85aa-cad6-42eb-9b86-3b0dd0e2f749" providerId="ADAL" clId="{150C3B93-C0AF-4DB5-8BBE-C6EE384AD021}" dt="2022-04-04T00:04:11.220" v="3343" actId="571"/>
          <ac:picMkLst>
            <pc:docMk/>
            <pc:sldMk cId="1921558748" sldId="261"/>
            <ac:picMk id="71" creationId="{13084172-B924-4668-AFA6-D4D5E2D532D1}"/>
          </ac:picMkLst>
        </pc:picChg>
      </pc:sldChg>
      <pc:sldChg chg="addSp modSp modAnim">
        <pc:chgData name="q9922000@office.skhu.ac.kr" userId="bb0c85aa-cad6-42eb-9b86-3b0dd0e2f749" providerId="ADAL" clId="{150C3B93-C0AF-4DB5-8BBE-C6EE384AD021}" dt="2022-04-04T21:01:07.014" v="3409"/>
        <pc:sldMkLst>
          <pc:docMk/>
          <pc:sldMk cId="505092911" sldId="262"/>
        </pc:sldMkLst>
        <pc:spChg chg="add mod">
          <ac:chgData name="q9922000@office.skhu.ac.kr" userId="bb0c85aa-cad6-42eb-9b86-3b0dd0e2f749" providerId="ADAL" clId="{150C3B93-C0AF-4DB5-8BBE-C6EE384AD021}" dt="2022-04-04T21:01:07.014" v="3409"/>
          <ac:spMkLst>
            <pc:docMk/>
            <pc:sldMk cId="505092911" sldId="262"/>
            <ac:spMk id="27" creationId="{D3A76ABC-A452-4DBE-8FB7-02E91835274F}"/>
          </ac:spMkLst>
        </pc:spChg>
      </pc:sldChg>
      <pc:sldChg chg="addSp delSp modSp mod modAnim">
        <pc:chgData name="q9922000@office.skhu.ac.kr" userId="bb0c85aa-cad6-42eb-9b86-3b0dd0e2f749" providerId="ADAL" clId="{150C3B93-C0AF-4DB5-8BBE-C6EE384AD021}" dt="2022-04-04T21:05:30.882" v="3473"/>
        <pc:sldMkLst>
          <pc:docMk/>
          <pc:sldMk cId="533331025" sldId="263"/>
        </pc:sldMkLst>
        <pc:spChg chg="del">
          <ac:chgData name="q9922000@office.skhu.ac.kr" userId="bb0c85aa-cad6-42eb-9b86-3b0dd0e2f749" providerId="ADAL" clId="{150C3B93-C0AF-4DB5-8BBE-C6EE384AD021}" dt="2022-04-03T23:49:55.476" v="3230" actId="478"/>
          <ac:spMkLst>
            <pc:docMk/>
            <pc:sldMk cId="533331025" sldId="263"/>
            <ac:spMk id="4" creationId="{E06CECAF-BBE7-4678-BE49-BC894B25605B}"/>
          </ac:spMkLst>
        </pc:spChg>
        <pc:spChg chg="add mod">
          <ac:chgData name="q9922000@office.skhu.ac.kr" userId="bb0c85aa-cad6-42eb-9b86-3b0dd0e2f749" providerId="ADAL" clId="{150C3B93-C0AF-4DB5-8BBE-C6EE384AD021}" dt="2022-04-03T23:54:30.538" v="3254"/>
          <ac:spMkLst>
            <pc:docMk/>
            <pc:sldMk cId="533331025" sldId="263"/>
            <ac:spMk id="100" creationId="{8B3F9FAE-FCF9-4F26-8357-5ADD428443F4}"/>
          </ac:spMkLst>
        </pc:spChg>
        <pc:spChg chg="add mod">
          <ac:chgData name="q9922000@office.skhu.ac.kr" userId="bb0c85aa-cad6-42eb-9b86-3b0dd0e2f749" providerId="ADAL" clId="{150C3B93-C0AF-4DB5-8BBE-C6EE384AD021}" dt="2022-04-04T21:05:30.882" v="3473"/>
          <ac:spMkLst>
            <pc:docMk/>
            <pc:sldMk cId="533331025" sldId="263"/>
            <ac:spMk id="101" creationId="{889C0A5D-2A1A-4E56-920B-8502FE8D2849}"/>
          </ac:spMkLst>
        </pc:spChg>
      </pc:sldChg>
      <pc:sldChg chg="addSp delSp modSp mod modAnim">
        <pc:chgData name="q9922000@office.skhu.ac.kr" userId="bb0c85aa-cad6-42eb-9b86-3b0dd0e2f749" providerId="ADAL" clId="{150C3B93-C0AF-4DB5-8BBE-C6EE384AD021}" dt="2022-04-04T21:05:31.894" v="3474"/>
        <pc:sldMkLst>
          <pc:docMk/>
          <pc:sldMk cId="2711090718" sldId="266"/>
        </pc:sldMkLst>
        <pc:spChg chg="del">
          <ac:chgData name="q9922000@office.skhu.ac.kr" userId="bb0c85aa-cad6-42eb-9b86-3b0dd0e2f749" providerId="ADAL" clId="{150C3B93-C0AF-4DB5-8BBE-C6EE384AD021}" dt="2022-04-03T23:49:56.350" v="3231" actId="478"/>
          <ac:spMkLst>
            <pc:docMk/>
            <pc:sldMk cId="2711090718" sldId="266"/>
            <ac:spMk id="3" creationId="{E06CECAF-BBE7-4678-BE49-BC894B25605B}"/>
          </ac:spMkLst>
        </pc:spChg>
        <pc:spChg chg="add mod">
          <ac:chgData name="q9922000@office.skhu.ac.kr" userId="bb0c85aa-cad6-42eb-9b86-3b0dd0e2f749" providerId="ADAL" clId="{150C3B93-C0AF-4DB5-8BBE-C6EE384AD021}" dt="2022-04-03T23:54:37.406" v="3255"/>
          <ac:spMkLst>
            <pc:docMk/>
            <pc:sldMk cId="2711090718" sldId="266"/>
            <ac:spMk id="21" creationId="{527FC9C0-FB79-4506-89EE-1EB5C783D499}"/>
          </ac:spMkLst>
        </pc:spChg>
        <pc:spChg chg="add mod">
          <ac:chgData name="q9922000@office.skhu.ac.kr" userId="bb0c85aa-cad6-42eb-9b86-3b0dd0e2f749" providerId="ADAL" clId="{150C3B93-C0AF-4DB5-8BBE-C6EE384AD021}" dt="2022-04-04T21:05:31.894" v="3474"/>
          <ac:spMkLst>
            <pc:docMk/>
            <pc:sldMk cId="2711090718" sldId="266"/>
            <ac:spMk id="22" creationId="{A13B017E-12A9-42F3-A07B-F0A9DDD48D04}"/>
          </ac:spMkLst>
        </pc:spChg>
      </pc:sldChg>
      <pc:sldChg chg="addSp delSp modSp new del mod delAnim modAnim">
        <pc:chgData name="q9922000@office.skhu.ac.kr" userId="bb0c85aa-cad6-42eb-9b86-3b0dd0e2f749" providerId="ADAL" clId="{150C3B93-C0AF-4DB5-8BBE-C6EE384AD021}" dt="2022-04-04T10:42:47.250" v="3371" actId="47"/>
        <pc:sldMkLst>
          <pc:docMk/>
          <pc:sldMk cId="156724100" sldId="268"/>
        </pc:sldMkLst>
        <pc:spChg chg="mod">
          <ac:chgData name="q9922000@office.skhu.ac.kr" userId="bb0c85aa-cad6-42eb-9b86-3b0dd0e2f749" providerId="ADAL" clId="{150C3B93-C0AF-4DB5-8BBE-C6EE384AD021}" dt="2022-04-03T23:02:50.492" v="2119"/>
          <ac:spMkLst>
            <pc:docMk/>
            <pc:sldMk cId="156724100" sldId="268"/>
            <ac:spMk id="3" creationId="{613214DE-39DF-46DE-BDA4-ADCE78B6D8DE}"/>
          </ac:spMkLst>
        </pc:spChg>
        <pc:spChg chg="mod">
          <ac:chgData name="q9922000@office.skhu.ac.kr" userId="bb0c85aa-cad6-42eb-9b86-3b0dd0e2f749" providerId="ADAL" clId="{150C3B93-C0AF-4DB5-8BBE-C6EE384AD021}" dt="2022-04-03T23:02:50.492" v="2119"/>
          <ac:spMkLst>
            <pc:docMk/>
            <pc:sldMk cId="156724100" sldId="268"/>
            <ac:spMk id="4" creationId="{26BF90ED-EB2E-4E88-AC3D-43002F80E953}"/>
          </ac:spMkLst>
        </pc:spChg>
        <pc:spChg chg="mod">
          <ac:chgData name="q9922000@office.skhu.ac.kr" userId="bb0c85aa-cad6-42eb-9b86-3b0dd0e2f749" providerId="ADAL" clId="{150C3B93-C0AF-4DB5-8BBE-C6EE384AD021}" dt="2022-04-03T23:08:13.384" v="2350" actId="20577"/>
          <ac:spMkLst>
            <pc:docMk/>
            <pc:sldMk cId="156724100" sldId="268"/>
            <ac:spMk id="5" creationId="{179C1989-3693-4F4D-9294-D84A6BF1144A}"/>
          </ac:spMkLst>
        </pc:spChg>
        <pc:spChg chg="mod">
          <ac:chgData name="q9922000@office.skhu.ac.kr" userId="bb0c85aa-cad6-42eb-9b86-3b0dd0e2f749" providerId="ADAL" clId="{150C3B93-C0AF-4DB5-8BBE-C6EE384AD021}" dt="2022-04-03T23:08:13.992" v="2351" actId="20577"/>
          <ac:spMkLst>
            <pc:docMk/>
            <pc:sldMk cId="156724100" sldId="268"/>
            <ac:spMk id="6" creationId="{BA1A9BA8-9D2E-4B13-8A55-2CB38A13599C}"/>
          </ac:spMkLst>
        </pc:spChg>
        <pc:spChg chg="mod">
          <ac:chgData name="q9922000@office.skhu.ac.kr" userId="bb0c85aa-cad6-42eb-9b86-3b0dd0e2f749" providerId="ADAL" clId="{150C3B93-C0AF-4DB5-8BBE-C6EE384AD021}" dt="2022-04-03T23:12:26.149" v="2500" actId="20577"/>
          <ac:spMkLst>
            <pc:docMk/>
            <pc:sldMk cId="156724100" sldId="268"/>
            <ac:spMk id="7" creationId="{4960D693-A4D0-4856-B598-033408724C62}"/>
          </ac:spMkLst>
        </pc:spChg>
        <pc:spChg chg="mod">
          <ac:chgData name="q9922000@office.skhu.ac.kr" userId="bb0c85aa-cad6-42eb-9b86-3b0dd0e2f749" providerId="ADAL" clId="{150C3B93-C0AF-4DB5-8BBE-C6EE384AD021}" dt="2022-04-03T23:13:41.385" v="2588" actId="20577"/>
          <ac:spMkLst>
            <pc:docMk/>
            <pc:sldMk cId="156724100" sldId="268"/>
            <ac:spMk id="8" creationId="{1719ADAE-FD3D-42F1-BE6E-4D1356BB40EA}"/>
          </ac:spMkLst>
        </pc:spChg>
        <pc:spChg chg="mod">
          <ac:chgData name="q9922000@office.skhu.ac.kr" userId="bb0c85aa-cad6-42eb-9b86-3b0dd0e2f749" providerId="ADAL" clId="{150C3B93-C0AF-4DB5-8BBE-C6EE384AD021}" dt="2022-04-03T23:02:50.492" v="2119"/>
          <ac:spMkLst>
            <pc:docMk/>
            <pc:sldMk cId="156724100" sldId="268"/>
            <ac:spMk id="9" creationId="{768BBB3B-4A37-41C9-80F5-B4BCF2A34C15}"/>
          </ac:spMkLst>
        </pc:spChg>
        <pc:spChg chg="mod">
          <ac:chgData name="q9922000@office.skhu.ac.kr" userId="bb0c85aa-cad6-42eb-9b86-3b0dd0e2f749" providerId="ADAL" clId="{150C3B93-C0AF-4DB5-8BBE-C6EE384AD021}" dt="2022-04-03T23:02:50.492" v="2119"/>
          <ac:spMkLst>
            <pc:docMk/>
            <pc:sldMk cId="156724100" sldId="268"/>
            <ac:spMk id="10" creationId="{F2E501BC-05AC-41BE-AEA2-10850ACED0BC}"/>
          </ac:spMkLst>
        </pc:spChg>
        <pc:spChg chg="add del mod">
          <ac:chgData name="q9922000@office.skhu.ac.kr" userId="bb0c85aa-cad6-42eb-9b86-3b0dd0e2f749" providerId="ADAL" clId="{150C3B93-C0AF-4DB5-8BBE-C6EE384AD021}" dt="2022-04-03T23:04:01.940" v="2134" actId="21"/>
          <ac:spMkLst>
            <pc:docMk/>
            <pc:sldMk cId="156724100" sldId="268"/>
            <ac:spMk id="11" creationId="{77623EFD-B3AC-43B9-AA0A-A0091E70593B}"/>
          </ac:spMkLst>
        </pc:spChg>
        <pc:grpChg chg="add del mod">
          <ac:chgData name="q9922000@office.skhu.ac.kr" userId="bb0c85aa-cad6-42eb-9b86-3b0dd0e2f749" providerId="ADAL" clId="{150C3B93-C0AF-4DB5-8BBE-C6EE384AD021}" dt="2022-04-03T23:14:20.904" v="2645" actId="21"/>
          <ac:grpSpMkLst>
            <pc:docMk/>
            <pc:sldMk cId="156724100" sldId="268"/>
            <ac:grpSpMk id="2" creationId="{9C7BAAB0-40A2-4973-A3A8-7500A8294328}"/>
          </ac:grpSpMkLst>
        </pc:grpChg>
      </pc:sldChg>
      <pc:sldChg chg="new del">
        <pc:chgData name="q9922000@office.skhu.ac.kr" userId="bb0c85aa-cad6-42eb-9b86-3b0dd0e2f749" providerId="ADAL" clId="{150C3B93-C0AF-4DB5-8BBE-C6EE384AD021}" dt="2022-04-03T22:05:50.698" v="361" actId="680"/>
        <pc:sldMkLst>
          <pc:docMk/>
          <pc:sldMk cId="1716532275" sldId="268"/>
        </pc:sldMkLst>
      </pc:sldChg>
      <pc:sldChg chg="new del">
        <pc:chgData name="q9922000@office.skhu.ac.kr" userId="bb0c85aa-cad6-42eb-9b86-3b0dd0e2f749" providerId="ADAL" clId="{150C3B93-C0AF-4DB5-8BBE-C6EE384AD021}" dt="2022-04-03T23:04:00.060" v="2133" actId="47"/>
        <pc:sldMkLst>
          <pc:docMk/>
          <pc:sldMk cId="909388554" sldId="269"/>
        </pc:sldMkLst>
      </pc:sldChg>
      <pc:sldChg chg="addSp delSp modSp new del mod delAnim modAnim">
        <pc:chgData name="q9922000@office.skhu.ac.kr" userId="bb0c85aa-cad6-42eb-9b86-3b0dd0e2f749" providerId="ADAL" clId="{150C3B93-C0AF-4DB5-8BBE-C6EE384AD021}" dt="2022-04-04T10:42:46.748" v="3370" actId="47"/>
        <pc:sldMkLst>
          <pc:docMk/>
          <pc:sldMk cId="246461842" sldId="270"/>
        </pc:sldMkLst>
        <pc:spChg chg="mod">
          <ac:chgData name="q9922000@office.skhu.ac.kr" userId="bb0c85aa-cad6-42eb-9b86-3b0dd0e2f749" providerId="ADAL" clId="{150C3B93-C0AF-4DB5-8BBE-C6EE384AD021}" dt="2022-04-03T23:05:05.856" v="2183" actId="20577"/>
          <ac:spMkLst>
            <pc:docMk/>
            <pc:sldMk cId="246461842" sldId="270"/>
            <ac:spMk id="3" creationId="{6B4F4DFE-0BBC-469A-BDF9-D1A75AC34048}"/>
          </ac:spMkLst>
        </pc:spChg>
        <pc:spChg chg="mod">
          <ac:chgData name="q9922000@office.skhu.ac.kr" userId="bb0c85aa-cad6-42eb-9b86-3b0dd0e2f749" providerId="ADAL" clId="{150C3B93-C0AF-4DB5-8BBE-C6EE384AD021}" dt="2022-04-03T23:05:02.885" v="2181" actId="20577"/>
          <ac:spMkLst>
            <pc:docMk/>
            <pc:sldMk cId="246461842" sldId="270"/>
            <ac:spMk id="4" creationId="{AFC1DE31-C629-4775-85DA-5BC8A2329F9C}"/>
          </ac:spMkLst>
        </pc:spChg>
        <pc:spChg chg="mod">
          <ac:chgData name="q9922000@office.skhu.ac.kr" userId="bb0c85aa-cad6-42eb-9b86-3b0dd0e2f749" providerId="ADAL" clId="{150C3B93-C0AF-4DB5-8BBE-C6EE384AD021}" dt="2022-04-03T23:08:19.488" v="2352" actId="20577"/>
          <ac:spMkLst>
            <pc:docMk/>
            <pc:sldMk cId="246461842" sldId="270"/>
            <ac:spMk id="5" creationId="{05B8E8F0-B562-4111-B95A-94FFB78B1B22}"/>
          </ac:spMkLst>
        </pc:spChg>
        <pc:spChg chg="mod">
          <ac:chgData name="q9922000@office.skhu.ac.kr" userId="bb0c85aa-cad6-42eb-9b86-3b0dd0e2f749" providerId="ADAL" clId="{150C3B93-C0AF-4DB5-8BBE-C6EE384AD021}" dt="2022-04-03T23:08:20.208" v="2353" actId="20577"/>
          <ac:spMkLst>
            <pc:docMk/>
            <pc:sldMk cId="246461842" sldId="270"/>
            <ac:spMk id="6" creationId="{15841DD9-F554-43E4-8E84-913337EB8DC5}"/>
          </ac:spMkLst>
        </pc:spChg>
        <pc:spChg chg="mod">
          <ac:chgData name="q9922000@office.skhu.ac.kr" userId="bb0c85aa-cad6-42eb-9b86-3b0dd0e2f749" providerId="ADAL" clId="{150C3B93-C0AF-4DB5-8BBE-C6EE384AD021}" dt="2022-04-03T23:11:08.085" v="2488"/>
          <ac:spMkLst>
            <pc:docMk/>
            <pc:sldMk cId="246461842" sldId="270"/>
            <ac:spMk id="7" creationId="{7DDD9EA8-472A-4AD6-9716-3425E929253C}"/>
          </ac:spMkLst>
        </pc:spChg>
        <pc:spChg chg="mod">
          <ac:chgData name="q9922000@office.skhu.ac.kr" userId="bb0c85aa-cad6-42eb-9b86-3b0dd0e2f749" providerId="ADAL" clId="{150C3B93-C0AF-4DB5-8BBE-C6EE384AD021}" dt="2022-04-03T23:14:16.710" v="2644" actId="20577"/>
          <ac:spMkLst>
            <pc:docMk/>
            <pc:sldMk cId="246461842" sldId="270"/>
            <ac:spMk id="8" creationId="{065EBBF3-FBA8-4B69-A230-A11906DB43BA}"/>
          </ac:spMkLst>
        </pc:spChg>
        <pc:spChg chg="mod">
          <ac:chgData name="q9922000@office.skhu.ac.kr" userId="bb0c85aa-cad6-42eb-9b86-3b0dd0e2f749" providerId="ADAL" clId="{150C3B93-C0AF-4DB5-8BBE-C6EE384AD021}" dt="2022-04-03T23:02:42.715" v="2117"/>
          <ac:spMkLst>
            <pc:docMk/>
            <pc:sldMk cId="246461842" sldId="270"/>
            <ac:spMk id="9" creationId="{2F5C45BD-A952-4124-A447-7FBCB941B734}"/>
          </ac:spMkLst>
        </pc:spChg>
        <pc:spChg chg="mod">
          <ac:chgData name="q9922000@office.skhu.ac.kr" userId="bb0c85aa-cad6-42eb-9b86-3b0dd0e2f749" providerId="ADAL" clId="{150C3B93-C0AF-4DB5-8BBE-C6EE384AD021}" dt="2022-04-03T23:02:42.715" v="2117"/>
          <ac:spMkLst>
            <pc:docMk/>
            <pc:sldMk cId="246461842" sldId="270"/>
            <ac:spMk id="10" creationId="{A399DBAD-F97F-4448-97D2-5B442F28A9EA}"/>
          </ac:spMkLst>
        </pc:spChg>
        <pc:spChg chg="add del mod">
          <ac:chgData name="q9922000@office.skhu.ac.kr" userId="bb0c85aa-cad6-42eb-9b86-3b0dd0e2f749" providerId="ADAL" clId="{150C3B93-C0AF-4DB5-8BBE-C6EE384AD021}" dt="2022-04-03T23:11:21.484" v="2489" actId="478"/>
          <ac:spMkLst>
            <pc:docMk/>
            <pc:sldMk cId="246461842" sldId="270"/>
            <ac:spMk id="11" creationId="{3FCE973E-9BF7-4FA4-948F-8DBBC1CF04AB}"/>
          </ac:spMkLst>
        </pc:spChg>
        <pc:grpChg chg="add del mod">
          <ac:chgData name="q9922000@office.skhu.ac.kr" userId="bb0c85aa-cad6-42eb-9b86-3b0dd0e2f749" providerId="ADAL" clId="{150C3B93-C0AF-4DB5-8BBE-C6EE384AD021}" dt="2022-04-03T23:14:27.678" v="2647" actId="21"/>
          <ac:grpSpMkLst>
            <pc:docMk/>
            <pc:sldMk cId="246461842" sldId="270"/>
            <ac:grpSpMk id="2" creationId="{1120178C-C568-47E1-913B-2676E5B8DFB4}"/>
          </ac:grpSpMkLst>
        </pc:grpChg>
      </pc:sldChg>
    </pc:docChg>
  </pc:docChgLst>
  <pc:docChgLst>
    <pc:chgData name="nss" userId="bb0c85aa-cad6-42eb-9b86-3b0dd0e2f749" providerId="ADAL" clId="{1DD78FAA-2368-46C7-88C2-3A7CEE28131B}"/>
    <pc:docChg chg="undo redo custSel modSld">
      <pc:chgData name="nss" userId="bb0c85aa-cad6-42eb-9b86-3b0dd0e2f749" providerId="ADAL" clId="{1DD78FAA-2368-46C7-88C2-3A7CEE28131B}" dt="2022-03-20T04:18:54.490" v="2310" actId="1076"/>
      <pc:docMkLst>
        <pc:docMk/>
      </pc:docMkLst>
      <pc:sldChg chg="addSp delSp modSp mod">
        <pc:chgData name="nss" userId="bb0c85aa-cad6-42eb-9b86-3b0dd0e2f749" providerId="ADAL" clId="{1DD78FAA-2368-46C7-88C2-3A7CEE28131B}" dt="2022-03-20T04:17:04.980" v="2287" actId="20577"/>
        <pc:sldMkLst>
          <pc:docMk/>
          <pc:sldMk cId="4246628517" sldId="256"/>
        </pc:sldMkLst>
        <pc:spChg chg="add del mod">
          <ac:chgData name="nss" userId="bb0c85aa-cad6-42eb-9b86-3b0dd0e2f749" providerId="ADAL" clId="{1DD78FAA-2368-46C7-88C2-3A7CEE28131B}" dt="2022-03-20T04:11:23.587" v="2173"/>
          <ac:spMkLst>
            <pc:docMk/>
            <pc:sldMk cId="4246628517" sldId="256"/>
            <ac:spMk id="3" creationId="{1AC469F5-D662-433A-8154-BC763D6C7F64}"/>
          </ac:spMkLst>
        </pc:spChg>
        <pc:spChg chg="mod">
          <ac:chgData name="nss" userId="bb0c85aa-cad6-42eb-9b86-3b0dd0e2f749" providerId="ADAL" clId="{1DD78FAA-2368-46C7-88C2-3A7CEE28131B}" dt="2022-03-20T03:40:12.076" v="437" actId="255"/>
          <ac:spMkLst>
            <pc:docMk/>
            <pc:sldMk cId="4246628517" sldId="256"/>
            <ac:spMk id="4" creationId="{32495C68-E77B-4673-A0BB-49BF3808FE2F}"/>
          </ac:spMkLst>
        </pc:spChg>
        <pc:spChg chg="mod">
          <ac:chgData name="nss" userId="bb0c85aa-cad6-42eb-9b86-3b0dd0e2f749" providerId="ADAL" clId="{1DD78FAA-2368-46C7-88C2-3A7CEE28131B}" dt="2022-03-20T04:15:11.940" v="2282" actId="207"/>
          <ac:spMkLst>
            <pc:docMk/>
            <pc:sldMk cId="4246628517" sldId="256"/>
            <ac:spMk id="13" creationId="{0F8C7BC8-8623-4A0C-B8AC-C13342734436}"/>
          </ac:spMkLst>
        </pc:spChg>
        <pc:spChg chg="add mod">
          <ac:chgData name="nss" userId="bb0c85aa-cad6-42eb-9b86-3b0dd0e2f749" providerId="ADAL" clId="{1DD78FAA-2368-46C7-88C2-3A7CEE28131B}" dt="2022-03-20T04:17:04.980" v="2287" actId="20577"/>
          <ac:spMkLst>
            <pc:docMk/>
            <pc:sldMk cId="4246628517" sldId="256"/>
            <ac:spMk id="15" creationId="{E2EB7319-61EB-4B17-8A0B-1D94CE8B74D7}"/>
          </ac:spMkLst>
        </pc:spChg>
        <pc:spChg chg="mod">
          <ac:chgData name="nss" userId="bb0c85aa-cad6-42eb-9b86-3b0dd0e2f749" providerId="ADAL" clId="{1DD78FAA-2368-46C7-88C2-3A7CEE28131B}" dt="2022-03-20T04:15:07.141" v="2281" actId="207"/>
          <ac:spMkLst>
            <pc:docMk/>
            <pc:sldMk cId="4246628517" sldId="256"/>
            <ac:spMk id="22" creationId="{D4F40DAC-6AEC-48E7-B9B6-813CD857F679}"/>
          </ac:spMkLst>
        </pc:spChg>
        <pc:graphicFrameChg chg="add del mod">
          <ac:chgData name="nss" userId="bb0c85aa-cad6-42eb-9b86-3b0dd0e2f749" providerId="ADAL" clId="{1DD78FAA-2368-46C7-88C2-3A7CEE28131B}" dt="2022-03-20T04:11:23.587" v="2173"/>
          <ac:graphicFrameMkLst>
            <pc:docMk/>
            <pc:sldMk cId="4246628517" sldId="256"/>
            <ac:graphicFrameMk id="2" creationId="{0BB8D70B-F7F2-437B-995F-63E82F94C28E}"/>
          </ac:graphicFrameMkLst>
        </pc:graphicFrameChg>
      </pc:sldChg>
      <pc:sldChg chg="addSp modSp mod">
        <pc:chgData name="nss" userId="bb0c85aa-cad6-42eb-9b86-3b0dd0e2f749" providerId="ADAL" clId="{1DD78FAA-2368-46C7-88C2-3A7CEE28131B}" dt="2022-03-20T04:18:27.860" v="2304" actId="1076"/>
        <pc:sldMkLst>
          <pc:docMk/>
          <pc:sldMk cId="1794268228" sldId="257"/>
        </pc:sldMkLst>
        <pc:spChg chg="mod">
          <ac:chgData name="nss" userId="bb0c85aa-cad6-42eb-9b86-3b0dd0e2f749" providerId="ADAL" clId="{1DD78FAA-2368-46C7-88C2-3A7CEE28131B}" dt="2022-03-20T03:37:27.644" v="240" actId="255"/>
          <ac:spMkLst>
            <pc:docMk/>
            <pc:sldMk cId="1794268228" sldId="257"/>
            <ac:spMk id="11" creationId="{99D29C9C-601B-40E8-B276-BD413E845954}"/>
          </ac:spMkLst>
        </pc:spChg>
        <pc:spChg chg="mod">
          <ac:chgData name="nss" userId="bb0c85aa-cad6-42eb-9b86-3b0dd0e2f749" providerId="ADAL" clId="{1DD78FAA-2368-46C7-88C2-3A7CEE28131B}" dt="2022-03-20T04:18:27.860" v="2304" actId="1076"/>
          <ac:spMkLst>
            <pc:docMk/>
            <pc:sldMk cId="1794268228" sldId="257"/>
            <ac:spMk id="20" creationId="{B970FF88-457B-441D-8038-D50D6AAC4C06}"/>
          </ac:spMkLst>
        </pc:spChg>
        <pc:spChg chg="add mod">
          <ac:chgData name="nss" userId="bb0c85aa-cad6-42eb-9b86-3b0dd0e2f749" providerId="ADAL" clId="{1DD78FAA-2368-46C7-88C2-3A7CEE28131B}" dt="2022-03-20T04:07:13.075" v="2138" actId="255"/>
          <ac:spMkLst>
            <pc:docMk/>
            <pc:sldMk cId="1794268228" sldId="257"/>
            <ac:spMk id="21" creationId="{8D5430D6-EAC5-40CC-ACE4-11F9F0E6EC96}"/>
          </ac:spMkLst>
        </pc:spChg>
      </pc:sldChg>
      <pc:sldChg chg="addSp modSp mod">
        <pc:chgData name="nss" userId="bb0c85aa-cad6-42eb-9b86-3b0dd0e2f749" providerId="ADAL" clId="{1DD78FAA-2368-46C7-88C2-3A7CEE28131B}" dt="2022-03-20T04:18:31.462" v="2305" actId="1076"/>
        <pc:sldMkLst>
          <pc:docMk/>
          <pc:sldMk cId="2605684684" sldId="258"/>
        </pc:sldMkLst>
        <pc:spChg chg="mod">
          <ac:chgData name="nss" userId="bb0c85aa-cad6-42eb-9b86-3b0dd0e2f749" providerId="ADAL" clId="{1DD78FAA-2368-46C7-88C2-3A7CEE28131B}" dt="2022-03-20T04:18:31.462" v="2305" actId="1076"/>
          <ac:spMkLst>
            <pc:docMk/>
            <pc:sldMk cId="2605684684" sldId="258"/>
            <ac:spMk id="16" creationId="{3F11374E-C7E9-4778-9973-D9D0FABD76C1}"/>
          </ac:spMkLst>
        </pc:spChg>
        <pc:spChg chg="add mod">
          <ac:chgData name="nss" userId="bb0c85aa-cad6-42eb-9b86-3b0dd0e2f749" providerId="ADAL" clId="{1DD78FAA-2368-46C7-88C2-3A7CEE28131B}" dt="2022-03-20T04:07:22.846" v="2139" actId="255"/>
          <ac:spMkLst>
            <pc:docMk/>
            <pc:sldMk cId="2605684684" sldId="258"/>
            <ac:spMk id="106" creationId="{7AD4D2C6-60EC-4614-81FD-BCE41E61624D}"/>
          </ac:spMkLst>
        </pc:spChg>
      </pc:sldChg>
      <pc:sldChg chg="addSp modSp mod">
        <pc:chgData name="nss" userId="bb0c85aa-cad6-42eb-9b86-3b0dd0e2f749" providerId="ADAL" clId="{1DD78FAA-2368-46C7-88C2-3A7CEE28131B}" dt="2022-03-20T04:18:36.613" v="2307" actId="1076"/>
        <pc:sldMkLst>
          <pc:docMk/>
          <pc:sldMk cId="2826383602" sldId="259"/>
        </pc:sldMkLst>
        <pc:spChg chg="mod">
          <ac:chgData name="nss" userId="bb0c85aa-cad6-42eb-9b86-3b0dd0e2f749" providerId="ADAL" clId="{1DD78FAA-2368-46C7-88C2-3A7CEE28131B}" dt="2022-03-20T04:18:36.613" v="2307" actId="1076"/>
          <ac:spMkLst>
            <pc:docMk/>
            <pc:sldMk cId="2826383602" sldId="259"/>
            <ac:spMk id="16" creationId="{C571E420-E14E-454E-A21A-3B449E145FC0}"/>
          </ac:spMkLst>
        </pc:spChg>
        <pc:spChg chg="add mod">
          <ac:chgData name="nss" userId="bb0c85aa-cad6-42eb-9b86-3b0dd0e2f749" providerId="ADAL" clId="{1DD78FAA-2368-46C7-88C2-3A7CEE28131B}" dt="2022-03-20T04:07:45.799" v="2145" actId="20577"/>
          <ac:spMkLst>
            <pc:docMk/>
            <pc:sldMk cId="2826383602" sldId="259"/>
            <ac:spMk id="40" creationId="{7E36A200-2667-498E-B4FF-7B9B4FBAAF0F}"/>
          </ac:spMkLst>
        </pc:spChg>
        <pc:spChg chg="add mod">
          <ac:chgData name="nss" userId="bb0c85aa-cad6-42eb-9b86-3b0dd0e2f749" providerId="ADAL" clId="{1DD78FAA-2368-46C7-88C2-3A7CEE28131B}" dt="2022-03-20T03:45:47.670" v="500" actId="20577"/>
          <ac:spMkLst>
            <pc:docMk/>
            <pc:sldMk cId="2826383602" sldId="259"/>
            <ac:spMk id="41" creationId="{17683101-CA2D-4E8B-8FD4-21806E474AB4}"/>
          </ac:spMkLst>
        </pc:spChg>
        <pc:spChg chg="add mod">
          <ac:chgData name="nss" userId="bb0c85aa-cad6-42eb-9b86-3b0dd0e2f749" providerId="ADAL" clId="{1DD78FAA-2368-46C7-88C2-3A7CEE28131B}" dt="2022-03-20T03:45:49.505" v="502" actId="20577"/>
          <ac:spMkLst>
            <pc:docMk/>
            <pc:sldMk cId="2826383602" sldId="259"/>
            <ac:spMk id="42" creationId="{7869937B-A416-4352-9979-6F17C0593EF8}"/>
          </ac:spMkLst>
        </pc:spChg>
        <pc:spChg chg="add mod">
          <ac:chgData name="nss" userId="bb0c85aa-cad6-42eb-9b86-3b0dd0e2f749" providerId="ADAL" clId="{1DD78FAA-2368-46C7-88C2-3A7CEE28131B}" dt="2022-03-20T03:45:53.167" v="504" actId="20577"/>
          <ac:spMkLst>
            <pc:docMk/>
            <pc:sldMk cId="2826383602" sldId="259"/>
            <ac:spMk id="43" creationId="{CD4355AA-F079-49E2-A9AC-F1A96EC7DEBF}"/>
          </ac:spMkLst>
        </pc:spChg>
      </pc:sldChg>
      <pc:sldChg chg="addSp modSp mod">
        <pc:chgData name="nss" userId="bb0c85aa-cad6-42eb-9b86-3b0dd0e2f749" providerId="ADAL" clId="{1DD78FAA-2368-46C7-88C2-3A7CEE28131B}" dt="2022-03-20T04:18:41.089" v="2308" actId="1076"/>
        <pc:sldMkLst>
          <pc:docMk/>
          <pc:sldMk cId="2148042762" sldId="260"/>
        </pc:sldMkLst>
        <pc:spChg chg="mod">
          <ac:chgData name="nss" userId="bb0c85aa-cad6-42eb-9b86-3b0dd0e2f749" providerId="ADAL" clId="{1DD78FAA-2368-46C7-88C2-3A7CEE28131B}" dt="2022-03-20T04:18:41.089" v="2308" actId="1076"/>
          <ac:spMkLst>
            <pc:docMk/>
            <pc:sldMk cId="2148042762" sldId="260"/>
            <ac:spMk id="16" creationId="{4F7BE721-FC01-422A-A862-ADDCC89EF4EB}"/>
          </ac:spMkLst>
        </pc:spChg>
        <pc:spChg chg="mod">
          <ac:chgData name="nss" userId="bb0c85aa-cad6-42eb-9b86-3b0dd0e2f749" providerId="ADAL" clId="{1DD78FAA-2368-46C7-88C2-3A7CEE28131B}" dt="2022-03-20T04:08:52.665" v="2156"/>
          <ac:spMkLst>
            <pc:docMk/>
            <pc:sldMk cId="2148042762" sldId="260"/>
            <ac:spMk id="33" creationId="{6D00FBAA-81E7-4D17-A4F5-C7EE5C34FF66}"/>
          </ac:spMkLst>
        </pc:spChg>
        <pc:spChg chg="add mod">
          <ac:chgData name="nss" userId="bb0c85aa-cad6-42eb-9b86-3b0dd0e2f749" providerId="ADAL" clId="{1DD78FAA-2368-46C7-88C2-3A7CEE28131B}" dt="2022-03-20T04:09:46.270" v="2166"/>
          <ac:spMkLst>
            <pc:docMk/>
            <pc:sldMk cId="2148042762" sldId="260"/>
            <ac:spMk id="38" creationId="{F646D56F-8304-4F0C-89A5-B0253C1C251D}"/>
          </ac:spMkLst>
        </pc:spChg>
      </pc:sldChg>
      <pc:sldChg chg="addSp delSp modSp mod">
        <pc:chgData name="nss" userId="bb0c85aa-cad6-42eb-9b86-3b0dd0e2f749" providerId="ADAL" clId="{1DD78FAA-2368-46C7-88C2-3A7CEE28131B}" dt="2022-03-20T04:18:49.913" v="2309" actId="1076"/>
        <pc:sldMkLst>
          <pc:docMk/>
          <pc:sldMk cId="1921558748" sldId="261"/>
        </pc:sldMkLst>
        <pc:spChg chg="mod">
          <ac:chgData name="nss" userId="bb0c85aa-cad6-42eb-9b86-3b0dd0e2f749" providerId="ADAL" clId="{1DD78FAA-2368-46C7-88C2-3A7CEE28131B}" dt="2022-03-20T04:18:49.913" v="2309" actId="1076"/>
          <ac:spMkLst>
            <pc:docMk/>
            <pc:sldMk cId="1921558748" sldId="261"/>
            <ac:spMk id="16" creationId="{44C4C733-C5DC-4669-B285-1DF211C1CB2B}"/>
          </ac:spMkLst>
        </pc:spChg>
        <pc:spChg chg="add del mod">
          <ac:chgData name="nss" userId="bb0c85aa-cad6-42eb-9b86-3b0dd0e2f749" providerId="ADAL" clId="{1DD78FAA-2368-46C7-88C2-3A7CEE28131B}" dt="2022-03-20T04:01:02.010" v="1485" actId="478"/>
          <ac:spMkLst>
            <pc:docMk/>
            <pc:sldMk cId="1921558748" sldId="261"/>
            <ac:spMk id="48" creationId="{6DEA01FB-624A-41B1-99F4-01CB6367FF04}"/>
          </ac:spMkLst>
        </pc:spChg>
        <pc:spChg chg="add mod">
          <ac:chgData name="nss" userId="bb0c85aa-cad6-42eb-9b86-3b0dd0e2f749" providerId="ADAL" clId="{1DD78FAA-2368-46C7-88C2-3A7CEE28131B}" dt="2022-03-20T04:09:55.751" v="2167" actId="255"/>
          <ac:spMkLst>
            <pc:docMk/>
            <pc:sldMk cId="1921558748" sldId="261"/>
            <ac:spMk id="49" creationId="{0C269A3A-BF47-45FF-8B03-1C184EF55768}"/>
          </ac:spMkLst>
        </pc:spChg>
      </pc:sldChg>
      <pc:sldChg chg="addSp modSp mod">
        <pc:chgData name="nss" userId="bb0c85aa-cad6-42eb-9b86-3b0dd0e2f749" providerId="ADAL" clId="{1DD78FAA-2368-46C7-88C2-3A7CEE28131B}" dt="2022-03-20T04:18:54.490" v="2310" actId="1076"/>
        <pc:sldMkLst>
          <pc:docMk/>
          <pc:sldMk cId="533331025" sldId="263"/>
        </pc:sldMkLst>
        <pc:spChg chg="mod">
          <ac:chgData name="nss" userId="bb0c85aa-cad6-42eb-9b86-3b0dd0e2f749" providerId="ADAL" clId="{1DD78FAA-2368-46C7-88C2-3A7CEE28131B}" dt="2022-03-20T04:18:54.490" v="2310" actId="1076"/>
          <ac:spMkLst>
            <pc:docMk/>
            <pc:sldMk cId="533331025" sldId="263"/>
            <ac:spMk id="17" creationId="{A97A9DA3-EE66-4FD3-9F2B-9AC971841ABE}"/>
          </ac:spMkLst>
        </pc:spChg>
        <pc:spChg chg="mod ord">
          <ac:chgData name="nss" userId="bb0c85aa-cad6-42eb-9b86-3b0dd0e2f749" providerId="ADAL" clId="{1DD78FAA-2368-46C7-88C2-3A7CEE28131B}" dt="2022-03-20T04:02:52.784" v="1715" actId="1076"/>
          <ac:spMkLst>
            <pc:docMk/>
            <pc:sldMk cId="533331025" sldId="263"/>
            <ac:spMk id="35" creationId="{346AAE2F-F207-4EEF-888D-4F83C696D98A}"/>
          </ac:spMkLst>
        </pc:spChg>
        <pc:spChg chg="mod ord">
          <ac:chgData name="nss" userId="bb0c85aa-cad6-42eb-9b86-3b0dd0e2f749" providerId="ADAL" clId="{1DD78FAA-2368-46C7-88C2-3A7CEE28131B}" dt="2022-03-20T04:02:52.784" v="1715" actId="1076"/>
          <ac:spMkLst>
            <pc:docMk/>
            <pc:sldMk cId="533331025" sldId="263"/>
            <ac:spMk id="65" creationId="{4946B402-2425-4E3F-AF24-31F5B6E621DA}"/>
          </ac:spMkLst>
        </pc:spChg>
        <pc:spChg chg="add mod">
          <ac:chgData name="nss" userId="bb0c85aa-cad6-42eb-9b86-3b0dd0e2f749" providerId="ADAL" clId="{1DD78FAA-2368-46C7-88C2-3A7CEE28131B}" dt="2022-03-20T04:10:35.631" v="2169" actId="255"/>
          <ac:spMkLst>
            <pc:docMk/>
            <pc:sldMk cId="533331025" sldId="263"/>
            <ac:spMk id="92" creationId="{7CE59C34-E17D-46D9-97D1-5368C61E9B1F}"/>
          </ac:spMkLst>
        </pc:spChg>
      </pc:sldChg>
      <pc:sldChg chg="modSp mod">
        <pc:chgData name="nss" userId="bb0c85aa-cad6-42eb-9b86-3b0dd0e2f749" providerId="ADAL" clId="{1DD78FAA-2368-46C7-88C2-3A7CEE28131B}" dt="2022-03-20T04:00:33.237" v="1484"/>
        <pc:sldMkLst>
          <pc:docMk/>
          <pc:sldMk cId="3204677090" sldId="264"/>
        </pc:sldMkLst>
        <pc:spChg chg="mod">
          <ac:chgData name="nss" userId="bb0c85aa-cad6-42eb-9b86-3b0dd0e2f749" providerId="ADAL" clId="{1DD78FAA-2368-46C7-88C2-3A7CEE28131B}" dt="2022-03-20T04:00:33.237" v="1484"/>
          <ac:spMkLst>
            <pc:docMk/>
            <pc:sldMk cId="3204677090" sldId="264"/>
            <ac:spMk id="6" creationId="{AC63008C-0FAA-4E56-9E99-F1D0F4A31AE5}"/>
          </ac:spMkLst>
        </pc:spChg>
      </pc:sldChg>
    </pc:docChg>
  </pc:docChgLst>
  <pc:docChgLst>
    <pc:chgData name="nss" userId="bb0c85aa-cad6-42eb-9b86-3b0dd0e2f749" providerId="ADAL" clId="{150C3B93-C0AF-4DB5-8BBE-C6EE384AD021}"/>
    <pc:docChg chg="undo redo custSel modSld">
      <pc:chgData name="nss" userId="bb0c85aa-cad6-42eb-9b86-3b0dd0e2f749" providerId="ADAL" clId="{150C3B93-C0AF-4DB5-8BBE-C6EE384AD021}" dt="2022-04-03T21:47:32.228" v="24" actId="688"/>
      <pc:docMkLst>
        <pc:docMk/>
      </pc:docMkLst>
      <pc:sldChg chg="delSp modSp mod">
        <pc:chgData name="nss" userId="bb0c85aa-cad6-42eb-9b86-3b0dd0e2f749" providerId="ADAL" clId="{150C3B93-C0AF-4DB5-8BBE-C6EE384AD021}" dt="2022-04-03T21:47:32.228" v="24" actId="688"/>
        <pc:sldMkLst>
          <pc:docMk/>
          <pc:sldMk cId="4246628517" sldId="256"/>
        </pc:sldMkLst>
        <pc:spChg chg="del">
          <ac:chgData name="nss" userId="bb0c85aa-cad6-42eb-9b86-3b0dd0e2f749" providerId="ADAL" clId="{150C3B93-C0AF-4DB5-8BBE-C6EE384AD021}" dt="2022-04-03T21:45:48.830" v="0" actId="478"/>
          <ac:spMkLst>
            <pc:docMk/>
            <pc:sldMk cId="4246628517" sldId="256"/>
            <ac:spMk id="7" creationId="{E6388EF0-AE37-4787-90EF-808A25B312E6}"/>
          </ac:spMkLst>
        </pc:spChg>
        <pc:spChg chg="mod">
          <ac:chgData name="nss" userId="bb0c85aa-cad6-42eb-9b86-3b0dd0e2f749" providerId="ADAL" clId="{150C3B93-C0AF-4DB5-8BBE-C6EE384AD021}" dt="2022-04-03T21:47:32.228" v="24" actId="688"/>
          <ac:spMkLst>
            <pc:docMk/>
            <pc:sldMk cId="4246628517" sldId="256"/>
            <ac:spMk id="8" creationId="{086C8055-5026-4DAE-A976-CD36317A4A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4B643-81A3-4E38-A40F-401387BB3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A5CA8-19F2-4451-A835-B051E6532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2CD9B-C703-4269-B68E-9E7705EE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894D9-DEEF-4BC2-AF0B-8A0428C2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7C2A4-D0F4-439A-89CD-18CC6ED9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1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CF2A-4AB0-4331-8400-832650CB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FB5DE-5AA5-42C3-94E5-9EF89CBC8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B4E04-1E99-468A-A95A-5726D8D0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7E0CF-F7A6-4551-B8C7-C6217578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8F3CB-2ADD-461B-AC29-1E3D8854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2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C8B54-2E2E-4D67-8F03-9515A8310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BB993-85A7-4736-A128-E0FBD8C3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DBF8B-6BC8-4D8D-AA43-A7C93551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086C2-F0ED-4237-9B89-5E8410C0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FF6AE-6445-4AE5-BBDE-CFFB0D7C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D060-FCC9-47A2-B41F-B310C43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04C22-D346-494F-AF31-DF00266F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24A3B-99CC-47D6-93AB-72257240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BFDA8-B8E8-4698-8158-DAA91537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CA6A-7D8D-41D0-AA97-E0A7C51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5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F9930-11FB-45D7-A6E0-B3634AC2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5DD43-2D74-411A-AD29-BD2B5FBC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4D703-4303-49A6-A95B-13922DBF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A2CA0-D28D-4BF3-B9BC-CC98F9E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8BEB7-2DBB-4F53-8761-828D1CE6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11164-35EB-4A2B-A987-4485D769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38EC7-FC92-4FC4-B498-A468B9B1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FE425-D5E3-43C6-AE12-49DA089F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8128D-02AF-4E13-9329-31DBFCAB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A80F-1F5D-4FC2-AA8C-30EE405F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F5385-2533-4EC1-A99E-A2466126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D690C-54C9-4E4D-9B88-2906F4AC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CB4B-937C-45C5-A9ED-64C3188D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1DC4A-652E-4209-AEE5-549252B5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C62157-C1DA-4BC8-A989-A399AE10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2DCB2-A1B9-4BEA-B4D1-D507CB446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7E6843-A7BB-4B92-B54B-CB0742D8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04BC9E-D209-4913-8036-A5E7E351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8719A7-ACB0-4BAE-AF1E-13E018B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7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3393F-ED9C-47E4-8F5E-62AAF9B0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0815F-0DA6-4940-98F1-4B43083A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DEEDB-82B6-4C37-B1CE-79986446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69BDC-2548-49AC-9EA5-7F4FD9B7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6A7EA-3455-4433-A20B-14003633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942C58-4B29-4EB7-BCAE-E1D88F05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96508-07CA-45DB-8233-B9278DAA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7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EC25B-3E95-4D5C-B3A2-DC4963B3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3C07-3D2C-43AF-A2FA-FED1EF31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21E3B-0C8F-41A7-A54D-F63B959F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7FC3A-C73B-4CEA-AF80-F12834C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46402-04D7-4A50-87D8-7DA97DED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D020F-045D-4F93-AECC-4C7FF356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0932D-4FEC-4336-99E1-68E95D42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CC7E8-57C1-40B6-94DE-9D5A5B73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4F10F-2201-4539-9360-69F76E202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5C4D2-8D3C-4598-AAED-CBA12493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8172A-B279-4E60-A904-40703C48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C131A-B44B-41AE-9BB4-64DDB85F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51BD6-4ED3-4EC9-88C4-A8875DD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2C992-203D-435A-A17F-6EB5EB45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CB167-1DC5-4921-BD5B-56079DE8E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D569-30A0-48AF-8BBA-169C99F6B11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61C89-2B85-45DB-B537-7EB10E6A8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35196-0B4C-4406-B2D4-1205DB9A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nn98/TA_Assi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495C68-E77B-4673-A0BB-49BF3808FE2F}"/>
              </a:ext>
            </a:extLst>
          </p:cNvPr>
          <p:cNvSpPr txBox="1"/>
          <p:nvPr/>
        </p:nvSpPr>
        <p:spPr>
          <a:xfrm>
            <a:off x="1325434" y="2777592"/>
            <a:ext cx="5561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Palace Script MT" panose="030303020206070C0B05" pitchFamily="66" charset="0"/>
              </a:rPr>
              <a:t>A</a:t>
            </a:r>
            <a:r>
              <a:rPr lang="en-US" altLang="ko-KR" sz="6600" dirty="0">
                <a:latin typeface="Palace Script MT" panose="030303020206070C0B05" pitchFamily="66" charset="0"/>
              </a:rPr>
              <a:t>lg</a:t>
            </a:r>
            <a:r>
              <a:rPr lang="en-US" altLang="ko-KR" sz="4800" dirty="0">
                <a:latin typeface="Castellar" panose="020A0402060406010301" pitchFamily="18" charset="0"/>
              </a:rPr>
              <a:t>.</a:t>
            </a:r>
            <a:r>
              <a:rPr lang="en-US" altLang="ko-KR" sz="7200" dirty="0">
                <a:latin typeface="Castellar" panose="020A0402060406010301" pitchFamily="18" charset="0"/>
              </a:rPr>
              <a:t> </a:t>
            </a:r>
            <a:r>
              <a:rPr lang="en-US" altLang="ko-KR" sz="1500" dirty="0">
                <a:latin typeface="Castellar" panose="020A0402060406010301" pitchFamily="18" charset="0"/>
              </a:rPr>
              <a:t>(</a:t>
            </a:r>
            <a:r>
              <a:rPr lang="ko-KR" altLang="en-US" sz="1500" dirty="0">
                <a:latin typeface="Castellar" panose="020A0402060406010301" pitchFamily="18" charset="0"/>
              </a:rPr>
              <a:t>가제</a:t>
            </a:r>
            <a:r>
              <a:rPr lang="en-US" altLang="ko-KR" sz="1500" dirty="0">
                <a:latin typeface="Castellar" panose="020A0402060406010301" pitchFamily="18" charset="0"/>
              </a:rPr>
              <a:t>)</a:t>
            </a:r>
            <a:endParaRPr lang="ko-KR" altLang="en-US" sz="1500" dirty="0">
              <a:latin typeface="Castellar" panose="020A0402060406010301" pitchFamily="18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B1B140-E66E-4948-8286-345837E8660A}"/>
              </a:ext>
            </a:extLst>
          </p:cNvPr>
          <p:cNvSpPr/>
          <p:nvPr/>
        </p:nvSpPr>
        <p:spPr>
          <a:xfrm>
            <a:off x="1065570" y="4035079"/>
            <a:ext cx="3966545" cy="65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F40DAC-6AEC-48E7-B9B6-813CD857F679}"/>
              </a:ext>
            </a:extLst>
          </p:cNvPr>
          <p:cNvSpPr txBox="1"/>
          <p:nvPr/>
        </p:nvSpPr>
        <p:spPr>
          <a:xfrm>
            <a:off x="0" y="435593"/>
            <a:ext cx="8852687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소프트웨어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캡스톤디자인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이승진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0654B35-B631-4901-93EA-6FDFF3C6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CC748C-CE29-4346-929F-AE70C0EBFFCF}"/>
              </a:ext>
            </a:extLst>
          </p:cNvPr>
          <p:cNvSpPr txBox="1"/>
          <p:nvPr/>
        </p:nvSpPr>
        <p:spPr>
          <a:xfrm>
            <a:off x="854697" y="5856428"/>
            <a:ext cx="9689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201732009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김윤서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201732024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이영수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201732028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이현복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201736023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안석범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27DAFE9-4590-4348-ADBE-E30D303609CD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CFCB624-7A84-4931-ADAA-B514EF8BB1D8}"/>
              </a:ext>
            </a:extLst>
          </p:cNvPr>
          <p:cNvSpPr/>
          <p:nvPr/>
        </p:nvSpPr>
        <p:spPr>
          <a:xfrm>
            <a:off x="1" y="1391161"/>
            <a:ext cx="9845183" cy="18000"/>
          </a:xfrm>
          <a:custGeom>
            <a:avLst/>
            <a:gdLst>
              <a:gd name="connsiteX0" fmla="*/ 4423583 w 9845183"/>
              <a:gd name="connsiteY0" fmla="*/ 0 h 7200"/>
              <a:gd name="connsiteX1" fmla="*/ 9845183 w 9845183"/>
              <a:gd name="connsiteY1" fmla="*/ 3600 h 7200"/>
              <a:gd name="connsiteX2" fmla="*/ 4423583 w 9845183"/>
              <a:gd name="connsiteY2" fmla="*/ 7200 h 7200"/>
              <a:gd name="connsiteX3" fmla="*/ 590105 w 9845183"/>
              <a:gd name="connsiteY3" fmla="*/ 6146 h 7200"/>
              <a:gd name="connsiteX4" fmla="*/ 0 w 9845183"/>
              <a:gd name="connsiteY4" fmla="*/ 5671 h 7200"/>
              <a:gd name="connsiteX5" fmla="*/ 0 w 9845183"/>
              <a:gd name="connsiteY5" fmla="*/ 1530 h 7200"/>
              <a:gd name="connsiteX6" fmla="*/ 590105 w 9845183"/>
              <a:gd name="connsiteY6" fmla="*/ 1055 h 7200"/>
              <a:gd name="connsiteX7" fmla="*/ 4423583 w 9845183"/>
              <a:gd name="connsiteY7" fmla="*/ 0 h 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45183" h="7200">
                <a:moveTo>
                  <a:pt x="4423583" y="0"/>
                </a:moveTo>
                <a:cubicBezTo>
                  <a:pt x="7417391" y="0"/>
                  <a:pt x="9845183" y="1612"/>
                  <a:pt x="9845183" y="3600"/>
                </a:cubicBezTo>
                <a:cubicBezTo>
                  <a:pt x="9845183" y="5588"/>
                  <a:pt x="7417391" y="7200"/>
                  <a:pt x="4423583" y="7200"/>
                </a:cubicBezTo>
                <a:cubicBezTo>
                  <a:pt x="2926679" y="7200"/>
                  <a:pt x="1571279" y="6797"/>
                  <a:pt x="590105" y="6146"/>
                </a:cubicBezTo>
                <a:lnTo>
                  <a:pt x="0" y="5671"/>
                </a:lnTo>
                <a:lnTo>
                  <a:pt x="0" y="1530"/>
                </a:lnTo>
                <a:lnTo>
                  <a:pt x="590105" y="1055"/>
                </a:lnTo>
                <a:cubicBezTo>
                  <a:pt x="1571279" y="403"/>
                  <a:pt x="2926679" y="0"/>
                  <a:pt x="442358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38CC56-7E52-4834-9B54-1C567307E1F5}"/>
              </a:ext>
            </a:extLst>
          </p:cNvPr>
          <p:cNvSpPr txBox="1"/>
          <p:nvPr/>
        </p:nvSpPr>
        <p:spPr>
          <a:xfrm>
            <a:off x="854697" y="2116417"/>
            <a:ext cx="4550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latin typeface="바탕" panose="02030600000101010101" pitchFamily="18" charset="-127"/>
                <a:ea typeface="바탕" panose="02030600000101010101" pitchFamily="18" charset="-127"/>
              </a:rPr>
              <a:t>Project.</a:t>
            </a:r>
            <a:endParaRPr lang="ko-KR" altLang="en-US" i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C3E5C6-7042-4410-B0CE-EBEB1F4D2617}"/>
              </a:ext>
            </a:extLst>
          </p:cNvPr>
          <p:cNvSpPr/>
          <p:nvPr/>
        </p:nvSpPr>
        <p:spPr>
          <a:xfrm rot="10800000">
            <a:off x="0" y="0"/>
            <a:ext cx="12192000" cy="432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tx1">
                  <a:alpha val="0"/>
                </a:schemeClr>
              </a:gs>
            </a:gsLst>
            <a:lin ang="1614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92A254-91D6-4DE5-9859-E3726B51F455}"/>
              </a:ext>
            </a:extLst>
          </p:cNvPr>
          <p:cNvSpPr txBox="1"/>
          <p:nvPr/>
        </p:nvSpPr>
        <p:spPr>
          <a:xfrm>
            <a:off x="4741933" y="2116417"/>
            <a:ext cx="4550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latin typeface="바탕" panose="02030600000101010101" pitchFamily="18" charset="-127"/>
                <a:ea typeface="바탕" panose="02030600000101010101" pitchFamily="18" charset="-127"/>
              </a:rPr>
              <a:t>Function.</a:t>
            </a:r>
            <a:endParaRPr lang="ko-KR" altLang="en-US" i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100D08-E109-40F3-83A2-8942B843EDF1}"/>
              </a:ext>
            </a:extLst>
          </p:cNvPr>
          <p:cNvSpPr/>
          <p:nvPr/>
        </p:nvSpPr>
        <p:spPr>
          <a:xfrm>
            <a:off x="0" y="6429644"/>
            <a:ext cx="12192000" cy="432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tx1">
                  <a:alpha val="0"/>
                </a:schemeClr>
              </a:gs>
            </a:gsLst>
            <a:lin ang="1614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FC8FC23-33E2-4A82-9904-4D2DF4369F46}"/>
              </a:ext>
            </a:extLst>
          </p:cNvPr>
          <p:cNvGrpSpPr/>
          <p:nvPr/>
        </p:nvGrpSpPr>
        <p:grpSpPr>
          <a:xfrm>
            <a:off x="5035866" y="2457205"/>
            <a:ext cx="6664548" cy="2044313"/>
            <a:chOff x="5035866" y="2039565"/>
            <a:chExt cx="6664548" cy="204431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E8DA0F8-84FC-4B38-A914-E9FE9F19EBB3}"/>
                </a:ext>
              </a:extLst>
            </p:cNvPr>
            <p:cNvSpPr txBox="1"/>
            <p:nvPr/>
          </p:nvSpPr>
          <p:spPr>
            <a:xfrm>
              <a:off x="5035866" y="2039565"/>
              <a:ext cx="6097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-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프로그래밍 저지 </a:t>
              </a:r>
              <a:r>
                <a:rPr lang="ko-KR" altLang="en-US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과제 채점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2F9A639-3539-4D6B-B591-02E57A9ECDA8}"/>
                </a:ext>
              </a:extLst>
            </p:cNvPr>
            <p:cNvSpPr txBox="1"/>
            <p:nvPr/>
          </p:nvSpPr>
          <p:spPr>
            <a:xfrm>
              <a:off x="5329799" y="2416275"/>
              <a:ext cx="60973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과제 채점 자동화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F0AC23F-E2D7-4B3F-B01A-BFD9AC626F38}"/>
                </a:ext>
              </a:extLst>
            </p:cNvPr>
            <p:cNvSpPr txBox="1"/>
            <p:nvPr/>
          </p:nvSpPr>
          <p:spPr>
            <a:xfrm>
              <a:off x="5530133" y="2757709"/>
              <a:ext cx="43150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Target Problem ID,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수강생 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ID List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활용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CE83199-ACE4-46CA-A511-3D6F14EF7C86}"/>
                </a:ext>
              </a:extLst>
            </p:cNvPr>
            <p:cNvSpPr txBox="1"/>
            <p:nvPr/>
          </p:nvSpPr>
          <p:spPr>
            <a:xfrm>
              <a:off x="5530133" y="3065486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과제 수행 여부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/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정오 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제출 일시 확인 및 점수 부여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3B4366-939B-495D-AECA-03E354DEE45A}"/>
                </a:ext>
              </a:extLst>
            </p:cNvPr>
            <p:cNvSpPr txBox="1"/>
            <p:nvPr/>
          </p:nvSpPr>
          <p:spPr>
            <a:xfrm>
              <a:off x="5530133" y="3357860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기존 프로젝트 리소스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(Android)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활용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520E241-1A3A-4352-90C6-ABA7358D0B95}"/>
                </a:ext>
              </a:extLst>
            </p:cNvPr>
            <p:cNvSpPr txBox="1"/>
            <p:nvPr/>
          </p:nvSpPr>
          <p:spPr>
            <a:xfrm>
              <a:off x="5329799" y="3717553"/>
              <a:ext cx="499879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과제 채점 효율성 향상</a:t>
              </a:r>
              <a:r>
                <a:rPr lang="en-US" altLang="ko-KR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  <a:r>
                <a:rPr lang="ko-KR" altLang="en-US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8A7337-9B89-4064-84B6-268F71EEBE04}"/>
                </a:ext>
              </a:extLst>
            </p:cNvPr>
            <p:cNvSpPr txBox="1"/>
            <p:nvPr/>
          </p:nvSpPr>
          <p:spPr>
            <a:xfrm>
              <a:off x="9919607" y="3665637"/>
              <a:ext cx="1780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rtl="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For. </a:t>
              </a:r>
              <a:r>
                <a:rPr lang="en-US" altLang="ko-KR" sz="1800" b="1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Professor</a:t>
              </a:r>
              <a:endParaRPr lang="ko-KR" altLang="ko-KR" sz="1200" dirty="0">
                <a:effectLst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2ED32518-9019-4B75-A093-C5BB967EE130}"/>
                </a:ext>
              </a:extLst>
            </p:cNvPr>
            <p:cNvSpPr/>
            <p:nvPr/>
          </p:nvSpPr>
          <p:spPr>
            <a:xfrm rot="10800000">
              <a:off x="5209296" y="4073078"/>
              <a:ext cx="6426000" cy="10800"/>
            </a:xfrm>
            <a:custGeom>
              <a:avLst/>
              <a:gdLst>
                <a:gd name="connsiteX0" fmla="*/ 4423583 w 9845183"/>
                <a:gd name="connsiteY0" fmla="*/ 0 h 7200"/>
                <a:gd name="connsiteX1" fmla="*/ 9845183 w 9845183"/>
                <a:gd name="connsiteY1" fmla="*/ 3600 h 7200"/>
                <a:gd name="connsiteX2" fmla="*/ 4423583 w 9845183"/>
                <a:gd name="connsiteY2" fmla="*/ 7200 h 7200"/>
                <a:gd name="connsiteX3" fmla="*/ 590105 w 9845183"/>
                <a:gd name="connsiteY3" fmla="*/ 6146 h 7200"/>
                <a:gd name="connsiteX4" fmla="*/ 0 w 9845183"/>
                <a:gd name="connsiteY4" fmla="*/ 5671 h 7200"/>
                <a:gd name="connsiteX5" fmla="*/ 0 w 9845183"/>
                <a:gd name="connsiteY5" fmla="*/ 1530 h 7200"/>
                <a:gd name="connsiteX6" fmla="*/ 590105 w 9845183"/>
                <a:gd name="connsiteY6" fmla="*/ 1055 h 7200"/>
                <a:gd name="connsiteX7" fmla="*/ 4423583 w 9845183"/>
                <a:gd name="connsiteY7" fmla="*/ 0 h 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5183" h="7200">
                  <a:moveTo>
                    <a:pt x="4423583" y="0"/>
                  </a:moveTo>
                  <a:cubicBezTo>
                    <a:pt x="7417391" y="0"/>
                    <a:pt x="9845183" y="1612"/>
                    <a:pt x="9845183" y="3600"/>
                  </a:cubicBezTo>
                  <a:cubicBezTo>
                    <a:pt x="9845183" y="5588"/>
                    <a:pt x="7417391" y="7200"/>
                    <a:pt x="4423583" y="7200"/>
                  </a:cubicBezTo>
                  <a:cubicBezTo>
                    <a:pt x="2926679" y="7200"/>
                    <a:pt x="1571279" y="6797"/>
                    <a:pt x="590105" y="6146"/>
                  </a:cubicBezTo>
                  <a:lnTo>
                    <a:pt x="0" y="5671"/>
                  </a:lnTo>
                  <a:lnTo>
                    <a:pt x="0" y="1530"/>
                  </a:lnTo>
                  <a:lnTo>
                    <a:pt x="590105" y="1055"/>
                  </a:lnTo>
                  <a:cubicBezTo>
                    <a:pt x="1571279" y="403"/>
                    <a:pt x="2926679" y="0"/>
                    <a:pt x="442358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58C1096-F453-42D8-BF7F-8118473FC92A}"/>
              </a:ext>
            </a:extLst>
          </p:cNvPr>
          <p:cNvGrpSpPr/>
          <p:nvPr/>
        </p:nvGrpSpPr>
        <p:grpSpPr>
          <a:xfrm>
            <a:off x="5188266" y="2609605"/>
            <a:ext cx="6664548" cy="2044313"/>
            <a:chOff x="5035866" y="2039565"/>
            <a:chExt cx="6664548" cy="204431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E3DB301-9410-4F9A-84BB-CF2D20F91911}"/>
                </a:ext>
              </a:extLst>
            </p:cNvPr>
            <p:cNvSpPr txBox="1"/>
            <p:nvPr/>
          </p:nvSpPr>
          <p:spPr>
            <a:xfrm>
              <a:off x="5035866" y="2039565"/>
              <a:ext cx="6097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-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 교내 랭킹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/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QnA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게시판 </a:t>
              </a:r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96B7FB3-83AB-4F72-BE8E-3D8DFC25CB35}"/>
                </a:ext>
              </a:extLst>
            </p:cNvPr>
            <p:cNvSpPr txBox="1"/>
            <p:nvPr/>
          </p:nvSpPr>
          <p:spPr>
            <a:xfrm>
              <a:off x="5329799" y="2416275"/>
              <a:ext cx="60973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서비스 사용자</a:t>
              </a:r>
              <a:r>
                <a:rPr lang="en-US" altLang="ko-KR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성공회대 재학생</a:t>
              </a:r>
              <a:r>
                <a:rPr lang="en-US" altLang="ko-KR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)</a:t>
              </a:r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랭킹 </a:t>
              </a:r>
              <a:r>
                <a:rPr lang="en-US" altLang="ko-KR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질의응답 게시판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DCBFB20-AFBE-4562-A60C-8EB17370CE53}"/>
                </a:ext>
              </a:extLst>
            </p:cNvPr>
            <p:cNvSpPr txBox="1"/>
            <p:nvPr/>
          </p:nvSpPr>
          <p:spPr>
            <a:xfrm>
              <a:off x="5530132" y="2757709"/>
              <a:ext cx="61051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랭킹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해결한 문제 수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) / Solved.ac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랭킹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해결한 문제 </a:t>
              </a:r>
              <a:r>
                <a:rPr lang="ko-KR" altLang="en-US" sz="1400" dirty="0" err="1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레이팅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)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제공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904D1D3-D45B-46E6-BADE-6FB81DC71F2D}"/>
                </a:ext>
              </a:extLst>
            </p:cNvPr>
            <p:cNvSpPr txBox="1"/>
            <p:nvPr/>
          </p:nvSpPr>
          <p:spPr>
            <a:xfrm>
              <a:off x="5530133" y="3065486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프로그래밍 관련 자유로운 질의응답 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F7679EA-C5EE-41EE-8EC0-6F98B4823642}"/>
                </a:ext>
              </a:extLst>
            </p:cNvPr>
            <p:cNvSpPr txBox="1"/>
            <p:nvPr/>
          </p:nvSpPr>
          <p:spPr>
            <a:xfrm>
              <a:off x="5530133" y="3357860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활동의 적극성 등의 지표로 상위권 학생에게 리워드 지급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FD748D1-2346-43D6-8F4A-9353491E4B46}"/>
                </a:ext>
              </a:extLst>
            </p:cNvPr>
            <p:cNvSpPr txBox="1"/>
            <p:nvPr/>
          </p:nvSpPr>
          <p:spPr>
            <a:xfrm>
              <a:off x="5329799" y="3717553"/>
              <a:ext cx="499879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학생간 교류 증진</a:t>
              </a:r>
              <a:r>
                <a:rPr lang="en-US" altLang="ko-KR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학업성취도 향상</a:t>
              </a:r>
              <a:r>
                <a:rPr lang="en-US" altLang="ko-KR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953ACCC-6346-4C7D-91F8-49D0AB974A3B}"/>
                </a:ext>
              </a:extLst>
            </p:cNvPr>
            <p:cNvSpPr txBox="1"/>
            <p:nvPr/>
          </p:nvSpPr>
          <p:spPr>
            <a:xfrm>
              <a:off x="9919607" y="3665637"/>
              <a:ext cx="1780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rtl="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For. </a:t>
              </a:r>
              <a:r>
                <a:rPr lang="en-US" altLang="ko-KR" sz="1800" b="1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All</a:t>
              </a:r>
              <a:endParaRPr lang="ko-KR" altLang="ko-KR" sz="1200" dirty="0">
                <a:effectLst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CEB6B96-03C6-4D0E-8FDF-3CC5BB1762AC}"/>
                </a:ext>
              </a:extLst>
            </p:cNvPr>
            <p:cNvSpPr/>
            <p:nvPr/>
          </p:nvSpPr>
          <p:spPr>
            <a:xfrm rot="10800000">
              <a:off x="5209296" y="4073078"/>
              <a:ext cx="6426000" cy="10800"/>
            </a:xfrm>
            <a:custGeom>
              <a:avLst/>
              <a:gdLst>
                <a:gd name="connsiteX0" fmla="*/ 4423583 w 9845183"/>
                <a:gd name="connsiteY0" fmla="*/ 0 h 7200"/>
                <a:gd name="connsiteX1" fmla="*/ 9845183 w 9845183"/>
                <a:gd name="connsiteY1" fmla="*/ 3600 h 7200"/>
                <a:gd name="connsiteX2" fmla="*/ 4423583 w 9845183"/>
                <a:gd name="connsiteY2" fmla="*/ 7200 h 7200"/>
                <a:gd name="connsiteX3" fmla="*/ 590105 w 9845183"/>
                <a:gd name="connsiteY3" fmla="*/ 6146 h 7200"/>
                <a:gd name="connsiteX4" fmla="*/ 0 w 9845183"/>
                <a:gd name="connsiteY4" fmla="*/ 5671 h 7200"/>
                <a:gd name="connsiteX5" fmla="*/ 0 w 9845183"/>
                <a:gd name="connsiteY5" fmla="*/ 1530 h 7200"/>
                <a:gd name="connsiteX6" fmla="*/ 590105 w 9845183"/>
                <a:gd name="connsiteY6" fmla="*/ 1055 h 7200"/>
                <a:gd name="connsiteX7" fmla="*/ 4423583 w 9845183"/>
                <a:gd name="connsiteY7" fmla="*/ 0 h 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5183" h="7200">
                  <a:moveTo>
                    <a:pt x="4423583" y="0"/>
                  </a:moveTo>
                  <a:cubicBezTo>
                    <a:pt x="7417391" y="0"/>
                    <a:pt x="9845183" y="1612"/>
                    <a:pt x="9845183" y="3600"/>
                  </a:cubicBezTo>
                  <a:cubicBezTo>
                    <a:pt x="9845183" y="5588"/>
                    <a:pt x="7417391" y="7200"/>
                    <a:pt x="4423583" y="7200"/>
                  </a:cubicBezTo>
                  <a:cubicBezTo>
                    <a:pt x="2926679" y="7200"/>
                    <a:pt x="1571279" y="6797"/>
                    <a:pt x="590105" y="6146"/>
                  </a:cubicBezTo>
                  <a:lnTo>
                    <a:pt x="0" y="5671"/>
                  </a:lnTo>
                  <a:lnTo>
                    <a:pt x="0" y="1530"/>
                  </a:lnTo>
                  <a:lnTo>
                    <a:pt x="590105" y="1055"/>
                  </a:lnTo>
                  <a:cubicBezTo>
                    <a:pt x="1571279" y="403"/>
                    <a:pt x="2926679" y="0"/>
                    <a:pt x="442358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7B8607-CE7F-4343-AD07-F5E4671ABC5C}"/>
              </a:ext>
            </a:extLst>
          </p:cNvPr>
          <p:cNvGrpSpPr/>
          <p:nvPr/>
        </p:nvGrpSpPr>
        <p:grpSpPr>
          <a:xfrm>
            <a:off x="5035866" y="2457205"/>
            <a:ext cx="6664549" cy="2518473"/>
            <a:chOff x="5035866" y="2039565"/>
            <a:chExt cx="6664549" cy="251847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E716C0-324E-4817-8146-9FECCC1A55B2}"/>
                </a:ext>
              </a:extLst>
            </p:cNvPr>
            <p:cNvSpPr txBox="1"/>
            <p:nvPr/>
          </p:nvSpPr>
          <p:spPr>
            <a:xfrm>
              <a:off x="5035866" y="2039565"/>
              <a:ext cx="6097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-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프로그래밍 저지 데이터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분석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활용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B8E177-11C0-45C8-B879-887EE950B0DB}"/>
                </a:ext>
              </a:extLst>
            </p:cNvPr>
            <p:cNvSpPr txBox="1"/>
            <p:nvPr/>
          </p:nvSpPr>
          <p:spPr>
            <a:xfrm>
              <a:off x="5329799" y="2416275"/>
              <a:ext cx="60973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 프로필 </a:t>
              </a: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알고리즘별 문제 분류 및 추천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A7A486-058A-4908-88A0-C3E8ABB37173}"/>
                </a:ext>
              </a:extLst>
            </p:cNvPr>
            <p:cNvSpPr txBox="1"/>
            <p:nvPr/>
          </p:nvSpPr>
          <p:spPr>
            <a:xfrm>
              <a:off x="5530133" y="2757709"/>
              <a:ext cx="31378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선호 알고리즘에 속한 문제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ADB6D3-E3E6-42BD-B246-92CE77C197B0}"/>
                </a:ext>
              </a:extLst>
            </p:cNvPr>
            <p:cNvSpPr txBox="1"/>
            <p:nvPr/>
          </p:nvSpPr>
          <p:spPr>
            <a:xfrm>
              <a:off x="5530133" y="3513444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사용자와 유사한 랭킹의 유저가 해결한 문제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DDE6CA-67EB-413F-88D8-D000D29A995E}"/>
                </a:ext>
              </a:extLst>
            </p:cNvPr>
            <p:cNvSpPr txBox="1"/>
            <p:nvPr/>
          </p:nvSpPr>
          <p:spPr>
            <a:xfrm>
              <a:off x="5329799" y="3201092"/>
              <a:ext cx="60973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난이도</a:t>
              </a:r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별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문제 분류 및 추천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0DF08D-0C8E-452D-8B5B-D5462A5EAD55}"/>
                </a:ext>
              </a:extLst>
            </p:cNvPr>
            <p:cNvSpPr txBox="1"/>
            <p:nvPr/>
          </p:nvSpPr>
          <p:spPr>
            <a:xfrm>
              <a:off x="5530133" y="3805818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 선호 난이도에 속한 문제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0CC629-13B1-4463-BF30-55453F901945}"/>
                </a:ext>
              </a:extLst>
            </p:cNvPr>
            <p:cNvSpPr txBox="1"/>
            <p:nvPr/>
          </p:nvSpPr>
          <p:spPr>
            <a:xfrm>
              <a:off x="5329799" y="4191713"/>
              <a:ext cx="499879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 스타일에 맞춰 적절한 문제를 선정 및 제공</a:t>
              </a:r>
              <a:r>
                <a:rPr lang="en-US" altLang="ko-KR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.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B0EE95-1A57-4D6E-A4E6-70C4F66B7F0B}"/>
                </a:ext>
              </a:extLst>
            </p:cNvPr>
            <p:cNvSpPr txBox="1"/>
            <p:nvPr/>
          </p:nvSpPr>
          <p:spPr>
            <a:xfrm>
              <a:off x="9845185" y="4139797"/>
              <a:ext cx="18552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rtl="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For.</a:t>
              </a:r>
              <a:r>
                <a:rPr lang="en-US" altLang="ko-KR" sz="1200" b="1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 </a:t>
              </a:r>
              <a:r>
                <a:rPr lang="en-US" altLang="ko-KR" sz="1800" b="1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Student</a:t>
              </a:r>
              <a:endParaRPr lang="ko-KR" altLang="ko-KR" sz="1200" dirty="0">
                <a:effectLst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BEAA189-7E9C-40F1-AFB8-A333579F8B5B}"/>
                </a:ext>
              </a:extLst>
            </p:cNvPr>
            <p:cNvSpPr/>
            <p:nvPr/>
          </p:nvSpPr>
          <p:spPr>
            <a:xfrm rot="10800000">
              <a:off x="5209296" y="4547238"/>
              <a:ext cx="6426000" cy="10800"/>
            </a:xfrm>
            <a:custGeom>
              <a:avLst/>
              <a:gdLst>
                <a:gd name="connsiteX0" fmla="*/ 4423583 w 9845183"/>
                <a:gd name="connsiteY0" fmla="*/ 0 h 7200"/>
                <a:gd name="connsiteX1" fmla="*/ 9845183 w 9845183"/>
                <a:gd name="connsiteY1" fmla="*/ 3600 h 7200"/>
                <a:gd name="connsiteX2" fmla="*/ 4423583 w 9845183"/>
                <a:gd name="connsiteY2" fmla="*/ 7200 h 7200"/>
                <a:gd name="connsiteX3" fmla="*/ 590105 w 9845183"/>
                <a:gd name="connsiteY3" fmla="*/ 6146 h 7200"/>
                <a:gd name="connsiteX4" fmla="*/ 0 w 9845183"/>
                <a:gd name="connsiteY4" fmla="*/ 5671 h 7200"/>
                <a:gd name="connsiteX5" fmla="*/ 0 w 9845183"/>
                <a:gd name="connsiteY5" fmla="*/ 1530 h 7200"/>
                <a:gd name="connsiteX6" fmla="*/ 590105 w 9845183"/>
                <a:gd name="connsiteY6" fmla="*/ 1055 h 7200"/>
                <a:gd name="connsiteX7" fmla="*/ 4423583 w 9845183"/>
                <a:gd name="connsiteY7" fmla="*/ 0 h 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5183" h="7200">
                  <a:moveTo>
                    <a:pt x="4423583" y="0"/>
                  </a:moveTo>
                  <a:cubicBezTo>
                    <a:pt x="7417391" y="0"/>
                    <a:pt x="9845183" y="1612"/>
                    <a:pt x="9845183" y="3600"/>
                  </a:cubicBezTo>
                  <a:cubicBezTo>
                    <a:pt x="9845183" y="5588"/>
                    <a:pt x="7417391" y="7200"/>
                    <a:pt x="4423583" y="7200"/>
                  </a:cubicBezTo>
                  <a:cubicBezTo>
                    <a:pt x="2926679" y="7200"/>
                    <a:pt x="1571279" y="6797"/>
                    <a:pt x="590105" y="6146"/>
                  </a:cubicBezTo>
                  <a:lnTo>
                    <a:pt x="0" y="5671"/>
                  </a:lnTo>
                  <a:lnTo>
                    <a:pt x="0" y="1530"/>
                  </a:lnTo>
                  <a:lnTo>
                    <a:pt x="590105" y="1055"/>
                  </a:lnTo>
                  <a:cubicBezTo>
                    <a:pt x="1571279" y="403"/>
                    <a:pt x="2926679" y="0"/>
                    <a:pt x="442358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662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15872 -0.23796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-11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0.16081 0.31065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1553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1338ACD-4EE6-4DCC-932D-E65A3BA23C8E}"/>
              </a:ext>
            </a:extLst>
          </p:cNvPr>
          <p:cNvSpPr/>
          <p:nvPr/>
        </p:nvSpPr>
        <p:spPr>
          <a:xfrm>
            <a:off x="7622930" y="1567603"/>
            <a:ext cx="3258798" cy="3258798"/>
          </a:xfrm>
          <a:custGeom>
            <a:avLst/>
            <a:gdLst>
              <a:gd name="connsiteX0" fmla="*/ 729920 w 1858225"/>
              <a:gd name="connsiteY0" fmla="*/ 185757 h 1858225"/>
              <a:gd name="connsiteX1" fmla="*/ 384947 w 1858225"/>
              <a:gd name="connsiteY1" fmla="*/ 384949 h 1858225"/>
              <a:gd name="connsiteX2" fmla="*/ 185755 w 1858225"/>
              <a:gd name="connsiteY2" fmla="*/ 729921 h 1858225"/>
              <a:gd name="connsiteX3" fmla="*/ 185755 w 1858225"/>
              <a:gd name="connsiteY3" fmla="*/ 1128305 h 1858225"/>
              <a:gd name="connsiteX4" fmla="*/ 384947 w 1858225"/>
              <a:gd name="connsiteY4" fmla="*/ 1473277 h 1858225"/>
              <a:gd name="connsiteX5" fmla="*/ 729920 w 1858225"/>
              <a:gd name="connsiteY5" fmla="*/ 1672469 h 1858225"/>
              <a:gd name="connsiteX6" fmla="*/ 1128304 w 1858225"/>
              <a:gd name="connsiteY6" fmla="*/ 1672469 h 1858225"/>
              <a:gd name="connsiteX7" fmla="*/ 1473277 w 1858225"/>
              <a:gd name="connsiteY7" fmla="*/ 1473277 h 1858225"/>
              <a:gd name="connsiteX8" fmla="*/ 1672469 w 1858225"/>
              <a:gd name="connsiteY8" fmla="*/ 1128305 h 1858225"/>
              <a:gd name="connsiteX9" fmla="*/ 1672469 w 1858225"/>
              <a:gd name="connsiteY9" fmla="*/ 729921 h 1858225"/>
              <a:gd name="connsiteX10" fmla="*/ 1473277 w 1858225"/>
              <a:gd name="connsiteY10" fmla="*/ 384949 h 1858225"/>
              <a:gd name="connsiteX11" fmla="*/ 1128304 w 1858225"/>
              <a:gd name="connsiteY11" fmla="*/ 185757 h 1858225"/>
              <a:gd name="connsiteX12" fmla="*/ 680145 w 1858225"/>
              <a:gd name="connsiteY12" fmla="*/ 0 h 1858225"/>
              <a:gd name="connsiteX13" fmla="*/ 1178080 w 1858225"/>
              <a:gd name="connsiteY13" fmla="*/ 0 h 1858225"/>
              <a:gd name="connsiteX14" fmla="*/ 1609257 w 1858225"/>
              <a:gd name="connsiteY14" fmla="*/ 248968 h 1858225"/>
              <a:gd name="connsiteX15" fmla="*/ 1858225 w 1858225"/>
              <a:gd name="connsiteY15" fmla="*/ 680145 h 1858225"/>
              <a:gd name="connsiteX16" fmla="*/ 1858225 w 1858225"/>
              <a:gd name="connsiteY16" fmla="*/ 1178080 h 1858225"/>
              <a:gd name="connsiteX17" fmla="*/ 1609257 w 1858225"/>
              <a:gd name="connsiteY17" fmla="*/ 1609257 h 1858225"/>
              <a:gd name="connsiteX18" fmla="*/ 1178080 w 1858225"/>
              <a:gd name="connsiteY18" fmla="*/ 1858225 h 1858225"/>
              <a:gd name="connsiteX19" fmla="*/ 680145 w 1858225"/>
              <a:gd name="connsiteY19" fmla="*/ 1858225 h 1858225"/>
              <a:gd name="connsiteX20" fmla="*/ 248968 w 1858225"/>
              <a:gd name="connsiteY20" fmla="*/ 1609257 h 1858225"/>
              <a:gd name="connsiteX21" fmla="*/ 0 w 1858225"/>
              <a:gd name="connsiteY21" fmla="*/ 1178080 h 1858225"/>
              <a:gd name="connsiteX22" fmla="*/ 0 w 1858225"/>
              <a:gd name="connsiteY22" fmla="*/ 680145 h 1858225"/>
              <a:gd name="connsiteX23" fmla="*/ 248968 w 1858225"/>
              <a:gd name="connsiteY23" fmla="*/ 248968 h 185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58225" h="1858225">
                <a:moveTo>
                  <a:pt x="729920" y="185757"/>
                </a:moveTo>
                <a:lnTo>
                  <a:pt x="384947" y="384949"/>
                </a:lnTo>
                <a:lnTo>
                  <a:pt x="185755" y="729921"/>
                </a:lnTo>
                <a:lnTo>
                  <a:pt x="185755" y="1128305"/>
                </a:lnTo>
                <a:lnTo>
                  <a:pt x="384947" y="1473277"/>
                </a:lnTo>
                <a:lnTo>
                  <a:pt x="729920" y="1672469"/>
                </a:lnTo>
                <a:lnTo>
                  <a:pt x="1128304" y="1672469"/>
                </a:lnTo>
                <a:lnTo>
                  <a:pt x="1473277" y="1473277"/>
                </a:lnTo>
                <a:lnTo>
                  <a:pt x="1672469" y="1128305"/>
                </a:lnTo>
                <a:lnTo>
                  <a:pt x="1672469" y="729921"/>
                </a:lnTo>
                <a:lnTo>
                  <a:pt x="1473277" y="384949"/>
                </a:lnTo>
                <a:lnTo>
                  <a:pt x="1128304" y="185757"/>
                </a:lnTo>
                <a:close/>
                <a:moveTo>
                  <a:pt x="680145" y="0"/>
                </a:moveTo>
                <a:lnTo>
                  <a:pt x="1178080" y="0"/>
                </a:lnTo>
                <a:lnTo>
                  <a:pt x="1609257" y="248968"/>
                </a:lnTo>
                <a:lnTo>
                  <a:pt x="1858225" y="680145"/>
                </a:lnTo>
                <a:lnTo>
                  <a:pt x="1858225" y="1178080"/>
                </a:lnTo>
                <a:lnTo>
                  <a:pt x="1609257" y="1609257"/>
                </a:lnTo>
                <a:lnTo>
                  <a:pt x="1178080" y="1858225"/>
                </a:lnTo>
                <a:lnTo>
                  <a:pt x="680145" y="1858225"/>
                </a:lnTo>
                <a:lnTo>
                  <a:pt x="248968" y="1609257"/>
                </a:lnTo>
                <a:lnTo>
                  <a:pt x="0" y="1178080"/>
                </a:lnTo>
                <a:lnTo>
                  <a:pt x="0" y="680145"/>
                </a:lnTo>
                <a:lnTo>
                  <a:pt x="248968" y="2489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F018C4F-FF86-49B6-983C-99A721F760E2}"/>
              </a:ext>
            </a:extLst>
          </p:cNvPr>
          <p:cNvSpPr/>
          <p:nvPr/>
        </p:nvSpPr>
        <p:spPr>
          <a:xfrm>
            <a:off x="9616440" y="1600200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485254F-A154-44B0-B715-3C4B35F66691}"/>
              </a:ext>
            </a:extLst>
          </p:cNvPr>
          <p:cNvSpPr/>
          <p:nvPr/>
        </p:nvSpPr>
        <p:spPr>
          <a:xfrm rot="1800000">
            <a:off x="10178821" y="2166257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E65032A-57B9-4B65-938A-CD286917A0FC}"/>
              </a:ext>
            </a:extLst>
          </p:cNvPr>
          <p:cNvSpPr/>
          <p:nvPr/>
        </p:nvSpPr>
        <p:spPr>
          <a:xfrm rot="5400000">
            <a:off x="10178821" y="3653328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F3491D2-51F0-4F8F-8B1B-5D513991765C}"/>
              </a:ext>
            </a:extLst>
          </p:cNvPr>
          <p:cNvSpPr/>
          <p:nvPr/>
        </p:nvSpPr>
        <p:spPr>
          <a:xfrm rot="3600000">
            <a:off x="10371864" y="2899661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4AD41B6-5F19-4BD3-8DEE-F3E6FC1604F4}"/>
              </a:ext>
            </a:extLst>
          </p:cNvPr>
          <p:cNvSpPr/>
          <p:nvPr/>
        </p:nvSpPr>
        <p:spPr>
          <a:xfrm>
            <a:off x="3960612" y="170202"/>
            <a:ext cx="3258798" cy="3258798"/>
          </a:xfrm>
          <a:custGeom>
            <a:avLst/>
            <a:gdLst>
              <a:gd name="connsiteX0" fmla="*/ 729920 w 1858225"/>
              <a:gd name="connsiteY0" fmla="*/ 185757 h 1858225"/>
              <a:gd name="connsiteX1" fmla="*/ 384947 w 1858225"/>
              <a:gd name="connsiteY1" fmla="*/ 384949 h 1858225"/>
              <a:gd name="connsiteX2" fmla="*/ 185755 w 1858225"/>
              <a:gd name="connsiteY2" fmla="*/ 729921 h 1858225"/>
              <a:gd name="connsiteX3" fmla="*/ 185755 w 1858225"/>
              <a:gd name="connsiteY3" fmla="*/ 1128305 h 1858225"/>
              <a:gd name="connsiteX4" fmla="*/ 384947 w 1858225"/>
              <a:gd name="connsiteY4" fmla="*/ 1473277 h 1858225"/>
              <a:gd name="connsiteX5" fmla="*/ 729920 w 1858225"/>
              <a:gd name="connsiteY5" fmla="*/ 1672469 h 1858225"/>
              <a:gd name="connsiteX6" fmla="*/ 1128304 w 1858225"/>
              <a:gd name="connsiteY6" fmla="*/ 1672469 h 1858225"/>
              <a:gd name="connsiteX7" fmla="*/ 1473277 w 1858225"/>
              <a:gd name="connsiteY7" fmla="*/ 1473277 h 1858225"/>
              <a:gd name="connsiteX8" fmla="*/ 1672469 w 1858225"/>
              <a:gd name="connsiteY8" fmla="*/ 1128305 h 1858225"/>
              <a:gd name="connsiteX9" fmla="*/ 1672469 w 1858225"/>
              <a:gd name="connsiteY9" fmla="*/ 729921 h 1858225"/>
              <a:gd name="connsiteX10" fmla="*/ 1473277 w 1858225"/>
              <a:gd name="connsiteY10" fmla="*/ 384949 h 1858225"/>
              <a:gd name="connsiteX11" fmla="*/ 1128304 w 1858225"/>
              <a:gd name="connsiteY11" fmla="*/ 185757 h 1858225"/>
              <a:gd name="connsiteX12" fmla="*/ 680145 w 1858225"/>
              <a:gd name="connsiteY12" fmla="*/ 0 h 1858225"/>
              <a:gd name="connsiteX13" fmla="*/ 1178080 w 1858225"/>
              <a:gd name="connsiteY13" fmla="*/ 0 h 1858225"/>
              <a:gd name="connsiteX14" fmla="*/ 1609257 w 1858225"/>
              <a:gd name="connsiteY14" fmla="*/ 248968 h 1858225"/>
              <a:gd name="connsiteX15" fmla="*/ 1858225 w 1858225"/>
              <a:gd name="connsiteY15" fmla="*/ 680145 h 1858225"/>
              <a:gd name="connsiteX16" fmla="*/ 1858225 w 1858225"/>
              <a:gd name="connsiteY16" fmla="*/ 1178080 h 1858225"/>
              <a:gd name="connsiteX17" fmla="*/ 1609257 w 1858225"/>
              <a:gd name="connsiteY17" fmla="*/ 1609257 h 1858225"/>
              <a:gd name="connsiteX18" fmla="*/ 1178080 w 1858225"/>
              <a:gd name="connsiteY18" fmla="*/ 1858225 h 1858225"/>
              <a:gd name="connsiteX19" fmla="*/ 680145 w 1858225"/>
              <a:gd name="connsiteY19" fmla="*/ 1858225 h 1858225"/>
              <a:gd name="connsiteX20" fmla="*/ 248968 w 1858225"/>
              <a:gd name="connsiteY20" fmla="*/ 1609257 h 1858225"/>
              <a:gd name="connsiteX21" fmla="*/ 0 w 1858225"/>
              <a:gd name="connsiteY21" fmla="*/ 1178080 h 1858225"/>
              <a:gd name="connsiteX22" fmla="*/ 0 w 1858225"/>
              <a:gd name="connsiteY22" fmla="*/ 680145 h 1858225"/>
              <a:gd name="connsiteX23" fmla="*/ 248968 w 1858225"/>
              <a:gd name="connsiteY23" fmla="*/ 248968 h 185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58225" h="1858225">
                <a:moveTo>
                  <a:pt x="729920" y="185757"/>
                </a:moveTo>
                <a:lnTo>
                  <a:pt x="384947" y="384949"/>
                </a:lnTo>
                <a:lnTo>
                  <a:pt x="185755" y="729921"/>
                </a:lnTo>
                <a:lnTo>
                  <a:pt x="185755" y="1128305"/>
                </a:lnTo>
                <a:lnTo>
                  <a:pt x="384947" y="1473277"/>
                </a:lnTo>
                <a:lnTo>
                  <a:pt x="729920" y="1672469"/>
                </a:lnTo>
                <a:lnTo>
                  <a:pt x="1128304" y="1672469"/>
                </a:lnTo>
                <a:lnTo>
                  <a:pt x="1473277" y="1473277"/>
                </a:lnTo>
                <a:lnTo>
                  <a:pt x="1672469" y="1128305"/>
                </a:lnTo>
                <a:lnTo>
                  <a:pt x="1672469" y="729921"/>
                </a:lnTo>
                <a:lnTo>
                  <a:pt x="1473277" y="384949"/>
                </a:lnTo>
                <a:lnTo>
                  <a:pt x="1128304" y="185757"/>
                </a:lnTo>
                <a:close/>
                <a:moveTo>
                  <a:pt x="680145" y="0"/>
                </a:moveTo>
                <a:lnTo>
                  <a:pt x="1178080" y="0"/>
                </a:lnTo>
                <a:lnTo>
                  <a:pt x="1609257" y="248968"/>
                </a:lnTo>
                <a:lnTo>
                  <a:pt x="1858225" y="680145"/>
                </a:lnTo>
                <a:lnTo>
                  <a:pt x="1858225" y="1178080"/>
                </a:lnTo>
                <a:lnTo>
                  <a:pt x="1609257" y="1609257"/>
                </a:lnTo>
                <a:lnTo>
                  <a:pt x="1178080" y="1858225"/>
                </a:lnTo>
                <a:lnTo>
                  <a:pt x="680145" y="1858225"/>
                </a:lnTo>
                <a:lnTo>
                  <a:pt x="248968" y="1609257"/>
                </a:lnTo>
                <a:lnTo>
                  <a:pt x="0" y="1178080"/>
                </a:lnTo>
                <a:lnTo>
                  <a:pt x="0" y="680145"/>
                </a:lnTo>
                <a:lnTo>
                  <a:pt x="248968" y="2489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BB2EFCB2-9F18-432C-B249-06E80C44703E}"/>
              </a:ext>
            </a:extLst>
          </p:cNvPr>
          <p:cNvSpPr/>
          <p:nvPr/>
        </p:nvSpPr>
        <p:spPr>
          <a:xfrm>
            <a:off x="5164976" y="3103239"/>
            <a:ext cx="850105" cy="325761"/>
          </a:xfrm>
          <a:prstGeom prst="trapezoid">
            <a:avLst/>
          </a:prstGeom>
          <a:solidFill>
            <a:srgbClr val="4C6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BAA4BD90-8E5F-4D55-8D6E-DF3A18C75975}"/>
              </a:ext>
            </a:extLst>
          </p:cNvPr>
          <p:cNvSpPr/>
          <p:nvPr/>
        </p:nvSpPr>
        <p:spPr>
          <a:xfrm rot="1800000">
            <a:off x="4425831" y="2901423"/>
            <a:ext cx="850105" cy="325761"/>
          </a:xfrm>
          <a:prstGeom prst="trapezoid">
            <a:avLst/>
          </a:prstGeom>
          <a:solidFill>
            <a:srgbClr val="D47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D315B351-15BF-4BC2-A2E1-618E7CF45AC4}"/>
              </a:ext>
            </a:extLst>
          </p:cNvPr>
          <p:cNvSpPr/>
          <p:nvPr/>
        </p:nvSpPr>
        <p:spPr>
          <a:xfrm rot="19800000">
            <a:off x="5900152" y="2905389"/>
            <a:ext cx="850105" cy="325761"/>
          </a:xfrm>
          <a:prstGeom prst="trapezoid">
            <a:avLst/>
          </a:prstGeom>
          <a:solidFill>
            <a:srgbClr val="28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>
            <a:extLst>
              <a:ext uri="{FF2B5EF4-FFF2-40B4-BE49-F238E27FC236}">
                <a16:creationId xmlns:a16="http://schemas.microsoft.com/office/drawing/2014/main" id="{02DE4337-6791-4E2E-AB48-53B0D979FE2F}"/>
              </a:ext>
            </a:extLst>
          </p:cNvPr>
          <p:cNvSpPr/>
          <p:nvPr/>
        </p:nvSpPr>
        <p:spPr>
          <a:xfrm rot="18000000">
            <a:off x="6438427" y="2364644"/>
            <a:ext cx="850105" cy="325761"/>
          </a:xfrm>
          <a:prstGeom prst="trapezoid">
            <a:avLst/>
          </a:prstGeom>
          <a:solidFill>
            <a:srgbClr val="24E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B83F4EFD-CBCD-4BE5-9CFD-9F2DC577AF83}"/>
              </a:ext>
            </a:extLst>
          </p:cNvPr>
          <p:cNvSpPr/>
          <p:nvPr/>
        </p:nvSpPr>
        <p:spPr>
          <a:xfrm rot="16200000">
            <a:off x="6631513" y="1636720"/>
            <a:ext cx="850105" cy="325761"/>
          </a:xfrm>
          <a:prstGeom prst="trapezoid">
            <a:avLst/>
          </a:prstGeom>
          <a:solidFill>
            <a:srgbClr val="34F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9FBDDEF2-65F4-452F-93EA-BEB3496AEC30}"/>
              </a:ext>
            </a:extLst>
          </p:cNvPr>
          <p:cNvSpPr/>
          <p:nvPr/>
        </p:nvSpPr>
        <p:spPr>
          <a:xfrm rot="14400000">
            <a:off x="6438425" y="908795"/>
            <a:ext cx="850105" cy="325761"/>
          </a:xfrm>
          <a:prstGeom prst="trapezoid">
            <a:avLst/>
          </a:prstGeom>
          <a:solidFill>
            <a:srgbClr val="2CE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1E686860-518A-42A4-9BC5-3C7933998CE4}"/>
              </a:ext>
            </a:extLst>
          </p:cNvPr>
          <p:cNvSpPr/>
          <p:nvPr/>
        </p:nvSpPr>
        <p:spPr>
          <a:xfrm rot="12600000">
            <a:off x="5904123" y="365669"/>
            <a:ext cx="850105" cy="325761"/>
          </a:xfrm>
          <a:prstGeom prst="trapezoid">
            <a:avLst/>
          </a:prstGeom>
          <a:solidFill>
            <a:srgbClr val="7BF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F2528590-3A50-4CC7-A782-691A35DF7CB5}"/>
              </a:ext>
            </a:extLst>
          </p:cNvPr>
          <p:cNvSpPr/>
          <p:nvPr/>
        </p:nvSpPr>
        <p:spPr>
          <a:xfrm rot="3600000" flipH="1">
            <a:off x="3891560" y="2361757"/>
            <a:ext cx="850105" cy="325761"/>
          </a:xfrm>
          <a:prstGeom prst="trapezoid">
            <a:avLst/>
          </a:prstGeom>
          <a:solidFill>
            <a:srgbClr val="FCB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03A1E521-222B-4EFB-ACF8-C9399025C364}"/>
              </a:ext>
            </a:extLst>
          </p:cNvPr>
          <p:cNvSpPr/>
          <p:nvPr/>
        </p:nvSpPr>
        <p:spPr>
          <a:xfrm rot="5400000" flipH="1">
            <a:off x="3698404" y="1636719"/>
            <a:ext cx="850105" cy="325761"/>
          </a:xfrm>
          <a:prstGeom prst="trapezoid">
            <a:avLst/>
          </a:prstGeom>
          <a:solidFill>
            <a:srgbClr val="E0B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다리꼴 16">
            <a:extLst>
              <a:ext uri="{FF2B5EF4-FFF2-40B4-BE49-F238E27FC236}">
                <a16:creationId xmlns:a16="http://schemas.microsoft.com/office/drawing/2014/main" id="{C51B7931-A1B4-4D57-B7D1-30049FF2898B}"/>
              </a:ext>
            </a:extLst>
          </p:cNvPr>
          <p:cNvSpPr/>
          <p:nvPr/>
        </p:nvSpPr>
        <p:spPr>
          <a:xfrm rot="7200000" flipH="1">
            <a:off x="3883685" y="906351"/>
            <a:ext cx="850105" cy="325761"/>
          </a:xfrm>
          <a:prstGeom prst="trapezoid">
            <a:avLst/>
          </a:prstGeom>
          <a:solidFill>
            <a:srgbClr val="F7D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6C49874-DAB4-41E6-87A1-2E30E30AEFB9}"/>
              </a:ext>
            </a:extLst>
          </p:cNvPr>
          <p:cNvSpPr/>
          <p:nvPr/>
        </p:nvSpPr>
        <p:spPr>
          <a:xfrm rot="9000000" flipH="1">
            <a:off x="4422793" y="366660"/>
            <a:ext cx="850105" cy="325761"/>
          </a:xfrm>
          <a:prstGeom prst="trapezoid">
            <a:avLst/>
          </a:prstGeom>
          <a:solidFill>
            <a:srgbClr val="E0D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C4E7CB32-647F-41AC-BE25-E26E9E8F7FC2}"/>
              </a:ext>
            </a:extLst>
          </p:cNvPr>
          <p:cNvSpPr/>
          <p:nvPr/>
        </p:nvSpPr>
        <p:spPr>
          <a:xfrm flipV="1">
            <a:off x="5164976" y="170202"/>
            <a:ext cx="850105" cy="325761"/>
          </a:xfrm>
          <a:prstGeom prst="trapezoid">
            <a:avLst/>
          </a:prstGeom>
          <a:solidFill>
            <a:srgbClr val="CCF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36A200-2667-498E-B4FF-7B9B4FBAAF0F}"/>
              </a:ext>
            </a:extLst>
          </p:cNvPr>
          <p:cNvSpPr txBox="1"/>
          <p:nvPr/>
        </p:nvSpPr>
        <p:spPr>
          <a:xfrm>
            <a:off x="8912673" y="1118503"/>
            <a:ext cx="2965100" cy="150810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알고리즘 기반 추천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맞춤 알고리즘 표시 및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알고리즘 소속 문제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정보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이름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랭킹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정답 비율 등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표시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9592917" y="1118503"/>
            <a:ext cx="2028177" cy="2308324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i="1" dirty="0">
                <a:solidFill>
                  <a:schemeClr val="bg1"/>
                </a:solidFill>
              </a:rPr>
              <a:t>핵심 기능</a:t>
            </a:r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유저가 설정한 정렬 기준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가중치 계산 및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랭크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공통 해결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유저 랭크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비슷한 랭크의 유저들이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해결한 문제 우선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공통 해결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유사 랭크 유저들이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모두 해결한 문제 우선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6D56F-8304-4F0C-89A5-B0253C1C251D}"/>
              </a:ext>
            </a:extLst>
          </p:cNvPr>
          <p:cNvSpPr txBox="1"/>
          <p:nvPr/>
        </p:nvSpPr>
        <p:spPr>
          <a:xfrm>
            <a:off x="7814821" y="3615840"/>
            <a:ext cx="4062952" cy="218521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Solved.ac </a:t>
            </a:r>
            <a:r>
              <a:rPr lang="ko-KR" altLang="en-US" sz="1600" dirty="0">
                <a:solidFill>
                  <a:schemeClr val="bg1"/>
                </a:solidFill>
              </a:rPr>
              <a:t>랭크 기반 추천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1_</a:t>
            </a:r>
            <a:r>
              <a:rPr lang="ko-KR" altLang="en-US" sz="1200" dirty="0">
                <a:solidFill>
                  <a:schemeClr val="bg1"/>
                </a:solidFill>
              </a:rPr>
              <a:t>비슷한 랭크의 유저들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해당 유저들이 많이 푼 문제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수집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분석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처리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유저가 설정한 정렬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추천 기준에 따라 문제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2_Solved </a:t>
            </a:r>
            <a:r>
              <a:rPr lang="ko-KR" altLang="en-US" sz="1200" dirty="0">
                <a:solidFill>
                  <a:schemeClr val="bg1"/>
                </a:solidFill>
              </a:rPr>
              <a:t>랭크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랭크에 속한 문제 리스트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071908" y="4369490"/>
            <a:ext cx="487660" cy="541978"/>
            <a:chOff x="4071908" y="4369490"/>
            <a:chExt cx="487660" cy="54197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CC7569C-95EF-40EF-B48C-029AEC629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908" y="4369490"/>
              <a:ext cx="422743" cy="54197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9BE2DE-5C14-4FBE-BC2B-CD085186763F}"/>
                </a:ext>
              </a:extLst>
            </p:cNvPr>
            <p:cNvSpPr/>
            <p:nvPr/>
          </p:nvSpPr>
          <p:spPr>
            <a:xfrm>
              <a:off x="4120282" y="4424082"/>
              <a:ext cx="288094" cy="310318"/>
            </a:xfrm>
            <a:prstGeom prst="rect">
              <a:avLst/>
            </a:prstGeom>
            <a:solidFill>
              <a:srgbClr val="EC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FF09DE3-E65E-4003-AA84-557B40E8B30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61937" y="4571621"/>
              <a:ext cx="97631" cy="97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3A76ABC-A452-4DBE-8FB7-02E91835274F}"/>
              </a:ext>
            </a:extLst>
          </p:cNvPr>
          <p:cNvSpPr txBox="1"/>
          <p:nvPr/>
        </p:nvSpPr>
        <p:spPr>
          <a:xfrm>
            <a:off x="5870121" y="4885279"/>
            <a:ext cx="5142928" cy="126188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Main Page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백준 </a:t>
            </a:r>
            <a:r>
              <a:rPr lang="en-US" altLang="ko-KR" sz="1200" dirty="0">
                <a:solidFill>
                  <a:schemeClr val="bg1"/>
                </a:solidFill>
              </a:rPr>
              <a:t>ID 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r>
              <a:rPr lang="en-US" altLang="ko-KR" sz="1200" dirty="0">
                <a:solidFill>
                  <a:schemeClr val="bg1"/>
                </a:solidFill>
              </a:rPr>
              <a:t> &gt; User </a:t>
            </a:r>
            <a:r>
              <a:rPr lang="ko-KR" altLang="en-US" sz="1200" dirty="0">
                <a:solidFill>
                  <a:schemeClr val="bg1"/>
                </a:solidFill>
              </a:rPr>
              <a:t>분석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User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분석 페이지는 </a:t>
            </a:r>
            <a:r>
              <a:rPr lang="en-US" altLang="ko-KR" sz="1100" u="sng" dirty="0">
                <a:solidFill>
                  <a:schemeClr val="bg1">
                    <a:lumMod val="75000"/>
                  </a:schemeClr>
                </a:solidFill>
              </a:rPr>
              <a:t>Solved.ac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의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UI/API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를 활용하므로</a:t>
            </a:r>
            <a:b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Solved.ac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와 백준을 연동하지 않은 사용자는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User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분석 이용 불가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9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D29C9C-601B-40E8-B276-BD413E845954}"/>
              </a:ext>
            </a:extLst>
          </p:cNvPr>
          <p:cNvSpPr/>
          <p:nvPr/>
        </p:nvSpPr>
        <p:spPr>
          <a:xfrm>
            <a:off x="2096727" y="3084623"/>
            <a:ext cx="7998546" cy="6887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      User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ID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2661501" y="3659239"/>
            <a:ext cx="6868998" cy="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EFEBA3F-465E-46D5-B5DB-4B676BB4B2E9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FAC3F-8AFC-4313-8AAA-132E16F1A7EA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41BFC-CA5A-460E-9987-AC1F0A31F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430D6-EAC5-40CC-ACE4-11F9F0E6EC96}"/>
              </a:ext>
            </a:extLst>
          </p:cNvPr>
          <p:cNvSpPr txBox="1"/>
          <p:nvPr/>
        </p:nvSpPr>
        <p:spPr>
          <a:xfrm>
            <a:off x="7478485" y="4885279"/>
            <a:ext cx="3534563" cy="106182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Main Page</a:t>
            </a: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백준 </a:t>
            </a:r>
            <a:r>
              <a:rPr lang="en-US" altLang="ko-KR" sz="1400" dirty="0">
                <a:solidFill>
                  <a:schemeClr val="bg1"/>
                </a:solidFill>
              </a:rPr>
              <a:t>ID </a:t>
            </a:r>
            <a:r>
              <a:rPr lang="ko-KR" altLang="en-US" sz="1400" dirty="0">
                <a:solidFill>
                  <a:schemeClr val="bg1"/>
                </a:solidFill>
              </a:rPr>
              <a:t>입력</a:t>
            </a:r>
            <a:r>
              <a:rPr lang="en-US" altLang="ko-KR" sz="1400" dirty="0">
                <a:solidFill>
                  <a:schemeClr val="bg1"/>
                </a:solidFill>
              </a:rPr>
              <a:t> &gt; User </a:t>
            </a:r>
            <a:r>
              <a:rPr lang="ko-KR" altLang="en-US" sz="1400" dirty="0">
                <a:solidFill>
                  <a:schemeClr val="bg1"/>
                </a:solidFill>
              </a:rPr>
              <a:t>분석 페이지 연결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7407" y="3991699"/>
            <a:ext cx="4435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120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120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2444318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5" name="그룹 34"/>
          <p:cNvGrpSpPr/>
          <p:nvPr/>
        </p:nvGrpSpPr>
        <p:grpSpPr>
          <a:xfrm>
            <a:off x="3368235" y="201631"/>
            <a:ext cx="2692627" cy="343575"/>
            <a:chOff x="3368235" y="198141"/>
            <a:chExt cx="2692627" cy="34357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24730A0-0732-4FA4-ABD0-EE0118FC1090}"/>
                </a:ext>
              </a:extLst>
            </p:cNvPr>
            <p:cNvSpPr/>
            <p:nvPr/>
          </p:nvSpPr>
          <p:spPr>
            <a:xfrm rot="16200000">
              <a:off x="4560029" y="376116"/>
              <a:ext cx="316800" cy="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A2F03-35AB-42FC-ACFD-E4C7BBDC0D98}"/>
                </a:ext>
              </a:extLst>
            </p:cNvPr>
            <p:cNvSpPr txBox="1"/>
            <p:nvPr/>
          </p:nvSpPr>
          <p:spPr>
            <a:xfrm>
              <a:off x="4664576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Rating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0A2F03-35AB-42FC-ACFD-E4C7BBDC0D98}"/>
                </a:ext>
              </a:extLst>
            </p:cNvPr>
            <p:cNvSpPr txBox="1"/>
            <p:nvPr/>
          </p:nvSpPr>
          <p:spPr>
            <a:xfrm>
              <a:off x="3368235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Algorithm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3496204" y="552489"/>
            <a:ext cx="1149984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4930719" y="552489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6023455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7051591" y="551096"/>
            <a:ext cx="139148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8527468" y="551096"/>
            <a:ext cx="71405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3825728" y="551096"/>
            <a:ext cx="1800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1704069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2427377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Recommend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3150656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387311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Assignments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4595566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704753" y="2750542"/>
            <a:ext cx="3089966" cy="716037"/>
            <a:chOff x="2704753" y="2750542"/>
            <a:chExt cx="3089966" cy="71603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70FF88-457B-441D-8038-D50D6AAC4C06}"/>
                </a:ext>
              </a:extLst>
            </p:cNvPr>
            <p:cNvSpPr/>
            <p:nvPr/>
          </p:nvSpPr>
          <p:spPr>
            <a:xfrm>
              <a:off x="3086298" y="2820249"/>
              <a:ext cx="2708421" cy="64633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Rating</a:t>
              </a:r>
              <a:endParaRPr lang="ko-KR" altLang="en-US" dirty="0"/>
            </a:p>
          </p:txBody>
        </p:sp>
        <p:cxnSp>
          <p:nvCxnSpPr>
            <p:cNvPr id="55" name="꺾인 연결선 54"/>
            <p:cNvCxnSpPr>
              <a:stCxn id="47" idx="3"/>
              <a:endCxn id="49" idx="1"/>
            </p:cNvCxnSpPr>
            <p:nvPr/>
          </p:nvCxnSpPr>
          <p:spPr>
            <a:xfrm>
              <a:off x="2704753" y="2750542"/>
              <a:ext cx="381545" cy="392872"/>
            </a:xfrm>
            <a:prstGeom prst="bentConnector3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2704754" y="2046579"/>
            <a:ext cx="3089965" cy="703963"/>
            <a:chOff x="2704754" y="2046579"/>
            <a:chExt cx="3089965" cy="70396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970FF88-457B-441D-8038-D50D6AAC4C06}"/>
                </a:ext>
              </a:extLst>
            </p:cNvPr>
            <p:cNvSpPr/>
            <p:nvPr/>
          </p:nvSpPr>
          <p:spPr>
            <a:xfrm>
              <a:off x="3086298" y="2046579"/>
              <a:ext cx="2708421" cy="64633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Algorithm</a:t>
              </a:r>
              <a:endParaRPr lang="ko-KR" altLang="en-US" dirty="0"/>
            </a:p>
          </p:txBody>
        </p:sp>
        <p:cxnSp>
          <p:nvCxnSpPr>
            <p:cNvPr id="58" name="꺾인 연결선 57"/>
            <p:cNvCxnSpPr>
              <a:stCxn id="48" idx="1"/>
              <a:endCxn id="47" idx="3"/>
            </p:cNvCxnSpPr>
            <p:nvPr/>
          </p:nvCxnSpPr>
          <p:spPr>
            <a:xfrm rot="10800000" flipV="1">
              <a:off x="2704754" y="2369744"/>
              <a:ext cx="381545" cy="380798"/>
            </a:xfrm>
            <a:prstGeom prst="bentConnector3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245831-0806-4E8C-A424-DE950C453F01}"/>
              </a:ext>
            </a:extLst>
          </p:cNvPr>
          <p:cNvSpPr/>
          <p:nvPr/>
        </p:nvSpPr>
        <p:spPr>
          <a:xfrm>
            <a:off x="2302855" y="60156"/>
            <a:ext cx="7199430" cy="572905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0513EFF-57E2-4248-B627-C337CB132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0821" y="3214662"/>
            <a:ext cx="442173" cy="44217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29B2B4E-FB0D-4F87-A1A0-F97688D1B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3220" y="301015"/>
            <a:ext cx="190562" cy="190562"/>
          </a:xfrm>
          <a:prstGeom prst="rect">
            <a:avLst/>
          </a:prstGeom>
        </p:spPr>
      </p:pic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8B407778-71CF-4F3F-8B5B-F42F9753873A}"/>
              </a:ext>
            </a:extLst>
          </p:cNvPr>
          <p:cNvSpPr/>
          <p:nvPr/>
        </p:nvSpPr>
        <p:spPr>
          <a:xfrm flipH="1">
            <a:off x="721481" y="4385130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3E61397A-CDED-422F-9A2B-76FD920E491E}"/>
              </a:ext>
            </a:extLst>
          </p:cNvPr>
          <p:cNvSpPr/>
          <p:nvPr/>
        </p:nvSpPr>
        <p:spPr>
          <a:xfrm flipH="1">
            <a:off x="721481" y="5079303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BD2E1350-69FB-4234-ABDB-7D0A44BD5BA6}"/>
              </a:ext>
            </a:extLst>
          </p:cNvPr>
          <p:cNvSpPr/>
          <p:nvPr/>
        </p:nvSpPr>
        <p:spPr>
          <a:xfrm flipH="1">
            <a:off x="721481" y="290649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AA81C214-053B-4857-BFF4-052086647471}"/>
              </a:ext>
            </a:extLst>
          </p:cNvPr>
          <p:cNvSpPr/>
          <p:nvPr/>
        </p:nvSpPr>
        <p:spPr>
          <a:xfrm flipH="1">
            <a:off x="721481" y="3600667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827484D8-89A3-4A9C-9BE7-19432BFAA9D4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7BEA30B3-8E62-4107-9FE9-A2C8F443FA93}"/>
              </a:ext>
            </a:extLst>
          </p:cNvPr>
          <p:cNvSpPr/>
          <p:nvPr/>
        </p:nvSpPr>
        <p:spPr>
          <a:xfrm flipH="1">
            <a:off x="721481" y="2183787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0FEB7AC0-9A49-4E46-9ECA-8D0C477F3919}"/>
              </a:ext>
            </a:extLst>
          </p:cNvPr>
          <p:cNvSpPr/>
          <p:nvPr/>
        </p:nvSpPr>
        <p:spPr>
          <a:xfrm flipH="1">
            <a:off x="7949448" y="5779959"/>
            <a:ext cx="3063600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"/>
                            </p:stCondLst>
                            <p:childTnLst>
                              <p:par>
                                <p:cTn id="17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"/>
                            </p:stCondLst>
                            <p:childTnLst>
                              <p:par>
                                <p:cTn id="58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43842 0.32061 " pathEditMode="relative" rAng="0" ptsTypes="AA">
                                      <p:cBhvr>
                                        <p:cTn id="134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27" y="16019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29167E-6 7.40741E-7 L 0.29401 7.40741E-7 " pathEditMode="relative" rAng="0" ptsTypes="AA">
                                      <p:cBhvr>
                                        <p:cTn id="13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3" grpId="0"/>
      <p:bldP spid="3" grpId="1"/>
      <p:bldP spid="3" grpId="2"/>
      <p:bldP spid="34" grpId="0" animBg="1"/>
      <p:bldP spid="34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B579F42-AC28-49B4-96AA-E8399EF1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22" y="733526"/>
            <a:ext cx="4109423" cy="22360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69A268F-D1F1-448A-AEA2-8BB45A13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753" y="3059812"/>
            <a:ext cx="4082360" cy="359076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62618D1-22B3-42C4-BBC0-49E050975995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D535EF-E522-428B-8F32-2DBF568C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263B8-4A7B-4AB8-83B1-B4631E8A6726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53B5EE-6EF8-4BCE-B78F-2F61D6A5F236}"/>
              </a:ext>
            </a:extLst>
          </p:cNvPr>
          <p:cNvSpPr/>
          <p:nvPr/>
        </p:nvSpPr>
        <p:spPr>
          <a:xfrm>
            <a:off x="964677" y="505989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Solved UI </a:t>
            </a:r>
            <a:r>
              <a:rPr lang="ko-KR" altLang="en-US" dirty="0"/>
              <a:t>활용</a:t>
            </a:r>
            <a:endParaRPr lang="en-US" altLang="ko-KR" dirty="0"/>
          </a:p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서비스에 맞춰 재활용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r="65600"/>
          <a:stretch/>
        </p:blipFill>
        <p:spPr>
          <a:xfrm>
            <a:off x="6083645" y="851807"/>
            <a:ext cx="2986518" cy="5259436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AD4D2C6-60EC-4614-81FD-BCE41E61624D}"/>
              </a:ext>
            </a:extLst>
          </p:cNvPr>
          <p:cNvSpPr txBox="1"/>
          <p:nvPr/>
        </p:nvSpPr>
        <p:spPr>
          <a:xfrm>
            <a:off x="8531259" y="1777690"/>
            <a:ext cx="3357815" cy="196977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User Page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Solved.ac </a:t>
            </a:r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해결 문제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각 문제 랭크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분석표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알고리즘 팔각 그래프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분석표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해결 문제 목록 </a:t>
            </a:r>
            <a:r>
              <a:rPr lang="en-US" altLang="ko-KR" sz="1200" dirty="0">
                <a:solidFill>
                  <a:schemeClr val="bg1"/>
                </a:solidFill>
              </a:rPr>
              <a:t>– </a:t>
            </a:r>
            <a:r>
              <a:rPr lang="ko-KR" altLang="en-US" sz="1200" dirty="0">
                <a:solidFill>
                  <a:schemeClr val="bg1"/>
                </a:solidFill>
              </a:rPr>
              <a:t>정렬 변경 가능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유저의 랭크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알고리즘 선호 분석표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112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54730" y="6283313"/>
            <a:ext cx="3251211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86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1855C5-AAE7-4744-A548-37A34080956C}"/>
              </a:ext>
            </a:extLst>
          </p:cNvPr>
          <p:cNvSpPr txBox="1"/>
          <p:nvPr/>
        </p:nvSpPr>
        <p:spPr>
          <a:xfrm>
            <a:off x="4440105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C85ADE-5AF4-4436-B769-FD6EF5C2E779}"/>
              </a:ext>
            </a:extLst>
          </p:cNvPr>
          <p:cNvSpPr/>
          <p:nvPr/>
        </p:nvSpPr>
        <p:spPr>
          <a:xfrm>
            <a:off x="2444318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C1182E4-07AB-450D-9764-A108EF0FEF52}"/>
              </a:ext>
            </a:extLst>
          </p:cNvPr>
          <p:cNvSpPr/>
          <p:nvPr/>
        </p:nvSpPr>
        <p:spPr>
          <a:xfrm flipH="1">
            <a:off x="9746810" y="3582043"/>
            <a:ext cx="2343600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72563F2-FA01-47BC-A013-1209EEB8DCF5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8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3C01927-E0D0-4E1E-AB5C-A2BD12A63129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C76E42-A367-4E64-95E0-6CC7CCE7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F94385-0178-4FCC-86CB-FFA02FD16FB0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813A7-0C12-49D4-9F45-DACF41DDE3A8}"/>
              </a:ext>
            </a:extLst>
          </p:cNvPr>
          <p:cNvSpPr txBox="1"/>
          <p:nvPr/>
        </p:nvSpPr>
        <p:spPr>
          <a:xfrm>
            <a:off x="918490" y="1889823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Alg1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973ED1-3F5C-4817-A1C7-0C70367BA798}"/>
              </a:ext>
            </a:extLst>
          </p:cNvPr>
          <p:cNvCxnSpPr>
            <a:cxnSpLocks/>
          </p:cNvCxnSpPr>
          <p:nvPr/>
        </p:nvCxnSpPr>
        <p:spPr>
          <a:xfrm rot="10800000">
            <a:off x="2744599" y="2205427"/>
            <a:ext cx="97631" cy="97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E4555B0-6F70-4609-BEED-8FA8707E3664}"/>
              </a:ext>
            </a:extLst>
          </p:cNvPr>
          <p:cNvSpPr/>
          <p:nvPr/>
        </p:nvSpPr>
        <p:spPr>
          <a:xfrm>
            <a:off x="2914640" y="1889823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25789-3CF1-4521-B9FA-C0CDB0852A95}"/>
              </a:ext>
            </a:extLst>
          </p:cNvPr>
          <p:cNvSpPr txBox="1"/>
          <p:nvPr/>
        </p:nvSpPr>
        <p:spPr>
          <a:xfrm>
            <a:off x="3285644" y="1153217"/>
            <a:ext cx="1382694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0B4AD9-1835-4036-B357-F97D2C32242F}"/>
              </a:ext>
            </a:extLst>
          </p:cNvPr>
          <p:cNvSpPr txBox="1"/>
          <p:nvPr/>
        </p:nvSpPr>
        <p:spPr>
          <a:xfrm>
            <a:off x="3484045" y="161488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456003-9E22-4021-BFF0-9D115903D546}"/>
              </a:ext>
            </a:extLst>
          </p:cNvPr>
          <p:cNvSpPr txBox="1"/>
          <p:nvPr/>
        </p:nvSpPr>
        <p:spPr>
          <a:xfrm>
            <a:off x="4882720" y="161669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38.529%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C4C9FC8-9677-434B-9AF5-24F9278B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1492634"/>
            <a:ext cx="234523" cy="3006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5D069D-6E98-47C4-B663-A01D04CE89FB}"/>
              </a:ext>
            </a:extLst>
          </p:cNvPr>
          <p:cNvSpPr txBox="1"/>
          <p:nvPr/>
        </p:nvSpPr>
        <p:spPr>
          <a:xfrm>
            <a:off x="3484045" y="2235073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4B08F6-AC90-4DA7-9E12-41FBEF52AE22}"/>
              </a:ext>
            </a:extLst>
          </p:cNvPr>
          <p:cNvSpPr txBox="1"/>
          <p:nvPr/>
        </p:nvSpPr>
        <p:spPr>
          <a:xfrm>
            <a:off x="4882720" y="2236885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25.381%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en-US" altLang="ko-KR" sz="2000" dirty="0">
              <a:solidFill>
                <a:srgbClr val="333333"/>
              </a:solidFill>
              <a:latin typeface="Open Sans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60FA85-0407-45C0-B7C0-89D20A33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2112826"/>
            <a:ext cx="234523" cy="3006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162DDE1-6401-4B31-A8F9-8D488B1CAA03}"/>
              </a:ext>
            </a:extLst>
          </p:cNvPr>
          <p:cNvSpPr txBox="1"/>
          <p:nvPr/>
        </p:nvSpPr>
        <p:spPr>
          <a:xfrm>
            <a:off x="3484045" y="285164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E639DD-ECFF-483F-AD31-AF76492C9D3C}"/>
              </a:ext>
            </a:extLst>
          </p:cNvPr>
          <p:cNvSpPr txBox="1"/>
          <p:nvPr/>
        </p:nvSpPr>
        <p:spPr>
          <a:xfrm>
            <a:off x="4882720" y="285345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47.368%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B187A5A-8681-44C6-93BA-66A538C8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2729394"/>
            <a:ext cx="234523" cy="30067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B92575-1971-415F-997D-6C1109D8B0B5}"/>
              </a:ext>
            </a:extLst>
          </p:cNvPr>
          <p:cNvSpPr txBox="1"/>
          <p:nvPr/>
        </p:nvSpPr>
        <p:spPr>
          <a:xfrm>
            <a:off x="3484045" y="349267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FA29D-4144-4A5B-9510-F7F03E2D5452}"/>
              </a:ext>
            </a:extLst>
          </p:cNvPr>
          <p:cNvSpPr txBox="1"/>
          <p:nvPr/>
        </p:nvSpPr>
        <p:spPr>
          <a:xfrm>
            <a:off x="4882720" y="349448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36.388%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960244F-9A1E-484D-97D4-52687655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3370424"/>
            <a:ext cx="234523" cy="3006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DA9C641-6FEB-43FA-AE65-D3A8211B53A3}"/>
              </a:ext>
            </a:extLst>
          </p:cNvPr>
          <p:cNvSpPr txBox="1"/>
          <p:nvPr/>
        </p:nvSpPr>
        <p:spPr>
          <a:xfrm>
            <a:off x="3484045" y="4109239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75F058-8002-4ED2-8D56-3450608F72E1}"/>
              </a:ext>
            </a:extLst>
          </p:cNvPr>
          <p:cNvSpPr txBox="1"/>
          <p:nvPr/>
        </p:nvSpPr>
        <p:spPr>
          <a:xfrm>
            <a:off x="4882720" y="4111051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58.712%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574BB4D-2EF3-4CCC-8317-A1654E1E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3986992"/>
            <a:ext cx="234523" cy="30067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0146D81-CBE3-4468-B66B-09CFEA52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27" y="1631619"/>
            <a:ext cx="4824545" cy="4023825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D117B97-D1D7-4064-9003-1233F5C4413D}"/>
              </a:ext>
            </a:extLst>
          </p:cNvPr>
          <p:cNvCxnSpPr>
            <a:cxnSpLocks/>
          </p:cNvCxnSpPr>
          <p:nvPr/>
        </p:nvCxnSpPr>
        <p:spPr>
          <a:xfrm flipH="1" flipV="1">
            <a:off x="5774709" y="2578746"/>
            <a:ext cx="144000" cy="25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12156E89-3352-4E86-9778-A14862ECD8BE}"/>
              </a:ext>
            </a:extLst>
          </p:cNvPr>
          <p:cNvSpPr/>
          <p:nvPr/>
        </p:nvSpPr>
        <p:spPr>
          <a:xfrm>
            <a:off x="5963799" y="2282190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83101-CA2D-4E8B-8FD4-21806E474AB4}"/>
              </a:ext>
            </a:extLst>
          </p:cNvPr>
          <p:cNvSpPr txBox="1"/>
          <p:nvPr/>
        </p:nvSpPr>
        <p:spPr>
          <a:xfrm>
            <a:off x="918490" y="246868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Alg2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69937B-A416-4352-9979-6F17C0593EF8}"/>
              </a:ext>
            </a:extLst>
          </p:cNvPr>
          <p:cNvSpPr txBox="1"/>
          <p:nvPr/>
        </p:nvSpPr>
        <p:spPr>
          <a:xfrm>
            <a:off x="918490" y="304597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Alg3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4355AA-F079-49E2-A9AC-F1A96EC7DEBF}"/>
              </a:ext>
            </a:extLst>
          </p:cNvPr>
          <p:cNvSpPr txBox="1"/>
          <p:nvPr/>
        </p:nvSpPr>
        <p:spPr>
          <a:xfrm>
            <a:off x="918490" y="362326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Alg4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52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571E420-E14E-454E-A21A-3B449E145FC0}"/>
              </a:ext>
            </a:extLst>
          </p:cNvPr>
          <p:cNvSpPr/>
          <p:nvPr/>
        </p:nvSpPr>
        <p:spPr>
          <a:xfrm>
            <a:off x="487711" y="5387089"/>
            <a:ext cx="2520086" cy="60019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유저가 주로 해결한 알고리즘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푼 문제 개수로 정렬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71E420-E14E-454E-A21A-3B449E145FC0}"/>
              </a:ext>
            </a:extLst>
          </p:cNvPr>
          <p:cNvSpPr/>
          <p:nvPr/>
        </p:nvSpPr>
        <p:spPr>
          <a:xfrm>
            <a:off x="3408295" y="5387089"/>
            <a:ext cx="2520086" cy="60019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선택한 알고리즘 추천 문제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난이도순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오름차순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96315" y="999807"/>
            <a:ext cx="3999369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추천 페이지 연결 시 유저가 정렬 기준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알고리즘 기반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유저</a:t>
            </a:r>
            <a:r>
              <a:rPr lang="en-US" altLang="ko-KR" sz="1200" dirty="0">
                <a:solidFill>
                  <a:schemeClr val="bg1"/>
                </a:solidFill>
              </a:rPr>
              <a:t>|</a:t>
            </a:r>
            <a:r>
              <a:rPr lang="ko-KR" altLang="en-US" sz="1200" dirty="0" err="1">
                <a:solidFill>
                  <a:schemeClr val="bg1"/>
                </a:solidFill>
              </a:rPr>
              <a:t>티어</a:t>
            </a:r>
            <a:r>
              <a:rPr lang="ko-KR" altLang="en-US" sz="1200" dirty="0">
                <a:solidFill>
                  <a:schemeClr val="bg1"/>
                </a:solidFill>
              </a:rPr>
              <a:t> 기반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</a:rPr>
              <a:t>해당 페이지 연결</a:t>
            </a:r>
            <a:endParaRPr lang="en-US" altLang="ko-KR" sz="1200" b="1" i="1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7660212" y="4408544"/>
            <a:ext cx="4206998" cy="181588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00" dirty="0">
              <a:solidFill>
                <a:schemeClr val="bg1"/>
              </a:solidFill>
            </a:endParaRPr>
          </a:p>
          <a:p>
            <a:pPr algn="ctr"/>
            <a:endParaRPr lang="en-US" altLang="ko-KR" sz="10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1"/>
                </a:solidFill>
              </a:rPr>
              <a:t>1. </a:t>
            </a:r>
            <a:r>
              <a:rPr lang="ko-KR" altLang="en-US" sz="1200" b="1" i="1" dirty="0">
                <a:solidFill>
                  <a:schemeClr val="bg1"/>
                </a:solidFill>
              </a:rPr>
              <a:t>알고리즘 기반</a:t>
            </a:r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Front : </a:t>
            </a:r>
            <a:r>
              <a:rPr lang="ko-KR" altLang="en-US" sz="1000" dirty="0">
                <a:solidFill>
                  <a:schemeClr val="bg1"/>
                </a:solidFill>
              </a:rPr>
              <a:t>유저가 해결한 알고리즘 기반 맞춤 알고리즘 표시 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r>
              <a:rPr lang="ko-KR" altLang="en-US" sz="1000" dirty="0">
                <a:solidFill>
                  <a:schemeClr val="bg1"/>
                </a:solidFill>
              </a:rPr>
              <a:t> 선택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알고리즘 문제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endParaRPr lang="en-US" altLang="ko-KR" sz="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문제 정보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이름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</a:rPr>
              <a:t>티어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정답 비율</a:t>
            </a:r>
            <a:r>
              <a:rPr lang="en-US" altLang="ko-KR" sz="1000" dirty="0">
                <a:solidFill>
                  <a:schemeClr val="bg1"/>
                </a:solidFill>
              </a:rPr>
              <a:t>) </a:t>
            </a:r>
            <a:r>
              <a:rPr lang="ko-KR" altLang="en-US" sz="1000" dirty="0">
                <a:solidFill>
                  <a:schemeClr val="bg1"/>
                </a:solidFill>
              </a:rPr>
              <a:t>표시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문제 선택 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r>
              <a:rPr lang="ko-KR" altLang="en-US" sz="1000" dirty="0">
                <a:solidFill>
                  <a:schemeClr val="bg1"/>
                </a:solidFill>
              </a:rPr>
              <a:t> 해당 문제 페이지 연결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i="1" dirty="0">
                <a:solidFill>
                  <a:schemeClr val="bg1">
                    <a:lumMod val="85000"/>
                  </a:schemeClr>
                </a:solidFill>
              </a:rPr>
              <a:t>Back : </a:t>
            </a:r>
            <a:r>
              <a:rPr lang="ko-KR" altLang="en-US" sz="1000" i="1" dirty="0">
                <a:solidFill>
                  <a:schemeClr val="bg1">
                    <a:lumMod val="85000"/>
                  </a:schemeClr>
                </a:solidFill>
              </a:rPr>
              <a:t>해당 유저의 알고리즘 선호 계산 및 추천</a:t>
            </a:r>
            <a:endParaRPr lang="en-US" altLang="ko-KR" sz="10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000" i="1" dirty="0" err="1">
                <a:solidFill>
                  <a:schemeClr val="bg1">
                    <a:lumMod val="85000"/>
                  </a:schemeClr>
                </a:solidFill>
              </a:rPr>
              <a:t>알고리즘별</a:t>
            </a:r>
            <a:r>
              <a:rPr lang="ko-KR" altLang="en-US" sz="1000" i="1" dirty="0">
                <a:solidFill>
                  <a:schemeClr val="bg1">
                    <a:lumMod val="85000"/>
                  </a:schemeClr>
                </a:solidFill>
              </a:rPr>
              <a:t> 가중치 부여 및 계산</a:t>
            </a:r>
            <a:endParaRPr lang="en-US" altLang="ko-KR" sz="3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300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Recommend</a:t>
            </a:r>
            <a:r>
              <a:rPr lang="en-US" altLang="ko-KR" sz="1600" dirty="0"/>
              <a:t> -Algorithm</a:t>
            </a:r>
            <a:endParaRPr lang="ko-KR" alt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1176231" y="2116824"/>
            <a:ext cx="9848622" cy="240065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</a:rPr>
              <a:t>1. </a:t>
            </a:r>
            <a:r>
              <a:rPr lang="ko-KR" altLang="en-US" b="1" i="1" dirty="0">
                <a:solidFill>
                  <a:schemeClr val="bg1"/>
                </a:solidFill>
              </a:rPr>
              <a:t>알고리즘 기반</a:t>
            </a:r>
            <a:endParaRPr lang="en-US" altLang="ko-KR" b="1" i="1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유저가 해결한 알고리즘 기반 맞춤 알고리즘 표시 및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알고리즘 소속 문제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정보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이름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랭킹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정답 비율 등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표시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i="1" dirty="0">
                <a:solidFill>
                  <a:schemeClr val="bg1">
                    <a:lumMod val="85000"/>
                  </a:schemeClr>
                </a:solidFill>
              </a:rPr>
              <a:t>해당 유저의 알고리즘 선호 계산 및 추천</a:t>
            </a:r>
            <a:endParaRPr lang="en-US" altLang="ko-KR" sz="12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200" i="1" dirty="0" err="1">
                <a:solidFill>
                  <a:schemeClr val="bg1">
                    <a:lumMod val="85000"/>
                  </a:schemeClr>
                </a:solidFill>
              </a:rPr>
              <a:t>알고리즘별</a:t>
            </a:r>
            <a:r>
              <a:rPr lang="ko-KR" altLang="en-US" sz="1200" i="1" dirty="0">
                <a:solidFill>
                  <a:schemeClr val="bg1">
                    <a:lumMod val="85000"/>
                  </a:schemeClr>
                </a:solidFill>
              </a:rPr>
              <a:t> 가중치 부여 및 계산</a:t>
            </a:r>
            <a:endParaRPr lang="en-US" altLang="ko-KR" sz="6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6BA9A5-14AF-48D0-A32E-034650960286}"/>
              </a:ext>
            </a:extLst>
          </p:cNvPr>
          <p:cNvSpPr txBox="1"/>
          <p:nvPr/>
        </p:nvSpPr>
        <p:spPr>
          <a:xfrm>
            <a:off x="1254730" y="6283313"/>
            <a:ext cx="3251211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86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D427E-44E2-4247-A9F5-536952A081EC}"/>
              </a:ext>
            </a:extLst>
          </p:cNvPr>
          <p:cNvSpPr txBox="1"/>
          <p:nvPr/>
        </p:nvSpPr>
        <p:spPr>
          <a:xfrm>
            <a:off x="4440105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E8287E2-2FFD-4604-B58B-81AAEC9E5299}"/>
              </a:ext>
            </a:extLst>
          </p:cNvPr>
          <p:cNvGrpSpPr/>
          <p:nvPr/>
        </p:nvGrpSpPr>
        <p:grpSpPr>
          <a:xfrm>
            <a:off x="3368235" y="201631"/>
            <a:ext cx="2692627" cy="343575"/>
            <a:chOff x="3368235" y="198141"/>
            <a:chExt cx="2692627" cy="34357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8A38E6C-9EDF-4EB0-970D-3271ADDECAC1}"/>
                </a:ext>
              </a:extLst>
            </p:cNvPr>
            <p:cNvSpPr/>
            <p:nvPr/>
          </p:nvSpPr>
          <p:spPr>
            <a:xfrm rot="16200000">
              <a:off x="4560029" y="376116"/>
              <a:ext cx="316800" cy="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5AEABF-E68A-4FC6-A944-2F4AA78976F7}"/>
                </a:ext>
              </a:extLst>
            </p:cNvPr>
            <p:cNvSpPr txBox="1"/>
            <p:nvPr/>
          </p:nvSpPr>
          <p:spPr>
            <a:xfrm>
              <a:off x="4664576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Rating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69DC97-B031-46DA-A4AF-FD99909C6198}"/>
                </a:ext>
              </a:extLst>
            </p:cNvPr>
            <p:cNvSpPr txBox="1"/>
            <p:nvPr/>
          </p:nvSpPr>
          <p:spPr>
            <a:xfrm>
              <a:off x="3368235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Algorithm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0605DAD1-BAD8-4F6E-961B-B7C780981AEE}"/>
              </a:ext>
            </a:extLst>
          </p:cNvPr>
          <p:cNvSpPr/>
          <p:nvPr/>
        </p:nvSpPr>
        <p:spPr>
          <a:xfrm>
            <a:off x="3496204" y="552489"/>
            <a:ext cx="1149984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DCE8725A-3520-4993-A1A9-ED00DFA5C9E3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8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32448 0.291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24" y="145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49" grpId="0" animBg="1"/>
      <p:bldP spid="74" grpId="0" animBg="1"/>
      <p:bldP spid="75" grpId="0" animBg="1"/>
      <p:bldP spid="73" grpId="0" animBg="1"/>
      <p:bldP spid="73" grpId="1" animBg="1"/>
      <p:bldP spid="73" grpId="2" animBg="1"/>
      <p:bldP spid="60" grpId="0" animBg="1"/>
      <p:bldP spid="6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61043A4-CC1A-4BC4-8610-C9812F6A4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C5ADEE2C-2046-41E5-BBDA-5BCBCF0E140D}"/>
              </a:ext>
            </a:extLst>
          </p:cNvPr>
          <p:cNvSpPr/>
          <p:nvPr/>
        </p:nvSpPr>
        <p:spPr>
          <a:xfrm>
            <a:off x="681600" y="3495425"/>
            <a:ext cx="10828800" cy="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2A0D7F7-3EB6-42CD-BC82-F2292D3C2605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DE01F9A-D701-4BBB-94D9-8C2E697E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11" y="1136324"/>
            <a:ext cx="2942289" cy="2081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58D19A-1BD6-43FB-A10A-FAF2940BC030}"/>
              </a:ext>
            </a:extLst>
          </p:cNvPr>
          <p:cNvSpPr txBox="1"/>
          <p:nvPr/>
        </p:nvSpPr>
        <p:spPr>
          <a:xfrm>
            <a:off x="3602121" y="1438286"/>
            <a:ext cx="1334934" cy="46166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Sort by 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Similar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87430-95D9-4669-B245-9DD666E88393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9" y="2099121"/>
            <a:ext cx="284704" cy="3650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2093896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31B575B-23C8-49A3-A469-2685787723A4}"/>
              </a:ext>
            </a:extLst>
          </p:cNvPr>
          <p:cNvSpPr/>
          <p:nvPr/>
        </p:nvSpPr>
        <p:spPr>
          <a:xfrm>
            <a:off x="3211184" y="2049354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C02EE6F-1103-4193-AA5E-08B295465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21" y="1385346"/>
            <a:ext cx="307784" cy="39459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45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Recommend</a:t>
            </a:r>
            <a:r>
              <a:rPr lang="en-US" altLang="ko-KR" sz="1600" dirty="0"/>
              <a:t> - Rating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CC7569C-95EF-40EF-B48C-029AEC629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534" y="3628773"/>
            <a:ext cx="288000" cy="36923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C50B0AA-F849-4434-AF2C-2128A9A9E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938" y="3526631"/>
            <a:ext cx="727957" cy="1560620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172BACFA-315A-4AE4-9482-1331CA36BD7A}"/>
              </a:ext>
            </a:extLst>
          </p:cNvPr>
          <p:cNvSpPr/>
          <p:nvPr/>
        </p:nvSpPr>
        <p:spPr>
          <a:xfrm>
            <a:off x="5941141" y="4435531"/>
            <a:ext cx="309718" cy="341618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B0058FC-2CF2-4531-9A33-CE18A79E1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23" y="3526631"/>
            <a:ext cx="3495928" cy="1695897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99974-3D9A-4DB5-BAE8-2837F39B36D9}"/>
              </a:ext>
            </a:extLst>
          </p:cNvPr>
          <p:cNvSpPr/>
          <p:nvPr/>
        </p:nvSpPr>
        <p:spPr>
          <a:xfrm>
            <a:off x="285132" y="5836424"/>
            <a:ext cx="2708420" cy="45478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 Absolute Rank</a:t>
            </a:r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71E24BF-645B-4C47-B6EA-95CFAECBA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9559" y="3627298"/>
            <a:ext cx="288000" cy="36923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17935D3-35E6-4FA8-855B-D0D04157FF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2823" y="3628773"/>
            <a:ext cx="288000" cy="36923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E9F53DF-588D-432A-A48A-1C2501A213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9112" y="3628773"/>
            <a:ext cx="288000" cy="36923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9946319-BE28-4498-BC8A-937025068C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0508" y="3627298"/>
            <a:ext cx="288000" cy="369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956" y="3628773"/>
            <a:ext cx="288000" cy="36923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0245" y="3628773"/>
            <a:ext cx="288000" cy="369230"/>
          </a:xfrm>
          <a:prstGeom prst="rect">
            <a:avLst/>
          </a:prstGeom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F09DE3-E65E-4003-AA84-557B40E8B303}"/>
              </a:ext>
            </a:extLst>
          </p:cNvPr>
          <p:cNvCxnSpPr>
            <a:cxnSpLocks/>
          </p:cNvCxnSpPr>
          <p:nvPr/>
        </p:nvCxnSpPr>
        <p:spPr>
          <a:xfrm rot="10800000">
            <a:off x="1639342" y="3728778"/>
            <a:ext cx="97631" cy="97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4"/>
          <a:srcRect l="126" t="-1976" r="1" b="1169"/>
          <a:stretch/>
        </p:blipFill>
        <p:spPr>
          <a:xfrm>
            <a:off x="59013" y="5185868"/>
            <a:ext cx="4552950" cy="462417"/>
          </a:xfrm>
          <a:prstGeom prst="rect">
            <a:avLst/>
          </a:prstGeom>
        </p:spPr>
      </p:pic>
      <p:cxnSp>
        <p:nvCxnSpPr>
          <p:cNvPr id="85" name="꺾인 연결선 84"/>
          <p:cNvCxnSpPr/>
          <p:nvPr/>
        </p:nvCxnSpPr>
        <p:spPr>
          <a:xfrm>
            <a:off x="1443684" y="4140759"/>
            <a:ext cx="3493371" cy="160169"/>
          </a:xfrm>
          <a:prstGeom prst="bentConnector3">
            <a:avLst>
              <a:gd name="adj1" fmla="val 1739"/>
            </a:avLst>
          </a:prstGeom>
          <a:ln w="1270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1120975" y="5781213"/>
            <a:ext cx="3493371" cy="160169"/>
          </a:xfrm>
          <a:prstGeom prst="bentConnector3">
            <a:avLst>
              <a:gd name="adj1" fmla="val 2284"/>
            </a:avLst>
          </a:prstGeom>
          <a:ln w="1651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9" y="1708337"/>
            <a:ext cx="284704" cy="365005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1703112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User -1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9" y="2490058"/>
            <a:ext cx="284704" cy="36500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2484833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User +1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직각 삼각형 107">
            <a:extLst>
              <a:ext uri="{FF2B5EF4-FFF2-40B4-BE49-F238E27FC236}">
                <a16:creationId xmlns:a16="http://schemas.microsoft.com/office/drawing/2014/main" id="{5BB0C4C9-FAE2-4A4B-AE5C-3BF2929B90DE}"/>
              </a:ext>
            </a:extLst>
          </p:cNvPr>
          <p:cNvSpPr/>
          <p:nvPr/>
        </p:nvSpPr>
        <p:spPr>
          <a:xfrm>
            <a:off x="1184471" y="1831280"/>
            <a:ext cx="354682" cy="23967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9" name="직각 삼각형 108">
            <a:extLst>
              <a:ext uri="{FF2B5EF4-FFF2-40B4-BE49-F238E27FC236}">
                <a16:creationId xmlns:a16="http://schemas.microsoft.com/office/drawing/2014/main" id="{1685CD83-2D64-4622-83F4-B976FF5F0B5E}"/>
              </a:ext>
            </a:extLst>
          </p:cNvPr>
          <p:cNvSpPr/>
          <p:nvPr/>
        </p:nvSpPr>
        <p:spPr>
          <a:xfrm>
            <a:off x="1184471" y="2220144"/>
            <a:ext cx="354682" cy="23967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0" name="직각 삼각형 109">
            <a:extLst>
              <a:ext uri="{FF2B5EF4-FFF2-40B4-BE49-F238E27FC236}">
                <a16:creationId xmlns:a16="http://schemas.microsoft.com/office/drawing/2014/main" id="{A9B47E28-8684-4E1B-806B-3309ADBCB893}"/>
              </a:ext>
            </a:extLst>
          </p:cNvPr>
          <p:cNvSpPr/>
          <p:nvPr/>
        </p:nvSpPr>
        <p:spPr>
          <a:xfrm>
            <a:off x="1184471" y="2611427"/>
            <a:ext cx="354682" cy="23967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8A4254-18FF-4ED8-81FE-D5B25A847D1B}"/>
              </a:ext>
            </a:extLst>
          </p:cNvPr>
          <p:cNvSpPr/>
          <p:nvPr/>
        </p:nvSpPr>
        <p:spPr>
          <a:xfrm>
            <a:off x="285132" y="3044684"/>
            <a:ext cx="2708420" cy="45478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 User Rank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3349513" y="516664"/>
            <a:ext cx="4545158" cy="584006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7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i="1" dirty="0">
                <a:solidFill>
                  <a:schemeClr val="bg1"/>
                </a:solidFill>
              </a:rPr>
              <a:t>2. </a:t>
            </a:r>
            <a:r>
              <a:rPr lang="ko-KR" altLang="en-US" sz="2000" b="1" i="1" dirty="0" err="1">
                <a:solidFill>
                  <a:schemeClr val="bg1"/>
                </a:solidFill>
              </a:rPr>
              <a:t>레이팅</a:t>
            </a:r>
            <a:r>
              <a:rPr lang="en-US" altLang="ko-KR" sz="1200" b="1" i="1" dirty="0">
                <a:solidFill>
                  <a:schemeClr val="bg1"/>
                </a:solidFill>
              </a:rPr>
              <a:t>(</a:t>
            </a:r>
            <a:r>
              <a:rPr lang="ko-KR" altLang="en-US" sz="1200" b="1" i="1" dirty="0">
                <a:solidFill>
                  <a:schemeClr val="bg1"/>
                </a:solidFill>
              </a:rPr>
              <a:t>유저</a:t>
            </a:r>
            <a:r>
              <a:rPr lang="en-US" altLang="ko-KR" sz="1200" b="1" i="1" dirty="0">
                <a:solidFill>
                  <a:schemeClr val="bg1"/>
                </a:solidFill>
              </a:rPr>
              <a:t>/</a:t>
            </a:r>
            <a:r>
              <a:rPr lang="ko-KR" altLang="en-US" sz="1200" b="1" i="1" dirty="0">
                <a:solidFill>
                  <a:schemeClr val="bg1"/>
                </a:solidFill>
              </a:rPr>
              <a:t>난이도</a:t>
            </a:r>
            <a:r>
              <a:rPr lang="en-US" altLang="ko-KR" sz="1200" b="1" i="1" dirty="0">
                <a:solidFill>
                  <a:schemeClr val="bg1"/>
                </a:solidFill>
              </a:rPr>
              <a:t>)</a:t>
            </a:r>
            <a:r>
              <a:rPr lang="ko-KR" altLang="en-US" sz="2000" b="1" i="1" dirty="0">
                <a:solidFill>
                  <a:schemeClr val="bg1"/>
                </a:solidFill>
              </a:rPr>
              <a:t> 기반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유저 기반 </a:t>
            </a:r>
            <a:r>
              <a:rPr lang="en-US" altLang="ko-KR" sz="1600" dirty="0">
                <a:solidFill>
                  <a:schemeClr val="bg1"/>
                </a:solidFill>
              </a:rPr>
              <a:t>-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성공회대 학생 중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해당 유저와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비슷한 순위의 유저 분석 및 추천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유사한 커리큘럼과 수강과목으로 인해 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권장할만한 문제를 해결했을 확률이 높음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50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개 이상의 문제를 해결한 유저로 제한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대조군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  <a:endParaRPr lang="en-US" altLang="ko-KR" sz="9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1"/>
                </a:solidFill>
              </a:rPr>
              <a:t>Back : </a:t>
            </a:r>
            <a:r>
              <a:rPr lang="ko-KR" altLang="en-US" sz="1200" b="1" i="1" dirty="0">
                <a:solidFill>
                  <a:schemeClr val="bg1"/>
                </a:solidFill>
              </a:rPr>
              <a:t>가중치 계산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:</a:t>
            </a:r>
            <a:r>
              <a:rPr lang="ko-KR" altLang="en-US" sz="1100" dirty="0">
                <a:solidFill>
                  <a:schemeClr val="bg1"/>
                </a:solidFill>
              </a:rPr>
              <a:t> 사용자 랭킹 </a:t>
            </a:r>
            <a:r>
              <a:rPr lang="en-US" altLang="ko-KR" sz="1100" dirty="0">
                <a:solidFill>
                  <a:schemeClr val="bg1"/>
                </a:solidFill>
              </a:rPr>
              <a:t>±3 </a:t>
            </a:r>
            <a:r>
              <a:rPr lang="ko-KR" altLang="en-US" sz="1100" dirty="0">
                <a:solidFill>
                  <a:schemeClr val="bg1"/>
                </a:solidFill>
              </a:rPr>
              <a:t>유저 데이터 기반 계산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대조군 랭킹 유사도 </a:t>
            </a:r>
            <a:r>
              <a:rPr lang="en-US" altLang="ko-KR" sz="1000" dirty="0">
                <a:solidFill>
                  <a:schemeClr val="bg1"/>
                </a:solidFill>
              </a:rPr>
              <a:t>* </a:t>
            </a:r>
            <a:r>
              <a:rPr lang="ko-KR" altLang="en-US" sz="1000" dirty="0">
                <a:solidFill>
                  <a:schemeClr val="bg1"/>
                </a:solidFill>
              </a:rPr>
              <a:t>사용자 </a:t>
            </a:r>
            <a:r>
              <a:rPr lang="ko-KR" altLang="en-US" sz="1000" dirty="0" err="1">
                <a:solidFill>
                  <a:schemeClr val="bg1"/>
                </a:solidFill>
              </a:rPr>
              <a:t>티어</a:t>
            </a:r>
            <a:r>
              <a:rPr lang="en-US" altLang="ko-KR" sz="1000" dirty="0"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solidFill>
                  <a:schemeClr val="bg1"/>
                </a:solidFill>
              </a:rPr>
              <a:t>대조군 문제 </a:t>
            </a:r>
            <a:r>
              <a:rPr lang="ko-KR" altLang="en-US" sz="1000" dirty="0" err="1">
                <a:solidFill>
                  <a:schemeClr val="bg1"/>
                </a:solidFill>
              </a:rPr>
              <a:t>티어</a:t>
            </a:r>
            <a:r>
              <a:rPr lang="ko-KR" altLang="en-US" sz="1000" dirty="0">
                <a:solidFill>
                  <a:schemeClr val="bg1"/>
                </a:solidFill>
              </a:rPr>
              <a:t> 유사도 </a:t>
            </a:r>
            <a:r>
              <a:rPr lang="en-US" altLang="ko-KR" sz="1000" dirty="0">
                <a:solidFill>
                  <a:schemeClr val="bg1"/>
                </a:solidFill>
              </a:rPr>
              <a:t>* </a:t>
            </a:r>
            <a:r>
              <a:rPr lang="ko-KR" altLang="en-US" sz="1000" dirty="0" err="1">
                <a:solidFill>
                  <a:schemeClr val="bg1"/>
                </a:solidFill>
              </a:rPr>
              <a:t>중첩률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               </a:t>
            </a:r>
            <a:r>
              <a:rPr lang="en-US" altLang="ko-KR" sz="800" dirty="0">
                <a:solidFill>
                  <a:schemeClr val="bg1"/>
                </a:solidFill>
              </a:rPr>
              <a:t>(-1~-3)                                                                      (</a:t>
            </a:r>
            <a:r>
              <a:rPr lang="ko-KR" altLang="en-US" sz="800" dirty="0">
                <a:solidFill>
                  <a:schemeClr val="bg1"/>
                </a:solidFill>
              </a:rPr>
              <a:t>공통 해결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sz="1400" b="1" i="1" dirty="0">
                <a:solidFill>
                  <a:schemeClr val="bg1"/>
                </a:solidFill>
              </a:rPr>
              <a:t>Front</a:t>
            </a:r>
            <a:endParaRPr lang="en-US" altLang="ko-KR" sz="2000" b="1" i="1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산출 가중치 기반 추천 문제 리스트 표시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문제 선택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문제 페이지 연결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난이도 기반 </a:t>
            </a:r>
            <a:r>
              <a:rPr lang="en-US" altLang="ko-KR" sz="1600" dirty="0">
                <a:solidFill>
                  <a:schemeClr val="bg1"/>
                </a:solidFill>
              </a:rPr>
              <a:t>–</a:t>
            </a: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bg1"/>
                </a:solidFill>
              </a:rPr>
              <a:t>티어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랭크 선택</a:t>
            </a:r>
            <a:r>
              <a:rPr lang="en-US" altLang="ko-KR" sz="1050" dirty="0">
                <a:solidFill>
                  <a:schemeClr val="bg1"/>
                </a:solidFill>
              </a:rPr>
              <a:t>( </a:t>
            </a:r>
            <a:r>
              <a:rPr lang="ko-KR" altLang="en-US" sz="1050" dirty="0" err="1">
                <a:solidFill>
                  <a:schemeClr val="bg1"/>
                </a:solidFill>
              </a:rPr>
              <a:t>브론즈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1 ~ </a:t>
            </a:r>
            <a:r>
              <a:rPr lang="ko-KR" altLang="en-US" sz="1050" dirty="0">
                <a:solidFill>
                  <a:schemeClr val="bg1"/>
                </a:solidFill>
              </a:rPr>
              <a:t>마스터 </a:t>
            </a:r>
            <a:r>
              <a:rPr lang="en-US" altLang="ko-KR" sz="1050" dirty="0">
                <a:solidFill>
                  <a:schemeClr val="bg1"/>
                </a:solidFill>
              </a:rPr>
              <a:t>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</a:rPr>
              <a:t>티어</a:t>
            </a:r>
            <a:r>
              <a:rPr lang="ko-KR" altLang="en-US" sz="1050" dirty="0">
                <a:solidFill>
                  <a:schemeClr val="bg1"/>
                </a:solidFill>
              </a:rPr>
              <a:t> 선택 </a:t>
            </a:r>
            <a:r>
              <a:rPr lang="en-US" altLang="ko-KR" sz="1050" dirty="0">
                <a:solidFill>
                  <a:schemeClr val="bg1"/>
                </a:solidFill>
              </a:rPr>
              <a:t>( 5~1 )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해당 </a:t>
            </a:r>
            <a:r>
              <a:rPr lang="ko-KR" altLang="en-US" sz="1050" dirty="0" err="1">
                <a:solidFill>
                  <a:schemeClr val="bg1"/>
                </a:solidFill>
              </a:rPr>
              <a:t>티어에</a:t>
            </a:r>
            <a:r>
              <a:rPr lang="ko-KR" altLang="en-US" sz="1050" dirty="0">
                <a:solidFill>
                  <a:schemeClr val="bg1"/>
                </a:solidFill>
              </a:rPr>
              <a:t> 문제 리스트 표시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선택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문제 페이지 연결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클래스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클래스 선택</a:t>
            </a:r>
            <a:r>
              <a:rPr lang="en-US" altLang="ko-KR" sz="1050" dirty="0">
                <a:solidFill>
                  <a:schemeClr val="bg1"/>
                </a:solidFill>
              </a:rPr>
              <a:t>(1~10)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세부 클래스 선택</a:t>
            </a:r>
            <a:r>
              <a:rPr lang="en-US" altLang="ko-KR" sz="1050" dirty="0">
                <a:solidFill>
                  <a:schemeClr val="bg1"/>
                </a:solidFill>
              </a:rPr>
              <a:t>(vanilla,+,++)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해당 클래스 문제 리스트 표시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선택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페이지 연결</a:t>
            </a:r>
            <a:endParaRPr lang="en-US" altLang="ko-KR" sz="5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9FD423-D119-4BC6-B254-B13177826A93}"/>
              </a:ext>
            </a:extLst>
          </p:cNvPr>
          <p:cNvSpPr txBox="1"/>
          <p:nvPr/>
        </p:nvSpPr>
        <p:spPr>
          <a:xfrm>
            <a:off x="1254730" y="6283313"/>
            <a:ext cx="3251211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86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41D8DE-300E-41B4-8F27-371D5EBB1622}"/>
              </a:ext>
            </a:extLst>
          </p:cNvPr>
          <p:cNvSpPr txBox="1"/>
          <p:nvPr/>
        </p:nvSpPr>
        <p:spPr>
          <a:xfrm>
            <a:off x="4440105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D62A2A2-E615-424F-A719-9EDAD4D64797}"/>
              </a:ext>
            </a:extLst>
          </p:cNvPr>
          <p:cNvGrpSpPr/>
          <p:nvPr/>
        </p:nvGrpSpPr>
        <p:grpSpPr>
          <a:xfrm>
            <a:off x="3368235" y="201631"/>
            <a:ext cx="2692627" cy="343575"/>
            <a:chOff x="3368235" y="198141"/>
            <a:chExt cx="2692627" cy="34357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94417CE-714E-4A9F-88DF-9780B620A126}"/>
                </a:ext>
              </a:extLst>
            </p:cNvPr>
            <p:cNvSpPr/>
            <p:nvPr/>
          </p:nvSpPr>
          <p:spPr>
            <a:xfrm rot="16200000">
              <a:off x="4560029" y="376116"/>
              <a:ext cx="316800" cy="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263BF7-FC79-4F59-A8CA-CEC990F356C1}"/>
                </a:ext>
              </a:extLst>
            </p:cNvPr>
            <p:cNvSpPr txBox="1"/>
            <p:nvPr/>
          </p:nvSpPr>
          <p:spPr>
            <a:xfrm>
              <a:off x="4664576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Rating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956323-32D0-4798-B8EA-CB299931692F}"/>
                </a:ext>
              </a:extLst>
            </p:cNvPr>
            <p:cNvSpPr txBox="1"/>
            <p:nvPr/>
          </p:nvSpPr>
          <p:spPr>
            <a:xfrm>
              <a:off x="3368235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Algorithm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9A5D8C8C-83B7-4896-9FEF-9D3DB84773B1}"/>
              </a:ext>
            </a:extLst>
          </p:cNvPr>
          <p:cNvSpPr/>
          <p:nvPr/>
        </p:nvSpPr>
        <p:spPr>
          <a:xfrm>
            <a:off x="4930719" y="552489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0" name="직사각형 99"/>
          <p:cNvSpPr/>
          <p:nvPr/>
        </p:nvSpPr>
        <p:spPr>
          <a:xfrm>
            <a:off x="8476337" y="0"/>
            <a:ext cx="3715662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</a:rPr>
              <a:t>2. </a:t>
            </a:r>
            <a:r>
              <a:rPr lang="ko-KR" altLang="en-US" b="1" i="1" dirty="0" err="1">
                <a:solidFill>
                  <a:schemeClr val="bg1"/>
                </a:solidFill>
              </a:rPr>
              <a:t>레이팅</a:t>
            </a:r>
            <a:r>
              <a:rPr lang="en-US" altLang="ko-KR" sz="1100" b="1" i="1" dirty="0">
                <a:solidFill>
                  <a:schemeClr val="bg1"/>
                </a:solidFill>
              </a:rPr>
              <a:t>(</a:t>
            </a:r>
            <a:r>
              <a:rPr lang="ko-KR" altLang="en-US" sz="1100" b="1" i="1" dirty="0">
                <a:solidFill>
                  <a:schemeClr val="bg1"/>
                </a:solidFill>
              </a:rPr>
              <a:t>유저</a:t>
            </a:r>
            <a:r>
              <a:rPr lang="en-US" altLang="ko-KR" sz="1100" b="1" i="1" dirty="0">
                <a:solidFill>
                  <a:schemeClr val="bg1"/>
                </a:solidFill>
              </a:rPr>
              <a:t>/</a:t>
            </a:r>
            <a:r>
              <a:rPr lang="ko-KR" altLang="en-US" sz="1100" b="1" i="1" dirty="0">
                <a:solidFill>
                  <a:schemeClr val="bg1"/>
                </a:solidFill>
              </a:rPr>
              <a:t>난이도</a:t>
            </a:r>
            <a:r>
              <a:rPr lang="en-US" altLang="ko-KR" sz="1100" b="1" i="1" dirty="0">
                <a:solidFill>
                  <a:schemeClr val="bg1"/>
                </a:solidFill>
              </a:rPr>
              <a:t>)</a:t>
            </a:r>
            <a:r>
              <a:rPr lang="ko-KR" altLang="en-US" b="1" i="1" dirty="0">
                <a:solidFill>
                  <a:schemeClr val="bg1"/>
                </a:solidFill>
              </a:rPr>
              <a:t> 기반</a:t>
            </a:r>
            <a:endParaRPr lang="en-US" altLang="ko-KR" sz="400" b="1" i="1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</a:rPr>
              <a:t>유저 기반 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7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성공회대 학생 중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해당 유저와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비슷한 순위의 유저 분석 및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유사한 커리큘럼과 수강과목으로 인해 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권장할만한 문제를 해결했을 확률이 높음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최소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</a:rPr>
              <a:t>50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개 이상의 문제를 해결한 유저로 제한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1"/>
                </a:solidFill>
              </a:rPr>
              <a:t>Back : </a:t>
            </a:r>
            <a:r>
              <a:rPr lang="ko-KR" altLang="en-US" sz="1200" b="1" i="1" dirty="0">
                <a:solidFill>
                  <a:schemeClr val="bg1"/>
                </a:solidFill>
              </a:rPr>
              <a:t>가중치 계산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:</a:t>
            </a:r>
            <a:r>
              <a:rPr lang="ko-KR" altLang="en-US" sz="1100" dirty="0">
                <a:solidFill>
                  <a:schemeClr val="bg1"/>
                </a:solidFill>
              </a:rPr>
              <a:t> 사용자 랭킹 </a:t>
            </a:r>
            <a:r>
              <a:rPr lang="en-US" altLang="ko-KR" sz="1100" dirty="0">
                <a:solidFill>
                  <a:schemeClr val="bg1"/>
                </a:solidFill>
              </a:rPr>
              <a:t>±3 </a:t>
            </a:r>
            <a:r>
              <a:rPr lang="ko-KR" altLang="en-US" sz="1100" dirty="0">
                <a:solidFill>
                  <a:schemeClr val="bg1"/>
                </a:solidFill>
              </a:rPr>
              <a:t>유저 데이터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이하 대조군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 기반 계산</a:t>
            </a:r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400" dirty="0">
                <a:solidFill>
                  <a:schemeClr val="bg1"/>
                </a:solidFill>
              </a:rPr>
              <a:t> 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900" dirty="0">
                <a:solidFill>
                  <a:schemeClr val="bg1"/>
                </a:solidFill>
              </a:rPr>
              <a:t>대조군 랭킹 유사도 </a:t>
            </a:r>
            <a:r>
              <a:rPr lang="en-US" altLang="ko-KR" sz="900" dirty="0">
                <a:solidFill>
                  <a:schemeClr val="bg1"/>
                </a:solidFill>
              </a:rPr>
              <a:t>* </a:t>
            </a:r>
            <a:r>
              <a:rPr lang="ko-KR" altLang="en-US" sz="900" dirty="0">
                <a:solidFill>
                  <a:schemeClr val="bg1"/>
                </a:solidFill>
              </a:rPr>
              <a:t>사용자 </a:t>
            </a:r>
            <a:r>
              <a:rPr lang="ko-KR" altLang="en-US" sz="900" dirty="0" err="1">
                <a:solidFill>
                  <a:schemeClr val="bg1"/>
                </a:solidFill>
              </a:rPr>
              <a:t>티어</a:t>
            </a:r>
            <a:r>
              <a:rPr lang="en-US" altLang="ko-KR" sz="900" dirty="0">
                <a:solidFill>
                  <a:schemeClr val="bg1"/>
                </a:solidFill>
              </a:rPr>
              <a:t>-</a:t>
            </a:r>
            <a:r>
              <a:rPr lang="ko-KR" altLang="en-US" sz="900" dirty="0">
                <a:solidFill>
                  <a:schemeClr val="bg1"/>
                </a:solidFill>
              </a:rPr>
              <a:t>대조군 문제 </a:t>
            </a:r>
            <a:r>
              <a:rPr lang="ko-KR" altLang="en-US" sz="900" dirty="0" err="1">
                <a:solidFill>
                  <a:schemeClr val="bg1"/>
                </a:solidFill>
              </a:rPr>
              <a:t>티어</a:t>
            </a:r>
            <a:r>
              <a:rPr lang="ko-KR" altLang="en-US" sz="900" dirty="0">
                <a:solidFill>
                  <a:schemeClr val="bg1"/>
                </a:solidFill>
              </a:rPr>
              <a:t> 유사도 </a:t>
            </a:r>
            <a:r>
              <a:rPr lang="en-US" altLang="ko-KR" sz="900" dirty="0">
                <a:solidFill>
                  <a:schemeClr val="bg1"/>
                </a:solidFill>
              </a:rPr>
              <a:t>* </a:t>
            </a:r>
            <a:r>
              <a:rPr lang="ko-KR" altLang="en-US" sz="900" dirty="0" err="1">
                <a:solidFill>
                  <a:schemeClr val="bg1"/>
                </a:solidFill>
              </a:rPr>
              <a:t>중첩률</a:t>
            </a:r>
            <a:br>
              <a:rPr lang="en-US" altLang="ko-KR" sz="900" dirty="0">
                <a:solidFill>
                  <a:schemeClr val="bg1"/>
                </a:solidFill>
              </a:rPr>
            </a:br>
            <a:r>
              <a:rPr lang="en-US" altLang="ko-KR" sz="900" dirty="0">
                <a:solidFill>
                  <a:schemeClr val="bg1"/>
                </a:solidFill>
              </a:rPr>
              <a:t>               </a:t>
            </a:r>
            <a:r>
              <a:rPr lang="en-US" altLang="ko-KR" sz="700" dirty="0">
                <a:solidFill>
                  <a:schemeClr val="bg1"/>
                </a:solidFill>
              </a:rPr>
              <a:t>(-1~-3)                                                                    (</a:t>
            </a:r>
            <a:r>
              <a:rPr lang="ko-KR" altLang="en-US" sz="700" dirty="0">
                <a:solidFill>
                  <a:schemeClr val="bg1"/>
                </a:solidFill>
              </a:rPr>
              <a:t>공통 해결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sz="1400" b="1" i="1" dirty="0">
                <a:solidFill>
                  <a:schemeClr val="bg1"/>
                </a:solidFill>
              </a:rPr>
              <a:t>Front</a:t>
            </a: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bg1"/>
                </a:solidFill>
              </a:rPr>
              <a:t> 산출 가중치 기반 추천 문제 리스트 표시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bg1"/>
                </a:solidFill>
              </a:rPr>
              <a:t> 문제 선택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bg1"/>
                </a:solidFill>
              </a:rPr>
              <a:t>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</a:rPr>
              <a:t>난이도 기반 </a:t>
            </a:r>
            <a:r>
              <a:rPr lang="en-US" altLang="ko-KR" sz="1400" dirty="0">
                <a:solidFill>
                  <a:schemeClr val="bg1"/>
                </a:solidFill>
              </a:rPr>
              <a:t>–</a:t>
            </a:r>
          </a:p>
          <a:p>
            <a:pPr algn="ctr"/>
            <a:endParaRPr lang="en-US" altLang="ko-KR" sz="7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티어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bg1"/>
                </a:solidFill>
              </a:rPr>
              <a:t> 랭크 선택</a:t>
            </a:r>
            <a:r>
              <a:rPr lang="en-US" altLang="ko-KR" sz="1000" dirty="0">
                <a:solidFill>
                  <a:schemeClr val="bg1"/>
                </a:solidFill>
              </a:rPr>
              <a:t>( </a:t>
            </a:r>
            <a:r>
              <a:rPr lang="ko-KR" altLang="en-US" sz="1000" dirty="0" err="1">
                <a:solidFill>
                  <a:schemeClr val="bg1"/>
                </a:solidFill>
              </a:rPr>
              <a:t>브론즈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1 ~ </a:t>
            </a:r>
            <a:r>
              <a:rPr lang="ko-KR" altLang="en-US" sz="1000" dirty="0">
                <a:solidFill>
                  <a:schemeClr val="bg1"/>
                </a:solidFill>
              </a:rPr>
              <a:t>마스터 </a:t>
            </a:r>
            <a:r>
              <a:rPr lang="en-US" altLang="ko-KR" sz="1000" dirty="0">
                <a:solidFill>
                  <a:schemeClr val="bg1"/>
                </a:solidFill>
              </a:rPr>
              <a:t>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티어</a:t>
            </a:r>
            <a:r>
              <a:rPr lang="ko-KR" altLang="en-US" sz="1000" dirty="0">
                <a:solidFill>
                  <a:schemeClr val="bg1"/>
                </a:solidFill>
              </a:rPr>
              <a:t> 선택 </a:t>
            </a:r>
            <a:r>
              <a:rPr lang="en-US" altLang="ko-KR" sz="1000" dirty="0">
                <a:solidFill>
                  <a:schemeClr val="bg1"/>
                </a:solidFill>
              </a:rPr>
              <a:t>( 5~1 )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해당 </a:t>
            </a:r>
            <a:r>
              <a:rPr lang="ko-KR" altLang="en-US" sz="1000" dirty="0" err="1">
                <a:solidFill>
                  <a:schemeClr val="bg1"/>
                </a:solidFill>
              </a:rPr>
              <a:t>티어에</a:t>
            </a:r>
            <a:r>
              <a:rPr lang="ko-KR" altLang="en-US" sz="1000" dirty="0">
                <a:solidFill>
                  <a:schemeClr val="bg1"/>
                </a:solidFill>
              </a:rPr>
              <a:t> 문제 리스트 표시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문제 선택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bg1"/>
                </a:solidFill>
              </a:rPr>
              <a:t> 문제 페이지 연결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클래스 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bg1"/>
                </a:solidFill>
              </a:rPr>
              <a:t> 클래스 선택</a:t>
            </a:r>
            <a:r>
              <a:rPr lang="en-US" altLang="ko-KR" sz="1000" dirty="0">
                <a:solidFill>
                  <a:schemeClr val="bg1"/>
                </a:solidFill>
              </a:rPr>
              <a:t>(1~10)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bg1"/>
                </a:solidFill>
              </a:rPr>
              <a:t> 세부 클래스 선택</a:t>
            </a:r>
            <a:r>
              <a:rPr lang="en-US" altLang="ko-KR" sz="1000" dirty="0">
                <a:solidFill>
                  <a:schemeClr val="bg1"/>
                </a:solidFill>
              </a:rPr>
              <a:t>(vanilla,+,++)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해당 클래스 문제 리스트 표시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문제 선택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문제 페이지 연결</a:t>
            </a:r>
            <a:endParaRPr lang="en-US" altLang="ko-KR" sz="4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15"/>
          <a:srcRect l="3683" t="7155" r="6360" b="2725"/>
          <a:stretch/>
        </p:blipFill>
        <p:spPr>
          <a:xfrm>
            <a:off x="4871174" y="3826410"/>
            <a:ext cx="6442529" cy="2357022"/>
          </a:xfrm>
          <a:prstGeom prst="rect">
            <a:avLst/>
          </a:prstGeom>
        </p:spPr>
      </p:pic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FF09DE3-E65E-4003-AA84-557B40E8B303}"/>
              </a:ext>
            </a:extLst>
          </p:cNvPr>
          <p:cNvCxnSpPr>
            <a:cxnSpLocks/>
          </p:cNvCxnSpPr>
          <p:nvPr/>
        </p:nvCxnSpPr>
        <p:spPr>
          <a:xfrm rot="10800000">
            <a:off x="5614602" y="5504158"/>
            <a:ext cx="97631" cy="97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림 9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47113" y="2994336"/>
            <a:ext cx="6580965" cy="32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74D411CF-BADC-4035-BA70-A0FD585B9108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51549 4.07407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6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9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37" grpId="0" animBg="1"/>
      <p:bldP spid="99" grpId="0" animBg="1"/>
      <p:bldP spid="99" grpId="1" animBg="1"/>
      <p:bldP spid="99" grpId="2" animBg="1"/>
      <p:bldP spid="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위쪽 모서리의 한쪽은 둥글고 다른 한쪽은 잘림 36">
            <a:extLst>
              <a:ext uri="{FF2B5EF4-FFF2-40B4-BE49-F238E27FC236}">
                <a16:creationId xmlns:a16="http://schemas.microsoft.com/office/drawing/2014/main" id="{8FCE5A2F-2E35-4A8C-9A94-658CBD6FDF8C}"/>
              </a:ext>
            </a:extLst>
          </p:cNvPr>
          <p:cNvSpPr/>
          <p:nvPr/>
        </p:nvSpPr>
        <p:spPr>
          <a:xfrm rot="10800000">
            <a:off x="7024695" y="2217427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54E3E-0574-497F-89E4-EC9EE07241BD}"/>
              </a:ext>
            </a:extLst>
          </p:cNvPr>
          <p:cNvSpPr txBox="1"/>
          <p:nvPr/>
        </p:nvSpPr>
        <p:spPr>
          <a:xfrm>
            <a:off x="7745473" y="2292263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4C71A97-C890-484C-B06A-D997CB63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593" y="2175548"/>
            <a:ext cx="252000" cy="32307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3" y="1399477"/>
            <a:ext cx="5845450" cy="390040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7B4A74C5-3136-430D-9C41-B502D9D26DA6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11D402-4130-42D3-BA37-EE14A3C6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DF42D1-1914-415E-9E18-3E8864A583BD}"/>
              </a:ext>
            </a:extLst>
          </p:cNvPr>
          <p:cNvSpPr/>
          <p:nvPr/>
        </p:nvSpPr>
        <p:spPr>
          <a:xfrm>
            <a:off x="5909023" y="3298601"/>
            <a:ext cx="1092864" cy="26079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Or</a:t>
            </a:r>
            <a:endParaRPr lang="ko-KR" altLang="en-US" sz="1400" dirty="0"/>
          </a:p>
        </p:txBody>
      </p:sp>
      <p:sp>
        <p:nvSpPr>
          <p:cNvPr id="20" name="사각형: 위쪽 모서리의 한쪽은 둥글고 다른 한쪽은 잘림 19">
            <a:extLst>
              <a:ext uri="{FF2B5EF4-FFF2-40B4-BE49-F238E27FC236}">
                <a16:creationId xmlns:a16="http://schemas.microsoft.com/office/drawing/2014/main" id="{8AB8BCA2-946F-4B8E-8C5C-8987A5B30852}"/>
              </a:ext>
            </a:extLst>
          </p:cNvPr>
          <p:cNvSpPr/>
          <p:nvPr/>
        </p:nvSpPr>
        <p:spPr>
          <a:xfrm rot="10800000">
            <a:off x="7024695" y="1524212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5BB0C4C9-FAE2-4A4B-AE5C-3BF2929B90DE}"/>
              </a:ext>
            </a:extLst>
          </p:cNvPr>
          <p:cNvSpPr/>
          <p:nvPr/>
        </p:nvSpPr>
        <p:spPr>
          <a:xfrm>
            <a:off x="7024696" y="1567602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D31B-D0DC-4004-BDBD-F2E34A8254CC}"/>
              </a:ext>
            </a:extLst>
          </p:cNvPr>
          <p:cNvSpPr txBox="1"/>
          <p:nvPr/>
        </p:nvSpPr>
        <p:spPr>
          <a:xfrm>
            <a:off x="7745473" y="1599048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71E24BF-645B-4C47-B6EA-95CFAECBA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593" y="1500395"/>
            <a:ext cx="252000" cy="323076"/>
          </a:xfrm>
          <a:prstGeom prst="rect">
            <a:avLst/>
          </a:prstGeom>
        </p:spPr>
      </p:pic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1685CD83-2D64-4622-83F4-B976FF5F0B5E}"/>
              </a:ext>
            </a:extLst>
          </p:cNvPr>
          <p:cNvSpPr/>
          <p:nvPr/>
        </p:nvSpPr>
        <p:spPr>
          <a:xfrm>
            <a:off x="7024696" y="2260817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사각형: 위쪽 모서리의 한쪽은 둥글고 다른 한쪽은 잘림 39">
            <a:extLst>
              <a:ext uri="{FF2B5EF4-FFF2-40B4-BE49-F238E27FC236}">
                <a16:creationId xmlns:a16="http://schemas.microsoft.com/office/drawing/2014/main" id="{5C105980-C355-4910-8FDD-9C722CF543FB}"/>
              </a:ext>
            </a:extLst>
          </p:cNvPr>
          <p:cNvSpPr/>
          <p:nvPr/>
        </p:nvSpPr>
        <p:spPr>
          <a:xfrm rot="10800000">
            <a:off x="7024695" y="2905510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A9B47E28-8684-4E1B-806B-3309ADBCB893}"/>
              </a:ext>
            </a:extLst>
          </p:cNvPr>
          <p:cNvSpPr/>
          <p:nvPr/>
        </p:nvSpPr>
        <p:spPr>
          <a:xfrm>
            <a:off x="7024696" y="2948900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B8C5D-6D5E-4202-B26B-F911D7013785}"/>
              </a:ext>
            </a:extLst>
          </p:cNvPr>
          <p:cNvSpPr txBox="1"/>
          <p:nvPr/>
        </p:nvSpPr>
        <p:spPr>
          <a:xfrm>
            <a:off x="7745473" y="2980346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사각형: 위쪽 모서리의 한쪽은 둥글고 다른 한쪽은 잘림 42">
            <a:extLst>
              <a:ext uri="{FF2B5EF4-FFF2-40B4-BE49-F238E27FC236}">
                <a16:creationId xmlns:a16="http://schemas.microsoft.com/office/drawing/2014/main" id="{C1CCB663-0677-49B3-8BE2-11D23A155D5E}"/>
              </a:ext>
            </a:extLst>
          </p:cNvPr>
          <p:cNvSpPr/>
          <p:nvPr/>
        </p:nvSpPr>
        <p:spPr>
          <a:xfrm rot="10800000">
            <a:off x="7024695" y="3598991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99FC1B32-EFFA-45BB-B306-B99A578A5E7E}"/>
              </a:ext>
            </a:extLst>
          </p:cNvPr>
          <p:cNvSpPr/>
          <p:nvPr/>
        </p:nvSpPr>
        <p:spPr>
          <a:xfrm>
            <a:off x="7024696" y="3642381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61D8D1-4B1A-4811-82AB-358A24EF3DAE}"/>
              </a:ext>
            </a:extLst>
          </p:cNvPr>
          <p:cNvSpPr txBox="1"/>
          <p:nvPr/>
        </p:nvSpPr>
        <p:spPr>
          <a:xfrm>
            <a:off x="7745473" y="3673827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206195-5A4A-458B-90C0-A1ECD2A44906}"/>
              </a:ext>
            </a:extLst>
          </p:cNvPr>
          <p:cNvSpPr/>
          <p:nvPr/>
        </p:nvSpPr>
        <p:spPr>
          <a:xfrm>
            <a:off x="3088636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Existing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EF2F0B7-B1A5-4BE6-9CD1-044891F571B5}"/>
              </a:ext>
            </a:extLst>
          </p:cNvPr>
          <p:cNvSpPr/>
          <p:nvPr/>
        </p:nvSpPr>
        <p:spPr>
          <a:xfrm>
            <a:off x="8389238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54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18B86-FCFF-455F-8FA1-AA7ACBE293B5}"/>
              </a:ext>
            </a:extLst>
          </p:cNvPr>
          <p:cNvSpPr txBox="1"/>
          <p:nvPr/>
        </p:nvSpPr>
        <p:spPr>
          <a:xfrm>
            <a:off x="1254730" y="6283313"/>
            <a:ext cx="3251211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86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D8F17C-28C9-44A7-B693-3256394164AB}"/>
              </a:ext>
            </a:extLst>
          </p:cNvPr>
          <p:cNvSpPr txBox="1"/>
          <p:nvPr/>
        </p:nvSpPr>
        <p:spPr>
          <a:xfrm>
            <a:off x="4440105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7C815F-DB6D-45E2-9835-D5D809122DD4}"/>
              </a:ext>
            </a:extLst>
          </p:cNvPr>
          <p:cNvSpPr/>
          <p:nvPr/>
        </p:nvSpPr>
        <p:spPr>
          <a:xfrm>
            <a:off x="6023455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61ECE55A-0ED1-446B-AFDA-CD5519873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593" y="3547315"/>
            <a:ext cx="252000" cy="323077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3084172-B924-4668-AFA6-D4D5E2D53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4593" y="2863630"/>
            <a:ext cx="252000" cy="32307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C269A3A-BF47-45FF-8B03-1C184EF55768}"/>
              </a:ext>
            </a:extLst>
          </p:cNvPr>
          <p:cNvSpPr txBox="1"/>
          <p:nvPr/>
        </p:nvSpPr>
        <p:spPr>
          <a:xfrm>
            <a:off x="8912673" y="1118503"/>
            <a:ext cx="2965100" cy="17543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성공회대 소속 </a:t>
            </a:r>
            <a:r>
              <a:rPr lang="en-US" altLang="ko-KR" sz="1600" dirty="0">
                <a:solidFill>
                  <a:schemeClr val="bg1"/>
                </a:solidFill>
              </a:rPr>
              <a:t>ID </a:t>
            </a:r>
            <a:r>
              <a:rPr lang="ko-KR" altLang="en-US" sz="1600" dirty="0">
                <a:solidFill>
                  <a:schemeClr val="bg1"/>
                </a:solidFill>
              </a:rPr>
              <a:t>랭킹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제작 도중엔 </a:t>
            </a:r>
            <a:r>
              <a:rPr lang="en-US" altLang="ko-KR" sz="1200" dirty="0">
                <a:solidFill>
                  <a:schemeClr val="bg1"/>
                </a:solidFill>
              </a:rPr>
              <a:t>Acmicpc.net </a:t>
            </a:r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핵심 기능 구현 완료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가능하면 커스텀 랭킹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기존 제공되는 정보</a:t>
            </a:r>
            <a:r>
              <a:rPr lang="en-US" altLang="ko-KR" sz="1200" dirty="0">
                <a:solidFill>
                  <a:schemeClr val="bg1"/>
                </a:solidFill>
              </a:rPr>
              <a:t>+Solved </a:t>
            </a:r>
            <a:r>
              <a:rPr lang="ko-KR" altLang="en-US" sz="1200" dirty="0" err="1">
                <a:solidFill>
                  <a:schemeClr val="bg1"/>
                </a:solidFill>
              </a:rPr>
              <a:t>티어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선호 알고리즘 등 추가 정보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3293636A-121A-44E5-A4EC-AE0909105FA9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68315DC-299D-43C0-86E8-A355B719E5A3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9B80B1-4426-4B5F-A361-DCF58C73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049AFF-6F11-4BC9-80ED-4A8FD16C3075}"/>
              </a:ext>
            </a:extLst>
          </p:cNvPr>
          <p:cNvSpPr/>
          <p:nvPr/>
        </p:nvSpPr>
        <p:spPr>
          <a:xfrm>
            <a:off x="1273651" y="1433568"/>
            <a:ext cx="4165618" cy="43403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7DA8D8-0290-4E33-B006-3347547012B0}"/>
              </a:ext>
            </a:extLst>
          </p:cNvPr>
          <p:cNvSpPr/>
          <p:nvPr/>
        </p:nvSpPr>
        <p:spPr>
          <a:xfrm>
            <a:off x="1376313" y="1862131"/>
            <a:ext cx="3959258" cy="361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714357C-E706-4E2D-B22B-0926E862E1A0}"/>
              </a:ext>
            </a:extLst>
          </p:cNvPr>
          <p:cNvSpPr/>
          <p:nvPr/>
        </p:nvSpPr>
        <p:spPr>
          <a:xfrm>
            <a:off x="1671474" y="236634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B8DA3E-5CE0-4EBE-9421-F11C75AF1B31}"/>
              </a:ext>
            </a:extLst>
          </p:cNvPr>
          <p:cNvSpPr txBox="1"/>
          <p:nvPr/>
        </p:nvSpPr>
        <p:spPr>
          <a:xfrm>
            <a:off x="1914894" y="205710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A9FC07B-D434-4D89-A432-2E5F493D3841}"/>
              </a:ext>
            </a:extLst>
          </p:cNvPr>
          <p:cNvSpPr/>
          <p:nvPr/>
        </p:nvSpPr>
        <p:spPr>
          <a:xfrm>
            <a:off x="1671474" y="2776272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C4534A-7710-49BF-A1D4-0DD688919480}"/>
              </a:ext>
            </a:extLst>
          </p:cNvPr>
          <p:cNvSpPr txBox="1"/>
          <p:nvPr/>
        </p:nvSpPr>
        <p:spPr>
          <a:xfrm>
            <a:off x="1914894" y="2467032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32DF64E-D7FE-4595-95E9-783E277064D2}"/>
              </a:ext>
            </a:extLst>
          </p:cNvPr>
          <p:cNvSpPr/>
          <p:nvPr/>
        </p:nvSpPr>
        <p:spPr>
          <a:xfrm>
            <a:off x="1671474" y="318843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F28DDC-2A05-49B0-B8CC-F39B64FC3140}"/>
              </a:ext>
            </a:extLst>
          </p:cNvPr>
          <p:cNvSpPr txBox="1"/>
          <p:nvPr/>
        </p:nvSpPr>
        <p:spPr>
          <a:xfrm>
            <a:off x="1914894" y="287919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2E07DD2-FF35-4150-9A8E-BF9B58E44AC4}"/>
              </a:ext>
            </a:extLst>
          </p:cNvPr>
          <p:cNvSpPr/>
          <p:nvPr/>
        </p:nvSpPr>
        <p:spPr>
          <a:xfrm>
            <a:off x="1671474" y="536993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9CA809-563F-460E-85B9-8B6FE6668EC4}"/>
              </a:ext>
            </a:extLst>
          </p:cNvPr>
          <p:cNvSpPr txBox="1"/>
          <p:nvPr/>
        </p:nvSpPr>
        <p:spPr>
          <a:xfrm>
            <a:off x="1914894" y="506069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0C43293-67F9-4608-BE80-BF390BC0FDB8}"/>
              </a:ext>
            </a:extLst>
          </p:cNvPr>
          <p:cNvSpPr/>
          <p:nvPr/>
        </p:nvSpPr>
        <p:spPr>
          <a:xfrm>
            <a:off x="2353773" y="3590483"/>
            <a:ext cx="104448" cy="104448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A11A702-02BC-496B-BC48-7D2B04B2803A}"/>
              </a:ext>
            </a:extLst>
          </p:cNvPr>
          <p:cNvSpPr/>
          <p:nvPr/>
        </p:nvSpPr>
        <p:spPr>
          <a:xfrm>
            <a:off x="2364846" y="4009162"/>
            <a:ext cx="84362" cy="84362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EADA053-0851-445A-8F7F-6601E6013E3F}"/>
              </a:ext>
            </a:extLst>
          </p:cNvPr>
          <p:cNvSpPr/>
          <p:nvPr/>
        </p:nvSpPr>
        <p:spPr>
          <a:xfrm>
            <a:off x="2371985" y="4471886"/>
            <a:ext cx="70083" cy="70083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8ACD00-D81E-45DE-8CA8-2057AB426F2E}"/>
              </a:ext>
            </a:extLst>
          </p:cNvPr>
          <p:cNvSpPr/>
          <p:nvPr/>
        </p:nvSpPr>
        <p:spPr>
          <a:xfrm>
            <a:off x="3651782" y="3265995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108E44-16B6-4EDA-83D5-B2B8292F529A}"/>
              </a:ext>
            </a:extLst>
          </p:cNvPr>
          <p:cNvSpPr txBox="1"/>
          <p:nvPr/>
        </p:nvSpPr>
        <p:spPr>
          <a:xfrm>
            <a:off x="3765550" y="2956755"/>
            <a:ext cx="1229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5F2A9C2-FE59-471D-BADC-7860A887D4E1}"/>
              </a:ext>
            </a:extLst>
          </p:cNvPr>
          <p:cNvSpPr/>
          <p:nvPr/>
        </p:nvSpPr>
        <p:spPr>
          <a:xfrm>
            <a:off x="3651782" y="4307026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A1299E-5A0F-4A76-BBA0-A9DF05153DB1}"/>
              </a:ext>
            </a:extLst>
          </p:cNvPr>
          <p:cNvSpPr txBox="1"/>
          <p:nvPr/>
        </p:nvSpPr>
        <p:spPr>
          <a:xfrm>
            <a:off x="3895202" y="3997786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DeadLine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FDDDAB98-DC49-4BB4-9351-CBF334EC3280}"/>
              </a:ext>
            </a:extLst>
          </p:cNvPr>
          <p:cNvSpPr/>
          <p:nvPr/>
        </p:nvSpPr>
        <p:spPr>
          <a:xfrm>
            <a:off x="4246561" y="3553756"/>
            <a:ext cx="282350" cy="282350"/>
          </a:xfrm>
          <a:prstGeom prst="plus">
            <a:avLst>
              <a:gd name="adj" fmla="val 37821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4F24EF0-8F2D-47C9-B610-5D511405522B}"/>
              </a:ext>
            </a:extLst>
          </p:cNvPr>
          <p:cNvSpPr/>
          <p:nvPr/>
        </p:nvSpPr>
        <p:spPr>
          <a:xfrm>
            <a:off x="4528911" y="5083652"/>
            <a:ext cx="593347" cy="23108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032DD5-4330-41E2-B6A8-C97F211647A5}"/>
              </a:ext>
            </a:extLst>
          </p:cNvPr>
          <p:cNvSpPr/>
          <p:nvPr/>
        </p:nvSpPr>
        <p:spPr>
          <a:xfrm>
            <a:off x="6492193" y="1433568"/>
            <a:ext cx="4165618" cy="43403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405C26-A174-4C0A-A409-B5A2F4A8A932}"/>
              </a:ext>
            </a:extLst>
          </p:cNvPr>
          <p:cNvSpPr/>
          <p:nvPr/>
        </p:nvSpPr>
        <p:spPr>
          <a:xfrm>
            <a:off x="6594855" y="1862131"/>
            <a:ext cx="3959258" cy="361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D978251-1168-4DFF-81B1-CC8A04ADF167}"/>
              </a:ext>
            </a:extLst>
          </p:cNvPr>
          <p:cNvSpPr/>
          <p:nvPr/>
        </p:nvSpPr>
        <p:spPr>
          <a:xfrm>
            <a:off x="7062459" y="2849556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4C6F67-6EA4-473F-8A53-D3FC27317CD1}"/>
              </a:ext>
            </a:extLst>
          </p:cNvPr>
          <p:cNvSpPr txBox="1"/>
          <p:nvPr/>
        </p:nvSpPr>
        <p:spPr>
          <a:xfrm>
            <a:off x="7062459" y="2603335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A48B03B-78B5-41C1-A15B-3D4588B1751C}"/>
              </a:ext>
            </a:extLst>
          </p:cNvPr>
          <p:cNvSpPr/>
          <p:nvPr/>
        </p:nvSpPr>
        <p:spPr>
          <a:xfrm rot="5400000">
            <a:off x="7927767" y="2722845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E0C04F-67D2-4EDC-921D-C4578EECB4C1}"/>
              </a:ext>
            </a:extLst>
          </p:cNvPr>
          <p:cNvSpPr txBox="1"/>
          <p:nvPr/>
        </p:nvSpPr>
        <p:spPr>
          <a:xfrm>
            <a:off x="8156859" y="2603335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6C6B0B-B407-4BB2-A795-71A8269B8716}"/>
              </a:ext>
            </a:extLst>
          </p:cNvPr>
          <p:cNvSpPr/>
          <p:nvPr/>
        </p:nvSpPr>
        <p:spPr>
          <a:xfrm>
            <a:off x="7062459" y="3181337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C012B-992F-456F-827B-ACAC3CE9FADF}"/>
              </a:ext>
            </a:extLst>
          </p:cNvPr>
          <p:cNvSpPr txBox="1"/>
          <p:nvPr/>
        </p:nvSpPr>
        <p:spPr>
          <a:xfrm>
            <a:off x="7062459" y="2935116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4BB354-FF41-4EFB-BC1A-A080D9DB1B52}"/>
              </a:ext>
            </a:extLst>
          </p:cNvPr>
          <p:cNvSpPr/>
          <p:nvPr/>
        </p:nvSpPr>
        <p:spPr>
          <a:xfrm rot="5400000">
            <a:off x="7927767" y="3054626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51678F-7936-4689-8192-455EF16380C2}"/>
              </a:ext>
            </a:extLst>
          </p:cNvPr>
          <p:cNvSpPr txBox="1"/>
          <p:nvPr/>
        </p:nvSpPr>
        <p:spPr>
          <a:xfrm>
            <a:off x="8156859" y="2935116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A769E7E-A822-438A-A8F8-BB0B0A929919}"/>
              </a:ext>
            </a:extLst>
          </p:cNvPr>
          <p:cNvSpPr/>
          <p:nvPr/>
        </p:nvSpPr>
        <p:spPr>
          <a:xfrm>
            <a:off x="7062459" y="3529828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8942A6-5258-4B70-BC46-DD1BD430CB90}"/>
              </a:ext>
            </a:extLst>
          </p:cNvPr>
          <p:cNvSpPr txBox="1"/>
          <p:nvPr/>
        </p:nvSpPr>
        <p:spPr>
          <a:xfrm>
            <a:off x="7062459" y="3283607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E8C9DE2-B659-45F6-A07D-70F54CB502A6}"/>
              </a:ext>
            </a:extLst>
          </p:cNvPr>
          <p:cNvSpPr/>
          <p:nvPr/>
        </p:nvSpPr>
        <p:spPr>
          <a:xfrm rot="5400000">
            <a:off x="7927767" y="3403117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22C639-B4C4-4161-9110-EB6A7008A1D2}"/>
              </a:ext>
            </a:extLst>
          </p:cNvPr>
          <p:cNvSpPr txBox="1"/>
          <p:nvPr/>
        </p:nvSpPr>
        <p:spPr>
          <a:xfrm>
            <a:off x="8156859" y="3283607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57980EE-D89E-44D8-AB24-ECA277E97746}"/>
              </a:ext>
            </a:extLst>
          </p:cNvPr>
          <p:cNvSpPr/>
          <p:nvPr/>
        </p:nvSpPr>
        <p:spPr>
          <a:xfrm>
            <a:off x="7062459" y="3878319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0847B2-5A8F-44FA-BB17-C168EC5E61A0}"/>
              </a:ext>
            </a:extLst>
          </p:cNvPr>
          <p:cNvSpPr txBox="1"/>
          <p:nvPr/>
        </p:nvSpPr>
        <p:spPr>
          <a:xfrm>
            <a:off x="7062459" y="3632098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99F9134-83DF-4611-9D68-649B636C397C}"/>
              </a:ext>
            </a:extLst>
          </p:cNvPr>
          <p:cNvSpPr/>
          <p:nvPr/>
        </p:nvSpPr>
        <p:spPr>
          <a:xfrm rot="5400000">
            <a:off x="7927767" y="3751608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F3A9B5-C231-4F90-9289-871CC37974E3}"/>
              </a:ext>
            </a:extLst>
          </p:cNvPr>
          <p:cNvSpPr txBox="1"/>
          <p:nvPr/>
        </p:nvSpPr>
        <p:spPr>
          <a:xfrm>
            <a:off x="8156859" y="3632098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490FC00-9E2E-4C42-A139-EA9F7FDD5D10}"/>
              </a:ext>
            </a:extLst>
          </p:cNvPr>
          <p:cNvSpPr/>
          <p:nvPr/>
        </p:nvSpPr>
        <p:spPr>
          <a:xfrm>
            <a:off x="7062459" y="4210100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EAEAD6-5BA2-446F-B6C1-B1A45DCF6450}"/>
              </a:ext>
            </a:extLst>
          </p:cNvPr>
          <p:cNvSpPr txBox="1"/>
          <p:nvPr/>
        </p:nvSpPr>
        <p:spPr>
          <a:xfrm>
            <a:off x="7062459" y="3963879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252D203-A6AC-46AA-979C-8B092FB9DF1E}"/>
              </a:ext>
            </a:extLst>
          </p:cNvPr>
          <p:cNvSpPr/>
          <p:nvPr/>
        </p:nvSpPr>
        <p:spPr>
          <a:xfrm rot="5400000">
            <a:off x="7927767" y="4083389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9FDA47-767B-4C91-9BB9-D6962893698A}"/>
              </a:ext>
            </a:extLst>
          </p:cNvPr>
          <p:cNvSpPr txBox="1"/>
          <p:nvPr/>
        </p:nvSpPr>
        <p:spPr>
          <a:xfrm>
            <a:off x="8156859" y="3963879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EF4659-6FAA-45AF-AA09-3245F80C82D9}"/>
              </a:ext>
            </a:extLst>
          </p:cNvPr>
          <p:cNvSpPr/>
          <p:nvPr/>
        </p:nvSpPr>
        <p:spPr>
          <a:xfrm>
            <a:off x="7062459" y="4558591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B8A709-A95D-4C8C-ADD3-5ED8F03758CD}"/>
              </a:ext>
            </a:extLst>
          </p:cNvPr>
          <p:cNvSpPr txBox="1"/>
          <p:nvPr/>
        </p:nvSpPr>
        <p:spPr>
          <a:xfrm>
            <a:off x="7062459" y="4312370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EC73073-DF5B-4865-9598-6A4B5C07B836}"/>
              </a:ext>
            </a:extLst>
          </p:cNvPr>
          <p:cNvSpPr/>
          <p:nvPr/>
        </p:nvSpPr>
        <p:spPr>
          <a:xfrm rot="5400000">
            <a:off x="7927767" y="4431880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3A02B2-3C28-4211-8DDC-277D93C4C69B}"/>
              </a:ext>
            </a:extLst>
          </p:cNvPr>
          <p:cNvSpPr txBox="1"/>
          <p:nvPr/>
        </p:nvSpPr>
        <p:spPr>
          <a:xfrm>
            <a:off x="8156859" y="4312370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86F55D8-A90A-41FA-8636-DF6D486B2526}"/>
              </a:ext>
            </a:extLst>
          </p:cNvPr>
          <p:cNvSpPr/>
          <p:nvPr/>
        </p:nvSpPr>
        <p:spPr>
          <a:xfrm>
            <a:off x="8597983" y="5083652"/>
            <a:ext cx="1745847" cy="23108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Copy to </a:t>
            </a:r>
            <a:r>
              <a:rPr lang="en-US" altLang="ko-KR" sz="1200" dirty="0" err="1"/>
              <a:t>ClipBoard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6AAE2F-F207-4EEF-888D-4F83C696D98A}"/>
              </a:ext>
            </a:extLst>
          </p:cNvPr>
          <p:cNvSpPr/>
          <p:nvPr/>
        </p:nvSpPr>
        <p:spPr>
          <a:xfrm>
            <a:off x="3050929" y="5409374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46B402-2425-4E3F-AF24-31F5B6E621DA}"/>
              </a:ext>
            </a:extLst>
          </p:cNvPr>
          <p:cNvSpPr/>
          <p:nvPr/>
        </p:nvSpPr>
        <p:spPr>
          <a:xfrm>
            <a:off x="8269471" y="5409374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E59C34-E17D-46D9-97D1-5368C61E9B1F}"/>
              </a:ext>
            </a:extLst>
          </p:cNvPr>
          <p:cNvSpPr txBox="1"/>
          <p:nvPr/>
        </p:nvSpPr>
        <p:spPr>
          <a:xfrm>
            <a:off x="8912673" y="1118503"/>
            <a:ext cx="2965100" cy="17543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백준 문제 채점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팀원이 과거 진행한 프로젝트 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www.github.com/nn98/TA_Assist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입력 정보 기반 문제 해결 여부 확인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학생 </a:t>
            </a:r>
            <a:r>
              <a:rPr lang="en-US" altLang="ko-KR" sz="1200" dirty="0">
                <a:solidFill>
                  <a:schemeClr val="bg1"/>
                </a:solidFill>
              </a:rPr>
              <a:t>ID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문제 번호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제출 기한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결과 표시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클립보드로 복사 </a:t>
            </a:r>
            <a:r>
              <a:rPr lang="en-US" altLang="ko-KR" sz="1200" dirty="0">
                <a:solidFill>
                  <a:schemeClr val="bg1"/>
                </a:solidFill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</a:rPr>
              <a:t>결과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98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Assignments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B3F9FAE-FCF9-4F26-8357-5ADD428443F4}"/>
              </a:ext>
            </a:extLst>
          </p:cNvPr>
          <p:cNvSpPr/>
          <p:nvPr/>
        </p:nvSpPr>
        <p:spPr>
          <a:xfrm>
            <a:off x="7051591" y="551096"/>
            <a:ext cx="139148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889C0A5D-2A1A-4E56-920B-8502FE8D2849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3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160" y="1430194"/>
            <a:ext cx="3727680" cy="356827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68315DC-299D-43C0-86E8-A355B719E5A3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9B80B1-4426-4B5F-A361-DCF58C73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59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en-US" altLang="ko-KR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7018325" y="4817787"/>
            <a:ext cx="5037785" cy="141577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US" altLang="ko-KR" sz="900" b="1" i="1" dirty="0">
              <a:solidFill>
                <a:prstClr val="white"/>
              </a:solidFill>
            </a:endParaRPr>
          </a:p>
          <a:p>
            <a:pPr lvl="0" algn="ctr"/>
            <a:r>
              <a:rPr lang="en-US" altLang="ko-KR" sz="1100" b="1" i="1" dirty="0" err="1">
                <a:solidFill>
                  <a:prstClr val="white"/>
                </a:solidFill>
              </a:rPr>
              <a:t>QnA</a:t>
            </a:r>
            <a:r>
              <a:rPr lang="en-US" altLang="ko-KR" sz="1100" b="1" i="1" dirty="0">
                <a:solidFill>
                  <a:prstClr val="white"/>
                </a:solidFill>
              </a:rPr>
              <a:t> </a:t>
            </a:r>
            <a:r>
              <a:rPr lang="ko-KR" altLang="en-US" sz="1100" b="1" i="1" dirty="0">
                <a:solidFill>
                  <a:prstClr val="white"/>
                </a:solidFill>
              </a:rPr>
              <a:t>게시판</a:t>
            </a:r>
            <a:endParaRPr lang="en-US" altLang="ko-KR" sz="1100" b="1" i="1" dirty="0">
              <a:solidFill>
                <a:prstClr val="white"/>
              </a:solidFill>
            </a:endParaRPr>
          </a:p>
          <a:p>
            <a:pPr lvl="0" algn="ctr"/>
            <a:endParaRPr lang="en-US" altLang="ko-KR" sz="300" b="1" i="1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dirty="0">
                <a:solidFill>
                  <a:prstClr val="white"/>
                </a:solidFill>
              </a:rPr>
              <a:t>백준 문제</a:t>
            </a:r>
            <a:r>
              <a:rPr lang="en-US" altLang="ko-KR" sz="900" dirty="0">
                <a:solidFill>
                  <a:prstClr val="white"/>
                </a:solidFill>
              </a:rPr>
              <a:t>/</a:t>
            </a:r>
            <a:r>
              <a:rPr lang="ko-KR" altLang="en-US" sz="900" dirty="0">
                <a:solidFill>
                  <a:prstClr val="white"/>
                </a:solidFill>
              </a:rPr>
              <a:t>과제</a:t>
            </a:r>
            <a:r>
              <a:rPr lang="en-US" altLang="ko-KR" sz="900" dirty="0">
                <a:solidFill>
                  <a:prstClr val="white"/>
                </a:solidFill>
              </a:rPr>
              <a:t>/</a:t>
            </a:r>
            <a:r>
              <a:rPr lang="ko-KR" altLang="en-US" sz="900" dirty="0">
                <a:solidFill>
                  <a:prstClr val="white"/>
                </a:solidFill>
              </a:rPr>
              <a:t>알고리즘</a:t>
            </a:r>
            <a:r>
              <a:rPr lang="en-US" altLang="ko-KR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>
                <a:solidFill>
                  <a:prstClr val="white"/>
                </a:solidFill>
              </a:rPr>
              <a:t>등 다양한 분야에 대한 </a:t>
            </a:r>
            <a:r>
              <a:rPr lang="en-US" altLang="ko-KR" sz="900" dirty="0" err="1">
                <a:solidFill>
                  <a:prstClr val="white"/>
                </a:solidFill>
              </a:rPr>
              <a:t>QnA</a:t>
            </a:r>
            <a:endParaRPr lang="en-US" altLang="ko-KR" sz="900" dirty="0">
              <a:solidFill>
                <a:prstClr val="white"/>
              </a:solidFill>
            </a:endParaRPr>
          </a:p>
          <a:p>
            <a:pPr lvl="0" algn="ctr"/>
            <a:endParaRPr lang="en-US" altLang="ko-KR" sz="3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dirty="0">
                <a:solidFill>
                  <a:prstClr val="white"/>
                </a:solidFill>
              </a:rPr>
              <a:t>멘토링과 동아리 활동을 통해 진행되던 질의응답</a:t>
            </a:r>
            <a:r>
              <a:rPr lang="en-US" altLang="ko-KR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>
                <a:solidFill>
                  <a:prstClr val="white"/>
                </a:solidFill>
              </a:rPr>
              <a:t>등</a:t>
            </a:r>
            <a:r>
              <a:rPr lang="en-US" altLang="ko-KR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>
                <a:solidFill>
                  <a:prstClr val="white"/>
                </a:solidFill>
              </a:rPr>
              <a:t>학습 지원 활동을 게시판을 통해 진행</a:t>
            </a:r>
            <a:endParaRPr lang="en-US" altLang="ko-KR" sz="400" dirty="0">
              <a:solidFill>
                <a:prstClr val="white"/>
              </a:solidFill>
            </a:endParaRPr>
          </a:p>
          <a:p>
            <a:pPr lvl="0" algn="ctr"/>
            <a:endParaRPr lang="en-US" altLang="ko-KR" sz="3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dirty="0">
                <a:solidFill>
                  <a:prstClr val="white"/>
                </a:solidFill>
              </a:rPr>
              <a:t>질문 해결 시 포인트 지급</a:t>
            </a:r>
            <a:r>
              <a:rPr lang="en-US" altLang="ko-KR" sz="900" dirty="0">
                <a:solidFill>
                  <a:prstClr val="white"/>
                </a:solidFill>
              </a:rPr>
              <a:t>, </a:t>
            </a:r>
            <a:r>
              <a:rPr lang="ko-KR" altLang="en-US" sz="900" dirty="0">
                <a:solidFill>
                  <a:prstClr val="white"/>
                </a:solidFill>
              </a:rPr>
              <a:t>일정 포인트 이상 유저에게 </a:t>
            </a:r>
            <a:r>
              <a:rPr lang="ko-KR" altLang="en-US" sz="900" dirty="0" err="1">
                <a:solidFill>
                  <a:prstClr val="white"/>
                </a:solidFill>
              </a:rPr>
              <a:t>리워드</a:t>
            </a:r>
            <a:r>
              <a:rPr lang="ko-KR" altLang="en-US" sz="900" dirty="0">
                <a:solidFill>
                  <a:prstClr val="white"/>
                </a:solidFill>
              </a:rPr>
              <a:t> 지급</a:t>
            </a:r>
            <a:r>
              <a:rPr lang="en-US" altLang="ko-KR" sz="900" dirty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en-US" altLang="ko-KR" sz="3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i="1" dirty="0" err="1">
                <a:solidFill>
                  <a:prstClr val="white">
                    <a:lumMod val="85000"/>
                  </a:prstClr>
                </a:solidFill>
              </a:rPr>
              <a:t>리워드를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 통해 동기 부여</a:t>
            </a:r>
            <a:r>
              <a:rPr lang="en-US" altLang="ko-KR" sz="900" i="1" dirty="0">
                <a:solidFill>
                  <a:prstClr val="white">
                    <a:lumMod val="85000"/>
                  </a:prstClr>
                </a:solidFill>
              </a:rPr>
              <a:t>, 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학생들의 원활한 학습 지원</a:t>
            </a:r>
            <a:r>
              <a:rPr lang="en-US" altLang="ko-KR" sz="900" i="1" dirty="0">
                <a:solidFill>
                  <a:prstClr val="white">
                    <a:lumMod val="85000"/>
                  </a:prstClr>
                </a:solidFill>
              </a:rPr>
              <a:t>,</a:t>
            </a:r>
          </a:p>
          <a:p>
            <a:pPr lvl="0" algn="ctr"/>
            <a:r>
              <a:rPr lang="ko-KR" altLang="en-US" sz="900" i="1" dirty="0" err="1">
                <a:solidFill>
                  <a:prstClr val="white">
                    <a:lumMod val="85000"/>
                  </a:prstClr>
                </a:solidFill>
              </a:rPr>
              <a:t>학부제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 시행 이후 사멸한 선후배간 관계 회복</a:t>
            </a:r>
            <a:r>
              <a:rPr lang="en-US" altLang="ko-KR" sz="900" i="1" dirty="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기대</a:t>
            </a:r>
            <a:endParaRPr lang="en-US" altLang="ko-KR" sz="900" i="1" dirty="0">
              <a:solidFill>
                <a:prstClr val="white">
                  <a:lumMod val="85000"/>
                </a:prstClr>
              </a:solidFill>
            </a:endParaRPr>
          </a:p>
          <a:p>
            <a:pPr lvl="0"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1176231" y="2500329"/>
            <a:ext cx="9848622" cy="190821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i="1" dirty="0" err="1">
                <a:solidFill>
                  <a:schemeClr val="bg1"/>
                </a:solidFill>
              </a:rPr>
              <a:t>QnA</a:t>
            </a:r>
            <a:r>
              <a:rPr lang="en-US" altLang="ko-KR" b="1" i="1" dirty="0">
                <a:solidFill>
                  <a:schemeClr val="bg1"/>
                </a:solidFill>
              </a:rPr>
              <a:t> </a:t>
            </a:r>
            <a:r>
              <a:rPr lang="ko-KR" altLang="en-US" b="1" i="1" dirty="0">
                <a:solidFill>
                  <a:schemeClr val="bg1"/>
                </a:solidFill>
              </a:rPr>
              <a:t>게시판</a:t>
            </a:r>
            <a:endParaRPr lang="en-US" altLang="ko-KR" b="1" i="1" dirty="0">
              <a:solidFill>
                <a:schemeClr val="bg1"/>
              </a:solidFill>
            </a:endParaRPr>
          </a:p>
          <a:p>
            <a:pPr algn="ctr"/>
            <a:endParaRPr lang="en-US" altLang="ko-KR" sz="400" b="1" i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백준 문제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과제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알고리즘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등 다양한 분야에 대한 </a:t>
            </a:r>
            <a:r>
              <a:rPr lang="en-US" altLang="ko-KR" sz="1200" dirty="0" err="1">
                <a:solidFill>
                  <a:schemeClr val="bg1"/>
                </a:solidFill>
              </a:rPr>
              <a:t>QnA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멘토링과 동아리 활동을 통해 진행되던 질의응답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등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학습 지원 활동을 게시판을 통해 진행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질문 해결 시 포인트 지급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일정 포인트 이상 유저에게 </a:t>
            </a:r>
            <a:r>
              <a:rPr lang="ko-KR" altLang="en-US" sz="1200" dirty="0" err="1">
                <a:solidFill>
                  <a:schemeClr val="bg1"/>
                </a:solidFill>
              </a:rPr>
              <a:t>리워드</a:t>
            </a:r>
            <a:r>
              <a:rPr lang="ko-KR" altLang="en-US" sz="1200" dirty="0">
                <a:solidFill>
                  <a:schemeClr val="bg1"/>
                </a:solidFill>
              </a:rPr>
              <a:t> 지급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i="1" dirty="0" err="1">
                <a:solidFill>
                  <a:schemeClr val="bg1">
                    <a:lumMod val="85000"/>
                  </a:schemeClr>
                </a:solidFill>
              </a:rPr>
              <a:t>리워드를</a:t>
            </a:r>
            <a:r>
              <a:rPr lang="ko-KR" altLang="en-US" sz="1200" i="1" dirty="0">
                <a:solidFill>
                  <a:schemeClr val="bg1">
                    <a:lumMod val="85000"/>
                  </a:schemeClr>
                </a:solidFill>
              </a:rPr>
              <a:t> 통해 동기 부여</a:t>
            </a:r>
            <a:r>
              <a:rPr lang="en-US" altLang="ko-KR" sz="1200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200" i="1" dirty="0">
                <a:solidFill>
                  <a:schemeClr val="bg1">
                    <a:lumMod val="85000"/>
                  </a:schemeClr>
                </a:solidFill>
              </a:rPr>
              <a:t>학생들의 원활한 학습 지원</a:t>
            </a:r>
            <a:r>
              <a:rPr lang="en-US" altLang="ko-KR" sz="1200" i="1" dirty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pPr algn="ctr"/>
            <a:r>
              <a:rPr lang="ko-KR" altLang="en-US" sz="1200" i="1" dirty="0" err="1">
                <a:solidFill>
                  <a:schemeClr val="bg1">
                    <a:lumMod val="85000"/>
                  </a:schemeClr>
                </a:solidFill>
              </a:rPr>
              <a:t>학부제</a:t>
            </a:r>
            <a:r>
              <a:rPr lang="ko-KR" altLang="en-US" sz="1200" i="1" dirty="0">
                <a:solidFill>
                  <a:schemeClr val="bg1">
                    <a:lumMod val="85000"/>
                  </a:schemeClr>
                </a:solidFill>
              </a:rPr>
              <a:t> 시행 이후 사멸한 선후배간 관계 회복</a:t>
            </a:r>
            <a:r>
              <a:rPr lang="en-US" altLang="ko-KR" sz="12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i="1" dirty="0">
                <a:solidFill>
                  <a:schemeClr val="bg1">
                    <a:lumMod val="85000"/>
                  </a:schemeClr>
                </a:solidFill>
              </a:rPr>
              <a:t>기대</a:t>
            </a:r>
            <a:endParaRPr lang="en-US" altLang="ko-KR" sz="12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27FC9C0-FB79-4506-89EE-1EB5C783D499}"/>
              </a:ext>
            </a:extLst>
          </p:cNvPr>
          <p:cNvSpPr/>
          <p:nvPr/>
        </p:nvSpPr>
        <p:spPr>
          <a:xfrm>
            <a:off x="8527468" y="551096"/>
            <a:ext cx="71405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13B017E-12A9-42F3-A07B-F0A9DDD48D04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9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0.29805 0.2949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147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0" grpId="1" animBg="1"/>
      <p:bldP spid="7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55A92C5-0566-477B-8409-C263F7B0FCE3}"/>
              </a:ext>
            </a:extLst>
          </p:cNvPr>
          <p:cNvSpPr/>
          <p:nvPr/>
        </p:nvSpPr>
        <p:spPr>
          <a:xfrm>
            <a:off x="854697" y="1390105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7604F-9CE4-4A13-A0AF-2FEE5C664D62}"/>
              </a:ext>
            </a:extLst>
          </p:cNvPr>
          <p:cNvSpPr txBox="1"/>
          <p:nvPr/>
        </p:nvSpPr>
        <p:spPr>
          <a:xfrm>
            <a:off x="3048786" y="588331"/>
            <a:ext cx="60944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/>
              <a:t>Additional 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3008C-0FAA-4E56-9E99-F1D0F4A31AE5}"/>
              </a:ext>
            </a:extLst>
          </p:cNvPr>
          <p:cNvSpPr txBox="1"/>
          <p:nvPr/>
        </p:nvSpPr>
        <p:spPr>
          <a:xfrm>
            <a:off x="3245178" y="2030632"/>
            <a:ext cx="6094428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첫 페이지 입력 내용 판별</a:t>
            </a:r>
            <a:r>
              <a:rPr lang="en-US" altLang="ko-KR" dirty="0"/>
              <a:t>/</a:t>
            </a:r>
            <a:r>
              <a:rPr lang="ko-KR" altLang="en-US" dirty="0"/>
              <a:t>각 솔루션 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코딩 테스트 풀이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기업별 코딩 테스트 기출 </a:t>
            </a:r>
            <a:r>
              <a:rPr lang="en-US" altLang="ko-KR" dirty="0"/>
              <a:t>/ </a:t>
            </a:r>
            <a:r>
              <a:rPr lang="ko-KR" altLang="en-US" dirty="0"/>
              <a:t>예제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타 코딩 테스트 저지 연동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CS </a:t>
            </a:r>
            <a:r>
              <a:rPr lang="ko-KR" altLang="en-US" dirty="0"/>
              <a:t>기출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1373AE-2E69-4B05-BE2E-B9A138E3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0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1400</Words>
  <Application>Microsoft Office PowerPoint</Application>
  <PresentationFormat>와이드스크린</PresentationFormat>
  <Paragraphs>397</Paragraphs>
  <Slides>10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바탕</vt:lpstr>
      <vt:lpstr>한컴 고딕</vt:lpstr>
      <vt:lpstr>Arial</vt:lpstr>
      <vt:lpstr>Castellar</vt:lpstr>
      <vt:lpstr>Open Sans</vt:lpstr>
      <vt:lpstr>Palace Script MT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윤서 김</dc:creator>
  <cp:lastModifiedBy>윤서 김</cp:lastModifiedBy>
  <cp:revision>36</cp:revision>
  <dcterms:created xsi:type="dcterms:W3CDTF">2022-03-20T01:11:32Z</dcterms:created>
  <dcterms:modified xsi:type="dcterms:W3CDTF">2022-04-04T21:13:39Z</dcterms:modified>
</cp:coreProperties>
</file>