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0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E1FC7-2BBA-46E6-B59D-E002AD970D7E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190D3-E474-4EBB-BF7C-690744ACD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855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E1FC7-2BBA-46E6-B59D-E002AD970D7E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190D3-E474-4EBB-BF7C-690744ACD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210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E1FC7-2BBA-46E6-B59D-E002AD970D7E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190D3-E474-4EBB-BF7C-690744ACD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353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E1FC7-2BBA-46E6-B59D-E002AD970D7E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190D3-E474-4EBB-BF7C-690744ACD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157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E1FC7-2BBA-46E6-B59D-E002AD970D7E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190D3-E474-4EBB-BF7C-690744ACD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981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E1FC7-2BBA-46E6-B59D-E002AD970D7E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190D3-E474-4EBB-BF7C-690744ACD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058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E1FC7-2BBA-46E6-B59D-E002AD970D7E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190D3-E474-4EBB-BF7C-690744ACD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336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E1FC7-2BBA-46E6-B59D-E002AD970D7E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190D3-E474-4EBB-BF7C-690744ACD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646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E1FC7-2BBA-46E6-B59D-E002AD970D7E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190D3-E474-4EBB-BF7C-690744ACD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15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E1FC7-2BBA-46E6-B59D-E002AD970D7E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190D3-E474-4EBB-BF7C-690744ACD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86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E1FC7-2BBA-46E6-B59D-E002AD970D7E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190D3-E474-4EBB-BF7C-690744ACD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16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E1FC7-2BBA-46E6-B59D-E002AD970D7E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190D3-E474-4EBB-BF7C-690744ACD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972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7800" y="3244334"/>
            <a:ext cx="929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When Items was selected in variable, How to delete this variable style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13908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21" y="1284818"/>
            <a:ext cx="4772025" cy="33909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537" y="1181857"/>
            <a:ext cx="5087060" cy="43249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1867" y="389467"/>
            <a:ext cx="929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When Items was selected in variable, How to delete this variable style_1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6587067" y="2578607"/>
            <a:ext cx="2235200" cy="41148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927397" y="3218687"/>
            <a:ext cx="2235200" cy="66751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358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1867" y="389467"/>
            <a:ext cx="929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When Items was selected in variable, How to delete this variable style_2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37" y="1177099"/>
            <a:ext cx="8772525" cy="53816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247062" y="2606039"/>
            <a:ext cx="2235200" cy="41148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000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1867" y="389467"/>
            <a:ext cx="929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When Items was selected in variable, How to delete this variable style_3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1314831"/>
            <a:ext cx="7543800" cy="46672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632700" y="2889503"/>
            <a:ext cx="2235200" cy="41148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609596" y="1944623"/>
            <a:ext cx="4806188" cy="78943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701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1867" y="389467"/>
            <a:ext cx="929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When Items was selected in variable, How to delete this variable style_3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178" y="1098633"/>
            <a:ext cx="7649643" cy="517279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682748" y="2066544"/>
            <a:ext cx="4806188" cy="14356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958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65</Words>
  <Application>Microsoft Office PowerPoint</Application>
  <PresentationFormat>와이드스크린</PresentationFormat>
  <Paragraphs>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</dc:creator>
  <cp:lastModifiedBy>EZEN</cp:lastModifiedBy>
  <cp:revision>2</cp:revision>
  <dcterms:created xsi:type="dcterms:W3CDTF">2023-12-11T04:40:00Z</dcterms:created>
  <dcterms:modified xsi:type="dcterms:W3CDTF">2023-12-11T04:42:46Z</dcterms:modified>
</cp:coreProperties>
</file>