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4286" autoAdjust="0"/>
  </p:normalViewPr>
  <p:slideViewPr>
    <p:cSldViewPr snapToGrid="0">
      <p:cViewPr>
        <p:scale>
          <a:sx n="100" d="100"/>
          <a:sy n="10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253A2-37A9-4746-8707-50071D25ED5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0FEE-4854-44D9-A985-1707BBA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Clemson studies. What do you mean by harassment. Look at sexual harassment taxonomy? How can we apply it to VR setting. Gun detection, knife, detection.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Provide baseline for theoretical framework </a:t>
            </a:r>
            <a:r>
              <a:rPr lang="en-US"/>
              <a:t>sexual harassment.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B0FEE-4854-44D9-A985-1707BBA60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1A02-33AE-EDDB-5CAC-73F571D2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CFB7-838E-EB05-3136-CC7812E1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9724-588B-D37E-08EE-E71F3838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4581-E88B-CC87-0A60-CF66FB11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CF50-2B0B-EBD7-7981-B8DDE484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5088-03B2-2F73-98D5-AAE47BDF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1EF55-7BA5-5BDD-36CF-270C420E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E148-6EFA-3F34-2E72-30F9A7F4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C35D-46E8-95FA-FAD6-30F4E94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CE0F-D97E-D16A-FE1E-CC0F538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6414-C617-1F35-B174-73F3E2B15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A319-48D6-C845-A88C-2EF0AC5E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CBA6-1F03-73EE-5193-412ACEA8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810B-FD06-AA6E-B0B2-7BFE4816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2E04-146A-99D2-44C6-7FBFE0EE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2045-F195-7D26-E1DD-A7AC1A2E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68D4-BCCD-6CAA-3531-B40CFD68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E3C1-39D0-AD3A-E851-F21DFC0F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7D76-0A59-E3FF-2252-211795DC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F9E0-AE4A-613E-DF35-06B77D4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6569-2C72-BD45-2896-492DE64A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973A-56A4-5531-7E47-5EA1DD69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5D2B-F9CC-86F7-44F0-9E801B64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F511-7160-79E1-9DEE-A258E96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10CA-17BD-4929-1C37-37DEE83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B88E-19CD-C6CF-1424-8EC55080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4F0-E55D-2452-EA19-351620F01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A3611-C851-2831-68EC-39B19FA0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FD35-83BE-50F8-465A-F23C23C8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DA4C-0AC9-8413-62B8-34566F28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ECAD-8617-26AF-ACB8-3D813941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DF47-D1FF-D85B-1692-F21F990B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547A-0C57-FF1E-20C5-83206912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2C38F-7217-1AC1-FA10-267D1F6C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03CDF-67BF-546B-5A2A-A4106047C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C98D-5D3E-42C8-55BB-051137B86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E15A0-EF18-D8DA-D3EA-B5C5A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78B16-F91D-4DDB-F8CB-25A18EF9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610CC-FB98-9B95-F760-647EA56B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9F42-BC0B-BADB-9156-BBF7AFBC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7173-9E06-42ED-3025-EAD31C72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3BE54-18E7-F093-D133-D4EB8376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3C623-106B-9122-EC79-321A2EB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407DA-7857-D6D3-8883-4729E865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CDE3B-411F-BA0C-46AA-08EC8E9F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BAF3-98DE-6C77-B8D8-7C4B57D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1BAA-B1C7-BF4C-78E5-2602440A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5CFA-3F79-0239-D09A-91F051D1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36D8D-A473-535B-429D-1DA18E7F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5187-50A6-15B9-205F-00132F20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F6E6-2575-FA17-274A-9D7EA265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BF2A-477B-979C-597E-0D774ED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D565-D97B-3B66-D9AE-2693E626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F3D90-D641-9B21-E2D7-46C33F1E0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59223-56B0-1423-4E3E-31C69A98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EE16-1F0F-85FA-AA91-D918A807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F7CE-3859-59BD-047C-E31B9F6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98741-41F9-7E67-0FCD-7A3DFE2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B485C-44AE-E569-447D-CB7E0535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3755-104E-DA4F-0906-DA01226A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3FAC-D46E-3A25-8328-0DE1D3CBF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E13C4-949B-4ED8-BE29-47153E3EAD7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0174-363D-6641-18F4-9EF57119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C11B-A8AF-55A2-7366-873B562C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C3AB6-13C8-48E4-B393-17344BE1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3372D-BF78-BBED-62EC-3D5FBB427471}"/>
              </a:ext>
            </a:extLst>
          </p:cNvPr>
          <p:cNvSpPr/>
          <p:nvPr/>
        </p:nvSpPr>
        <p:spPr>
          <a:xfrm>
            <a:off x="2044460" y="1216325"/>
            <a:ext cx="1621766" cy="1017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5B290-B6DE-F998-A2D4-4DE0BB7A639C}"/>
              </a:ext>
            </a:extLst>
          </p:cNvPr>
          <p:cNvSpPr/>
          <p:nvPr/>
        </p:nvSpPr>
        <p:spPr>
          <a:xfrm>
            <a:off x="1135811" y="2411083"/>
            <a:ext cx="1621766" cy="1017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AB0EB-B736-5608-8EAB-95B8A5E6F33C}"/>
              </a:ext>
            </a:extLst>
          </p:cNvPr>
          <p:cNvSpPr/>
          <p:nvPr/>
        </p:nvSpPr>
        <p:spPr>
          <a:xfrm>
            <a:off x="2990490" y="2411082"/>
            <a:ext cx="1621766" cy="1017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2206-0165-372E-8E4C-7CA75967A362}"/>
              </a:ext>
            </a:extLst>
          </p:cNvPr>
          <p:cNvSpPr/>
          <p:nvPr/>
        </p:nvSpPr>
        <p:spPr>
          <a:xfrm>
            <a:off x="324928" y="3676291"/>
            <a:ext cx="1621766" cy="1017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Touching</a:t>
            </a:r>
          </a:p>
        </p:txBody>
      </p:sp>
    </p:spTree>
    <p:extLst>
      <p:ext uri="{BB962C8B-B14F-4D97-AF65-F5344CB8AC3E}">
        <p14:creationId xmlns:p14="http://schemas.microsoft.com/office/powerpoint/2010/main" val="1128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ADF1F3-C729-160A-3E21-3EB9DA9E1F88}"/>
              </a:ext>
            </a:extLst>
          </p:cNvPr>
          <p:cNvSpPr/>
          <p:nvPr/>
        </p:nvSpPr>
        <p:spPr>
          <a:xfrm>
            <a:off x="6096000" y="166459"/>
            <a:ext cx="5566913" cy="54723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101375-3068-B778-6191-E81D8E71EE79}"/>
              </a:ext>
            </a:extLst>
          </p:cNvPr>
          <p:cNvSpPr/>
          <p:nvPr/>
        </p:nvSpPr>
        <p:spPr>
          <a:xfrm>
            <a:off x="8678174" y="543464"/>
            <a:ext cx="2579298" cy="15527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Warning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BED99-4550-39E3-52DE-0D2377E1DBEA}"/>
              </a:ext>
            </a:extLst>
          </p:cNvPr>
          <p:cNvSpPr txBox="1"/>
          <p:nvPr/>
        </p:nvSpPr>
        <p:spPr>
          <a:xfrm>
            <a:off x="897147" y="836762"/>
            <a:ext cx="4037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 Touch (no warning)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 Moderated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Touching (no warning)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This will be the instance of the initial touch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 Moderated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touch (w/warning)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 moderated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Touching (w/warning)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Moderated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Graphic 7" descr="Confused person with solid fill">
            <a:extLst>
              <a:ext uri="{FF2B5EF4-FFF2-40B4-BE49-F238E27FC236}">
                <a16:creationId xmlns:a16="http://schemas.microsoft.com/office/drawing/2014/main" id="{DB15F993-2C80-F15F-8C0C-BD7395BA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0895" y="3192677"/>
            <a:ext cx="1688970" cy="1688970"/>
          </a:xfrm>
          <a:prstGeom prst="rect">
            <a:avLst/>
          </a:prstGeom>
        </p:spPr>
      </p:pic>
      <p:pic>
        <p:nvPicPr>
          <p:cNvPr id="10" name="Graphic 9" descr="Confused person outline">
            <a:extLst>
              <a:ext uri="{FF2B5EF4-FFF2-40B4-BE49-F238E27FC236}">
                <a16:creationId xmlns:a16="http://schemas.microsoft.com/office/drawing/2014/main" id="{C25FF5BA-C518-A121-BC9B-1FB521A3B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1266" y="3153708"/>
            <a:ext cx="1766908" cy="1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Hooker</dc:creator>
  <cp:lastModifiedBy>Adam Hooker</cp:lastModifiedBy>
  <cp:revision>2</cp:revision>
  <dcterms:created xsi:type="dcterms:W3CDTF">2024-03-06T18:44:15Z</dcterms:created>
  <dcterms:modified xsi:type="dcterms:W3CDTF">2024-03-06T21:20:20Z</dcterms:modified>
</cp:coreProperties>
</file>