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88" y="5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d30ef2e9b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fd30ef2e9b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d30ef2e9b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fd30ef2e9b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d30ef2e9b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fd30ef2e9b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d30ef2e9b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d30ef2e9b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d30ef2e9b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fd30ef2e9b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d30ef2e9b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fd30ef2e9b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d30ef2e9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d30ef2e9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d30ef2e9b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d30ef2e9b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d30ef2e9b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d30ef2e9b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d30ef2e9b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d30ef2e9b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d30ef2e9b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d30ef2e9b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d30ef2e9b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fd30ef2e9b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d30ef2e9b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d30ef2e9b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d30ef2e9b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fd30ef2e9b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2021 Beer Challenge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Md Afzal Hossain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5. Overall review vs Sentiment</a:t>
            </a:r>
            <a:endParaRPr/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0375" y="1438663"/>
            <a:ext cx="4285349" cy="3213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150" y="1438650"/>
            <a:ext cx="4285349" cy="321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3"/>
          <p:cNvSpPr txBox="1"/>
          <p:nvPr/>
        </p:nvSpPr>
        <p:spPr>
          <a:xfrm>
            <a:off x="1551150" y="4748650"/>
            <a:ext cx="6041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">
                <a:solidFill>
                  <a:schemeClr val="lt2"/>
                </a:solidFill>
              </a:rPr>
              <a:t>*Sentiments are calculated on random 5000 data points due to computational timing</a:t>
            </a:r>
            <a:endParaRPr sz="9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6. How does written review compare to overall review score for the beer styles?</a:t>
            </a:r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body" idx="1"/>
          </p:nvPr>
        </p:nvSpPr>
        <p:spPr>
          <a:xfrm>
            <a:off x="311700" y="1455700"/>
            <a:ext cx="8520600" cy="31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 answer this question, we will compare the sentiments for the written text and the overall reviews.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 compare more accurately, normalize reviews between -1 and 1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Compare distributions of both metrics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6. How does written review compare to overall review score for the beer styles?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83200"/>
            <a:ext cx="4885976" cy="366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5"/>
          <p:cNvPicPr preferRelativeResize="0"/>
          <p:nvPr/>
        </p:nvPicPr>
        <p:blipFill rotWithShape="1">
          <a:blip r:embed="rId4">
            <a:alphaModFix/>
          </a:blip>
          <a:srcRect l="659" r="-660"/>
          <a:stretch/>
        </p:blipFill>
        <p:spPr>
          <a:xfrm>
            <a:off x="4618400" y="1254913"/>
            <a:ext cx="4885976" cy="3664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6. How does written review compare to overall review score for the beer styles?</a:t>
            </a:r>
            <a:endParaRPr/>
          </a:p>
        </p:txBody>
      </p:sp>
      <p:sp>
        <p:nvSpPr>
          <p:cNvPr id="141" name="Google Shape;141;p26"/>
          <p:cNvSpPr txBox="1">
            <a:spLocks noGrp="1"/>
          </p:cNvSpPr>
          <p:nvPr>
            <p:ph type="body" idx="1"/>
          </p:nvPr>
        </p:nvSpPr>
        <p:spPr>
          <a:xfrm>
            <a:off x="311700" y="1455700"/>
            <a:ext cx="8520600" cy="31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Distributions are incredibly varied, this is not a reliable way to compare.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Sentiments are classified, therefore we should classify reviews as well, not vice versa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Reviews are labelled as positive if over 2.5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 same models to detect ovell review </a:t>
            </a:r>
            <a:br>
              <a:rPr lang="en"/>
            </a:br>
            <a:r>
              <a:rPr lang="en"/>
              <a:t>and written review similarity</a:t>
            </a:r>
            <a:endParaRPr/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1400" y="2480324"/>
            <a:ext cx="3710600" cy="278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7. How do we find similar beer drinkers using written reviews only?</a:t>
            </a:r>
            <a:endParaRPr/>
          </a:p>
        </p:txBody>
      </p:sp>
      <p:sp>
        <p:nvSpPr>
          <p:cNvPr id="148" name="Google Shape;148;p27"/>
          <p:cNvSpPr txBox="1">
            <a:spLocks noGrp="1"/>
          </p:cNvSpPr>
          <p:nvPr>
            <p:ph type="body" idx="1"/>
          </p:nvPr>
        </p:nvSpPr>
        <p:spPr>
          <a:xfrm>
            <a:off x="311700" y="1455700"/>
            <a:ext cx="8520600" cy="31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 find similar drinkers based on written reviews, find reviewers that write similarly about beer (compare content)</a:t>
            </a:r>
            <a:endParaRPr/>
          </a:p>
          <a:p>
            <a:pPr marL="13716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Compute review embeddings</a:t>
            </a:r>
            <a:endParaRPr/>
          </a:p>
          <a:p>
            <a:pPr marL="13716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Build KNN on all embeddings</a:t>
            </a:r>
            <a:endParaRPr/>
          </a:p>
          <a:p>
            <a:pPr marL="13716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Get 5 closes neighbors for each user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dirty="0"/>
              <a:t>Question 7. Most similar drinkers for user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Brad007</a:t>
            </a:r>
            <a:endParaRPr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4" name="Google Shape;15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>
              <a:buAutoNum type="arabicPeriod"/>
            </a:pPr>
            <a:r>
              <a:rPr lang="en-US" dirty="0" err="1"/>
              <a:t>Righthereisay</a:t>
            </a:r>
            <a:r>
              <a:rPr lang="en" dirty="0"/>
              <a:t/>
            </a:r>
            <a:br>
              <a:rPr lang="en" dirty="0"/>
            </a:br>
            <a:endParaRPr dirty="0"/>
          </a:p>
          <a:p>
            <a:pPr lvl="0">
              <a:buAutoNum type="arabicPeriod"/>
            </a:pPr>
            <a:r>
              <a:rPr lang="en-US" dirty="0"/>
              <a:t>John</a:t>
            </a:r>
            <a:r>
              <a:rPr lang="en" dirty="0"/>
              <a:t/>
            </a:r>
            <a:br>
              <a:rPr lang="en" dirty="0"/>
            </a:br>
            <a:endParaRPr dirty="0"/>
          </a:p>
          <a:p>
            <a:pPr lvl="0">
              <a:buAutoNum type="arabicPeriod"/>
            </a:pPr>
            <a:r>
              <a:rPr lang="en-US" dirty="0" err="1"/>
              <a:t>Rastaman</a:t>
            </a:r>
            <a:r>
              <a:rPr lang="en" dirty="0"/>
              <a:t/>
            </a:r>
            <a:br>
              <a:rPr lang="en" dirty="0"/>
            </a:br>
            <a:endParaRPr dirty="0"/>
          </a:p>
          <a:p>
            <a:pPr lvl="0">
              <a:buAutoNum type="arabicPeriod"/>
            </a:pPr>
            <a:r>
              <a:rPr lang="en-US" dirty="0" err="1"/>
              <a:t>TXHops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1. Rank top 3 Breweries which produce strongest beers?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434500"/>
            <a:ext cx="8520600" cy="31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Beer Strength is recorded as beer_ABV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Production of strongest beer can be answered in 2 ways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Production of singular strongest beer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Production of average strongest beer production per brewery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1. Rank top 3 Breweries which produce strongest beers?</a:t>
            </a:r>
            <a:endParaRPr dirty="0"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275" y="1770787"/>
            <a:ext cx="3641650" cy="273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1650" y="1770788"/>
            <a:ext cx="3641650" cy="2731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2. Which year did beers enjoy the highest ratings?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0276" y="1271625"/>
            <a:ext cx="6686400" cy="35710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434500"/>
            <a:ext cx="8520600" cy="31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Take the average of </a:t>
            </a:r>
            <a:br>
              <a:rPr lang="en" dirty="0"/>
            </a:br>
            <a:r>
              <a:rPr lang="en" dirty="0"/>
              <a:t>overall rating per year.</a:t>
            </a:r>
            <a:br>
              <a:rPr lang="en" dirty="0"/>
            </a:br>
            <a:r>
              <a:rPr lang="en" dirty="0"/>
              <a:t>(datapoint is in dec)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Year 2000 has the </a:t>
            </a:r>
            <a:br>
              <a:rPr lang="en" dirty="0"/>
            </a:br>
            <a:r>
              <a:rPr lang="en" dirty="0"/>
              <a:t>highest average ratings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3. Based on the user’s ratings which factors are important among taste, aroma, appearance, and palette?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420350"/>
            <a:ext cx="8520600" cy="31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To see which factors are the most important we compare the correlation among all review categories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Overall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Taste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Aroma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Appearance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Palette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Aroma has highest correlation with</a:t>
            </a:r>
            <a:br>
              <a:rPr lang="en" dirty="0"/>
            </a:br>
            <a:r>
              <a:rPr lang="en" dirty="0"/>
              <a:t>overall rating</a:t>
            </a:r>
            <a:endParaRPr dirty="0"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2325" y="1837300"/>
            <a:ext cx="3292282" cy="330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3. Overall Rating and Aroma Rating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49575"/>
            <a:ext cx="4302135" cy="34403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49575"/>
            <a:ext cx="4356847" cy="353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67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4. If you were to recommend 3 beers to your friends based on this data which ones will you recommend?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311700" y="1476900"/>
            <a:ext cx="8520600" cy="309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To recommend a beer, I compare 2 different metrics, I want to recommend them a very highly well recommended beer that also is not that strong.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Find the 3 highest overall rated beers that are closest to the average beer ABV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Wee Beast (Cuillin Beast)</a:t>
            </a:r>
            <a:endParaRPr dirty="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Turbo Shandy</a:t>
            </a:r>
            <a:endParaRPr dirty="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IPA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5. Which Beer style seems to be the favorite base on reviews written by users?</a:t>
            </a:r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>
            <a:off x="311700" y="1533425"/>
            <a:ext cx="8520600" cy="30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 solve this question we attempt 2 different solutions working with different metrics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Metric 1: Overall Review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Metric 2: Written Review sentiments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Sentiments are calculated through two methods and compared: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Flair (pretrained sentiment model)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 embedding based classification model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5. Flair vs Custom Sentiment Analysis</a:t>
            </a:r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Custom is trained on provided data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Any overall review over 2.5 is positive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Compare both custom model and flair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/>
              <a:t>*Custom model not trained on much data due to computational time</a:t>
            </a:r>
            <a:endParaRPr sz="900"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2175" y="1370895"/>
            <a:ext cx="4209975" cy="31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554</Words>
  <Application>Microsoft Office PowerPoint</Application>
  <PresentationFormat>On-screen Show (16:9)</PresentationFormat>
  <Paragraphs>67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Arial</vt:lpstr>
      <vt:lpstr>Simple Dark</vt:lpstr>
      <vt:lpstr>2021 Beer Challenge</vt:lpstr>
      <vt:lpstr>Question 1. Rank top 3 Breweries which produce strongest beers?</vt:lpstr>
      <vt:lpstr>Question 1. Rank top 3 Breweries which produce strongest beers?</vt:lpstr>
      <vt:lpstr>Question 2. Which year did beers enjoy the highest ratings?</vt:lpstr>
      <vt:lpstr>Question 3. Based on the user’s ratings which factors are important among taste, aroma, appearance, and palette?</vt:lpstr>
      <vt:lpstr>Question 3. Overall Rating and Aroma Rating</vt:lpstr>
      <vt:lpstr>Question 4. If you were to recommend 3 beers to your friends based on this data which ones will you recommend? </vt:lpstr>
      <vt:lpstr>Question 5. Which Beer style seems to be the favorite base on reviews written by users?</vt:lpstr>
      <vt:lpstr>Question 5. Flair vs Custom Sentiment Analysis</vt:lpstr>
      <vt:lpstr>Question 5. Overall review vs Sentiment</vt:lpstr>
      <vt:lpstr>Question 6. How does written review compare to overall review score for the beer styles?</vt:lpstr>
      <vt:lpstr>Question 6. How does written review compare to overall review score for the beer styles? </vt:lpstr>
      <vt:lpstr>Question 6. How does written review compare to overall review score for the beer styles?</vt:lpstr>
      <vt:lpstr>Question 7. How do we find similar beer drinkers using written reviews only?</vt:lpstr>
      <vt:lpstr>Question 7. Most similar drinkers for user Brad007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 Beer Challenge</dc:title>
  <dc:creator>Hossain, Md Afzal</dc:creator>
  <cp:lastModifiedBy>Md Afzal Hossain</cp:lastModifiedBy>
  <cp:revision>4</cp:revision>
  <dcterms:modified xsi:type="dcterms:W3CDTF">2021-11-03T00:35:15Z</dcterms:modified>
</cp:coreProperties>
</file>