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F58"/>
    <a:srgbClr val="1FD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9" autoAdjust="0"/>
    <p:restoredTop sz="86356" autoAdjust="0"/>
  </p:normalViewPr>
  <p:slideViewPr>
    <p:cSldViewPr snapToGrid="0" snapToObjects="1">
      <p:cViewPr>
        <p:scale>
          <a:sx n="86" d="100"/>
          <a:sy n="86" d="100"/>
        </p:scale>
        <p:origin x="-1938" y="-282"/>
      </p:cViewPr>
      <p:guideLst>
        <p:guide orient="horz" pos="3367"/>
        <p:guide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9B60-C121-1946-A2A6-F2277F17FD7F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BCE9-BAB2-0B4B-946F-F20F0B8E70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75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4849" y="-55084"/>
            <a:ext cx="8353350" cy="11079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r="31745"/>
          <a:stretch/>
        </p:blipFill>
        <p:spPr>
          <a:xfrm>
            <a:off x="2807746" y="387274"/>
            <a:ext cx="1968649" cy="2005244"/>
          </a:xfrm>
          <a:prstGeom prst="diamond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22"/>
          <p:cNvSpPr txBox="1"/>
          <p:nvPr/>
        </p:nvSpPr>
        <p:spPr>
          <a:xfrm>
            <a:off x="464630" y="607414"/>
            <a:ext cx="18697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100" i="1" dirty="0" smtClean="0">
                <a:ea typeface="Arial" charset="0"/>
                <a:cs typeface="Arial" charset="0"/>
              </a:rPr>
              <a:t>Très passionnée par </a:t>
            </a:r>
            <a:r>
              <a:rPr lang="fr-FR" sz="1100" i="1" dirty="0" smtClean="0">
                <a:ea typeface="Arial" charset="0"/>
                <a:cs typeface="Arial" charset="0"/>
              </a:rPr>
              <a:t>la communication, </a:t>
            </a:r>
            <a:r>
              <a:rPr lang="fr-FR" sz="1100" i="1" dirty="0" smtClean="0">
                <a:ea typeface="Arial" charset="0"/>
                <a:cs typeface="Arial" charset="0"/>
              </a:rPr>
              <a:t>je serai honorée de </a:t>
            </a:r>
            <a:r>
              <a:rPr lang="fr-FR" sz="1100" i="1" dirty="0">
                <a:ea typeface="Arial" charset="0"/>
                <a:cs typeface="Arial" charset="0"/>
              </a:rPr>
              <a:t>f</a:t>
            </a:r>
            <a:r>
              <a:rPr lang="fr-FR" sz="1100" i="1" dirty="0" smtClean="0">
                <a:ea typeface="Arial" charset="0"/>
                <a:cs typeface="Arial" charset="0"/>
              </a:rPr>
              <a:t>aire partie de votre dynamique équipe pour relever plus de défis. </a:t>
            </a:r>
            <a:endParaRPr lang="fr-FR" sz="1100" i="1" dirty="0"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630" y="217997"/>
            <a:ext cx="1064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A PROPOS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17579" y="2473562"/>
            <a:ext cx="197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Signo Marceline</a:t>
            </a:r>
            <a:endParaRPr lang="fr-FR" dirty="0"/>
          </a:p>
          <a:p>
            <a:pPr algn="ctr"/>
            <a:r>
              <a:rPr lang="fr-FR" dirty="0" err="1" smtClean="0"/>
              <a:t>Aviet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5186303" y="773008"/>
            <a:ext cx="311971" cy="31197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0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39" y="856234"/>
            <a:ext cx="164955" cy="164955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5186301" y="1211541"/>
            <a:ext cx="311971" cy="311971"/>
          </a:xfrm>
          <a:prstGeom prst="ellipse">
            <a:avLst/>
          </a:prstGeom>
          <a:solidFill>
            <a:srgbClr val="1FD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186020" y="1751124"/>
            <a:ext cx="311971" cy="311971"/>
          </a:xfrm>
          <a:prstGeom prst="ellipse">
            <a:avLst/>
          </a:prstGeom>
          <a:solidFill>
            <a:srgbClr val="FD6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5186020" y="2192440"/>
            <a:ext cx="311971" cy="3119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5" y="1297462"/>
            <a:ext cx="167573" cy="167573"/>
          </a:xfrm>
          <a:prstGeom prst="rect">
            <a:avLst/>
          </a:prstGeom>
        </p:spPr>
      </p:pic>
      <p:pic>
        <p:nvPicPr>
          <p:cNvPr id="2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4" y="1826467"/>
            <a:ext cx="169953" cy="169953"/>
          </a:xfrm>
          <a:prstGeom prst="rect">
            <a:avLst/>
          </a:prstGeom>
        </p:spPr>
      </p:pic>
      <p:pic>
        <p:nvPicPr>
          <p:cNvPr id="24" name="Picture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482" y="2268593"/>
            <a:ext cx="168377" cy="168377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5499290" y="67710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TELEPHONE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99290" y="1131525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ADRESSE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505393" y="166596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EMAIL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492527" y="2099355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RESEAUX SOCIAUX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491502" y="1299502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Yopougon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kouté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505110" y="1825107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Signo.aviet@uvci.edu.ci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494563" y="2256571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Facebook.com/Marceline  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Aviet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Twitter.com/@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AvietSigno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505393" y="838757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59 60 84 83/ 71 </a:t>
            </a:r>
            <a:r>
              <a:rPr lang="fr-F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07 07 03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33436" y="223564"/>
            <a:ext cx="1064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CONTACTS</a:t>
            </a:r>
          </a:p>
        </p:txBody>
      </p:sp>
      <p:pic>
        <p:nvPicPr>
          <p:cNvPr id="34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46" y="3377899"/>
            <a:ext cx="574149" cy="574149"/>
          </a:xfrm>
          <a:prstGeom prst="rect">
            <a:avLst/>
          </a:prstGeom>
        </p:spPr>
      </p:pic>
      <p:pic>
        <p:nvPicPr>
          <p:cNvPr id="3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46" y="3377899"/>
            <a:ext cx="574149" cy="574149"/>
          </a:xfrm>
          <a:prstGeom prst="rect">
            <a:avLst/>
          </a:prstGeom>
        </p:spPr>
      </p:pic>
      <p:cxnSp>
        <p:nvCxnSpPr>
          <p:cNvPr id="37" name="Connecteur droit 36"/>
          <p:cNvCxnSpPr/>
          <p:nvPr/>
        </p:nvCxnSpPr>
        <p:spPr>
          <a:xfrm flipH="1">
            <a:off x="3786692" y="3952048"/>
            <a:ext cx="10756" cy="6511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02997" y="4178069"/>
            <a:ext cx="3297468" cy="4178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fr-FR" sz="1100" b="1" dirty="0"/>
              <a:t>Depuis  08/2018:</a:t>
            </a:r>
            <a:r>
              <a:rPr lang="fr-FR" sz="1100" dirty="0"/>
              <a:t>  </a:t>
            </a:r>
            <a:r>
              <a:rPr lang="fr-FR" sz="1100" dirty="0" smtClean="0"/>
              <a:t> </a:t>
            </a:r>
            <a:r>
              <a:rPr lang="fr-FR" sz="1100" b="1" dirty="0"/>
              <a:t>chargée de </a:t>
            </a:r>
            <a:r>
              <a:rPr lang="fr-FR" sz="1100" b="1" dirty="0" smtClean="0"/>
              <a:t>communication </a:t>
            </a:r>
            <a:r>
              <a:rPr lang="fr-FR" sz="1100" b="1" dirty="0"/>
              <a:t>à </a:t>
            </a:r>
            <a:r>
              <a:rPr lang="fr-FR" sz="1100" b="1" dirty="0" err="1"/>
              <a:t>IvoireBoutik</a:t>
            </a:r>
            <a:endParaRPr lang="fr-FR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Elaboration de stratégie de communication de l’entreprise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Assurer la publicité et la présence sur les réseaux </a:t>
            </a:r>
            <a:r>
              <a:rPr lang="fr-FR" sz="1100" dirty="0" smtClean="0"/>
              <a:t>sociaux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fr-FR" sz="1100" b="1" dirty="0"/>
              <a:t>Juin </a:t>
            </a:r>
            <a:r>
              <a:rPr lang="fr-FR" sz="1100" b="1" dirty="0" smtClean="0"/>
              <a:t>201 9: </a:t>
            </a:r>
            <a:r>
              <a:rPr lang="fr-FR" sz="1100" b="1" dirty="0"/>
              <a:t>commerciale à </a:t>
            </a:r>
            <a:r>
              <a:rPr lang="fr-FR" sz="1100" b="1" dirty="0" err="1"/>
              <a:t>eburnea</a:t>
            </a:r>
            <a:r>
              <a:rPr lang="fr-FR" sz="1100" b="1" dirty="0"/>
              <a:t> </a:t>
            </a:r>
            <a:endParaRPr lang="fr-FR" sz="1100" b="1" dirty="0" smtClean="0"/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 smtClean="0"/>
              <a:t> </a:t>
            </a:r>
            <a:r>
              <a:rPr lang="fr-FR" sz="1100" dirty="0"/>
              <a:t>Faire la promotion de produits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fr-FR" sz="1100" b="1" dirty="0" smtClean="0"/>
              <a:t>Depuis </a:t>
            </a:r>
            <a:r>
              <a:rPr lang="fr-FR" sz="1100" b="1" dirty="0"/>
              <a:t>11/2018:</a:t>
            </a:r>
            <a:r>
              <a:rPr lang="fr-FR" sz="1100" dirty="0"/>
              <a:t>     </a:t>
            </a:r>
            <a:r>
              <a:rPr lang="fr-FR" sz="1100" b="1" dirty="0"/>
              <a:t>secrétaire générale du Club Artistique de l’UVCI</a:t>
            </a:r>
            <a:endParaRPr lang="fr-FR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Organiser et diriger les réunions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Diriger et animer les cérémonies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Rechercher des ouvertures pour le club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fr-FR" sz="1100" dirty="0"/>
              <a:t>Gérer les documents administratifs du </a:t>
            </a:r>
            <a:r>
              <a:rPr lang="fr-FR" sz="1100" dirty="0" smtClean="0"/>
              <a:t>club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fr-FR" sz="1100" b="1" dirty="0" smtClean="0"/>
              <a:t>Depuis </a:t>
            </a:r>
            <a:r>
              <a:rPr lang="fr-FR" sz="1100" b="1" dirty="0"/>
              <a:t>01/2019:  actrice web série</a:t>
            </a:r>
            <a:r>
              <a:rPr lang="fr-FR" sz="1100" dirty="0"/>
              <a:t>  au club artistique et dans les lascar de baby </a:t>
            </a:r>
            <a:endParaRPr lang="fr-FR" sz="1100" dirty="0" smtClean="0"/>
          </a:p>
          <a:p>
            <a:pPr marL="171450" lvl="0" indent="-171450">
              <a:buFont typeface="Wingdings" pitchFamily="2" charset="2"/>
              <a:buChar char="Ø"/>
            </a:pPr>
            <a:r>
              <a:rPr lang="fr-FR" sz="1100" dirty="0" smtClean="0"/>
              <a:t>Animatrice de la journée </a:t>
            </a:r>
            <a:r>
              <a:rPr lang="fr-FR" sz="1100" dirty="0" err="1" smtClean="0"/>
              <a:t>akwaba</a:t>
            </a:r>
            <a:r>
              <a:rPr lang="fr-FR" sz="1100" dirty="0" smtClean="0"/>
              <a:t> première édition</a:t>
            </a:r>
            <a:endParaRPr lang="fr-FR" sz="1100" dirty="0" smtClean="0"/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endParaRPr lang="fr-FR" sz="1100" dirty="0" smtClean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  <a:p>
            <a:pPr marL="171450" indent="-171450">
              <a:spcBef>
                <a:spcPts val="300"/>
              </a:spcBef>
              <a:buFont typeface="Wingdings" pitchFamily="2" charset="2"/>
              <a:buChar char="Ø"/>
            </a:pP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41" name="Pictur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78" y="6229686"/>
            <a:ext cx="574149" cy="57414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371223" y="6347483"/>
            <a:ext cx="1458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COMPETENCES</a:t>
            </a:r>
            <a:endParaRPr lang="fr-FR" sz="1600" dirty="0"/>
          </a:p>
        </p:txBody>
      </p:sp>
      <p:sp>
        <p:nvSpPr>
          <p:cNvPr id="43" name="TextBox 45"/>
          <p:cNvSpPr txBox="1"/>
          <p:nvPr/>
        </p:nvSpPr>
        <p:spPr>
          <a:xfrm>
            <a:off x="464631" y="7655406"/>
            <a:ext cx="156951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/>
              <a:t>Photoshop CS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PHP MySQL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/>
              <a:t>Google </a:t>
            </a:r>
            <a:r>
              <a:rPr lang="en-US" sz="900" dirty="0" smtClean="0"/>
              <a:t>Analytics</a:t>
            </a:r>
            <a:endParaRPr lang="en-US" sz="900" dirty="0"/>
          </a:p>
          <a:p>
            <a:pPr algn="r"/>
            <a:endParaRPr lang="en-US" sz="900" dirty="0"/>
          </a:p>
          <a:p>
            <a:pPr algn="r"/>
            <a:r>
              <a:rPr lang="en-US" sz="900" dirty="0" err="1"/>
              <a:t>Bureautique</a:t>
            </a:r>
            <a:r>
              <a:rPr lang="en-US" sz="900" dirty="0"/>
              <a:t> (word, excel, </a:t>
            </a:r>
            <a:r>
              <a:rPr lang="en-US" sz="900" dirty="0" err="1"/>
              <a:t>powerpoint</a:t>
            </a:r>
            <a:r>
              <a:rPr lang="en-US" sz="900" dirty="0"/>
              <a:t>)</a:t>
            </a:r>
          </a:p>
          <a:p>
            <a:pPr algn="r"/>
            <a:endParaRPr lang="en-US" sz="900" dirty="0"/>
          </a:p>
          <a:p>
            <a:pPr algn="r"/>
            <a:r>
              <a:rPr lang="en-US" sz="900" dirty="0" smtClean="0"/>
              <a:t>Community management </a:t>
            </a:r>
            <a:endParaRPr lang="en-US" sz="900" dirty="0"/>
          </a:p>
          <a:p>
            <a:pPr algn="r"/>
            <a:endParaRPr lang="uk-UA" sz="900" dirty="0"/>
          </a:p>
        </p:txBody>
      </p:sp>
      <p:sp>
        <p:nvSpPr>
          <p:cNvPr id="44" name="Rectangle 43"/>
          <p:cNvSpPr/>
          <p:nvPr/>
        </p:nvSpPr>
        <p:spPr>
          <a:xfrm>
            <a:off x="2046701" y="7714729"/>
            <a:ext cx="1501952" cy="12752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48552" y="7714729"/>
            <a:ext cx="1077704" cy="1285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41677" y="8003268"/>
            <a:ext cx="1506976" cy="11016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36653" y="7998726"/>
            <a:ext cx="1188000" cy="1247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41677" y="8291807"/>
            <a:ext cx="1506976" cy="11680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36653" y="8292647"/>
            <a:ext cx="1296000" cy="115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041677" y="8568242"/>
            <a:ext cx="1506976" cy="12915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36653" y="8571402"/>
            <a:ext cx="1158114" cy="125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41677" y="8865337"/>
            <a:ext cx="1506976" cy="11798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36653" y="8865337"/>
            <a:ext cx="1188000" cy="1179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630" y="3510438"/>
            <a:ext cx="2103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FORMATION</a:t>
            </a:r>
            <a:endParaRPr lang="fr-FR" sz="1600" dirty="0"/>
          </a:p>
        </p:txBody>
      </p:sp>
      <p:sp>
        <p:nvSpPr>
          <p:cNvPr id="55" name="Rectangle 54"/>
          <p:cNvSpPr/>
          <p:nvPr/>
        </p:nvSpPr>
        <p:spPr>
          <a:xfrm>
            <a:off x="4840987" y="3510092"/>
            <a:ext cx="1265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EXPERIENCE</a:t>
            </a:r>
            <a:endParaRPr lang="fr-FR" sz="1600" dirty="0"/>
          </a:p>
        </p:txBody>
      </p:sp>
      <p:sp>
        <p:nvSpPr>
          <p:cNvPr id="56" name="Rectangle 55"/>
          <p:cNvSpPr/>
          <p:nvPr/>
        </p:nvSpPr>
        <p:spPr>
          <a:xfrm>
            <a:off x="2573773" y="9250314"/>
            <a:ext cx="99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LANGUES</a:t>
            </a:r>
          </a:p>
        </p:txBody>
      </p:sp>
      <p:sp>
        <p:nvSpPr>
          <p:cNvPr id="57" name="TextBox 69"/>
          <p:cNvSpPr txBox="1"/>
          <p:nvPr/>
        </p:nvSpPr>
        <p:spPr>
          <a:xfrm>
            <a:off x="1137446" y="9725181"/>
            <a:ext cx="1674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>
                <a:ea typeface="Roboto" pitchFamily="2" charset="0"/>
                <a:cs typeface="Lato" panose="020F0502020204030203" pitchFamily="34" charset="0"/>
              </a:rPr>
              <a:t>Anglais</a:t>
            </a:r>
            <a:endParaRPr lang="en-GB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58" name="TextBox 72"/>
          <p:cNvSpPr txBox="1"/>
          <p:nvPr/>
        </p:nvSpPr>
        <p:spPr>
          <a:xfrm>
            <a:off x="1137446" y="9982370"/>
            <a:ext cx="206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900" dirty="0" err="1">
                <a:ea typeface="Roboto" pitchFamily="2" charset="0"/>
                <a:cs typeface="Lato" panose="020F0502020204030203" pitchFamily="34" charset="0"/>
              </a:rPr>
              <a:t>Français</a:t>
            </a:r>
            <a:endParaRPr lang="en-GB" sz="900" i="1" dirty="0"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 flipV="1">
            <a:off x="2021716" y="9725182"/>
            <a:ext cx="1428077" cy="106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21716" y="10081706"/>
            <a:ext cx="1428077" cy="131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63" name="Losange 62"/>
          <p:cNvSpPr/>
          <p:nvPr/>
        </p:nvSpPr>
        <p:spPr>
          <a:xfrm>
            <a:off x="2796881" y="9649784"/>
            <a:ext cx="257189" cy="2571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Losange 63"/>
          <p:cNvSpPr/>
          <p:nvPr/>
        </p:nvSpPr>
        <p:spPr>
          <a:xfrm>
            <a:off x="3093723" y="9975970"/>
            <a:ext cx="257189" cy="2571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171135" y="7054752"/>
            <a:ext cx="1508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INFORMATIQUE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xmlns="" id="{7FEC29A2-3203-4815-A681-ACA6B80BBD77}"/>
              </a:ext>
            </a:extLst>
          </p:cNvPr>
          <p:cNvSpPr txBox="1"/>
          <p:nvPr/>
        </p:nvSpPr>
        <p:spPr>
          <a:xfrm>
            <a:off x="955944" y="10268264"/>
            <a:ext cx="2813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fr-F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Espagnol </a:t>
            </a:r>
            <a:endParaRPr lang="fr-F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D674FA2B-C5B1-49E6-9125-21DCCACFA917}"/>
              </a:ext>
            </a:extLst>
          </p:cNvPr>
          <p:cNvSpPr/>
          <p:nvPr/>
        </p:nvSpPr>
        <p:spPr>
          <a:xfrm>
            <a:off x="4859890" y="7507429"/>
            <a:ext cx="934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b="1" dirty="0"/>
              <a:t>HOBBIES</a:t>
            </a:r>
            <a:endParaRPr lang="fr-FR" sz="16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xmlns="" id="{F142141A-FE90-4D80-B8EB-23BB68F13187}"/>
              </a:ext>
            </a:extLst>
          </p:cNvPr>
          <p:cNvSpPr txBox="1"/>
          <p:nvPr/>
        </p:nvSpPr>
        <p:spPr>
          <a:xfrm>
            <a:off x="4189481" y="7697822"/>
            <a:ext cx="3297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5521BC14-44EC-4FB7-9770-C6DFAD8439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2573" y="7480904"/>
            <a:ext cx="563394" cy="56339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A8259B92-7D8A-4AB1-BA75-2F4CAC030C57}"/>
              </a:ext>
            </a:extLst>
          </p:cNvPr>
          <p:cNvSpPr/>
          <p:nvPr/>
        </p:nvSpPr>
        <p:spPr>
          <a:xfrm>
            <a:off x="5422688" y="8093812"/>
            <a:ext cx="941407" cy="9377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Cinéma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xmlns="" id="{2AF81F6B-4CFF-48DF-97B1-28C4126EE321}"/>
              </a:ext>
            </a:extLst>
          </p:cNvPr>
          <p:cNvSpPr/>
          <p:nvPr/>
        </p:nvSpPr>
        <p:spPr>
          <a:xfrm>
            <a:off x="4799920" y="8636871"/>
            <a:ext cx="941407" cy="9377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Lecture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xmlns="" id="{E4941C28-2711-46B7-938A-FBF7A3D04E67}"/>
              </a:ext>
            </a:extLst>
          </p:cNvPr>
          <p:cNvSpPr/>
          <p:nvPr/>
        </p:nvSpPr>
        <p:spPr>
          <a:xfrm>
            <a:off x="5905041" y="8636871"/>
            <a:ext cx="1013552" cy="9377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</a:t>
            </a:r>
            <a:r>
              <a:rPr lang="fr-FR" sz="1050" dirty="0" smtClean="0">
                <a:solidFill>
                  <a:schemeClr val="tx1"/>
                </a:solidFill>
              </a:rPr>
              <a:t>port</a:t>
            </a:r>
            <a:endParaRPr lang="fr-FR" sz="1050" dirty="0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6271" y="3712684"/>
            <a:ext cx="3305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itchFamily="49" charset="0"/>
              <a:buChar char="o"/>
            </a:pPr>
            <a:endParaRPr lang="fr-FR" sz="1100" dirty="0"/>
          </a:p>
          <a:p>
            <a:pPr marL="171450" indent="-171450">
              <a:buFont typeface="Courier New" pitchFamily="49" charset="0"/>
              <a:buChar char="o"/>
            </a:pPr>
            <a:endParaRPr lang="fr-FR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dirty="0" smtClean="0"/>
              <a:t> </a:t>
            </a:r>
            <a:r>
              <a:rPr lang="fr-FR" sz="1100" b="1" dirty="0" smtClean="0"/>
              <a:t>2018-2019</a:t>
            </a:r>
            <a:r>
              <a:rPr lang="fr-FR" sz="1100" b="1" dirty="0"/>
              <a:t> :</a:t>
            </a:r>
            <a:r>
              <a:rPr lang="fr-FR" sz="1100" dirty="0"/>
              <a:t>   </a:t>
            </a:r>
            <a:r>
              <a:rPr lang="fr-FR" sz="1100" b="1" dirty="0"/>
              <a:t>LICENCE : </a:t>
            </a:r>
            <a:r>
              <a:rPr lang="fr-FR" sz="1100" dirty="0"/>
              <a:t>Université Virtuelle de Cote d’Ivoire (UVCI)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11/2019 :      Certificat </a:t>
            </a:r>
            <a:r>
              <a:rPr lang="fr-FR" sz="1100" dirty="0"/>
              <a:t>de participation </a:t>
            </a:r>
            <a:r>
              <a:rPr lang="fr-FR" sz="1100" dirty="0" err="1"/>
              <a:t>Africa</a:t>
            </a:r>
            <a:r>
              <a:rPr lang="fr-FR" sz="1100" dirty="0"/>
              <a:t> Web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2018:</a:t>
            </a:r>
            <a:r>
              <a:rPr lang="fr-FR" sz="1100" dirty="0"/>
              <a:t>  </a:t>
            </a:r>
            <a:r>
              <a:rPr lang="fr-FR" sz="1100" b="1" dirty="0"/>
              <a:t>certificat</a:t>
            </a:r>
            <a:r>
              <a:rPr lang="fr-FR" sz="1100" dirty="0"/>
              <a:t> de réussite </a:t>
            </a:r>
            <a:r>
              <a:rPr lang="fr-FR" sz="1100" dirty="0" smtClean="0"/>
              <a:t>Google </a:t>
            </a:r>
            <a:r>
              <a:rPr lang="fr-FR" sz="1100" dirty="0" err="1" smtClean="0"/>
              <a:t>analytics</a:t>
            </a:r>
            <a:endParaRPr lang="fr-FR" sz="1100" b="1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2018: cinq certificats </a:t>
            </a:r>
            <a:r>
              <a:rPr lang="fr-FR" sz="1100" dirty="0"/>
              <a:t>yali en </a:t>
            </a:r>
            <a:r>
              <a:rPr lang="fr-FR" sz="1100" dirty="0" err="1"/>
              <a:t>entrepreunariat</a:t>
            </a:r>
            <a:endParaRPr lang="fr-FR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02/2019 :  </a:t>
            </a:r>
            <a:r>
              <a:rPr lang="fr-FR" sz="1100" b="1" dirty="0" smtClean="0"/>
              <a:t>Certificat </a:t>
            </a:r>
            <a:r>
              <a:rPr lang="fr-FR" sz="1100" dirty="0"/>
              <a:t>de participation au programma </a:t>
            </a:r>
            <a:r>
              <a:rPr lang="fr-FR" sz="1100" dirty="0" err="1"/>
              <a:t>sheisthecode</a:t>
            </a:r>
            <a:endParaRPr lang="fr-FR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11/2019 :      </a:t>
            </a:r>
            <a:r>
              <a:rPr lang="fr-FR" sz="1100" dirty="0"/>
              <a:t>Certificat de participation </a:t>
            </a:r>
            <a:r>
              <a:rPr lang="fr-FR" sz="1100" dirty="0" err="1"/>
              <a:t>Africa</a:t>
            </a:r>
            <a:r>
              <a:rPr lang="fr-FR" sz="1100" dirty="0"/>
              <a:t> Web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2015-2016:</a:t>
            </a:r>
            <a:r>
              <a:rPr lang="fr-FR" sz="1100" dirty="0"/>
              <a:t> </a:t>
            </a:r>
            <a:r>
              <a:rPr lang="fr-FR" sz="1100" b="1" dirty="0"/>
              <a:t>BAC  C : </a:t>
            </a:r>
            <a:r>
              <a:rPr lang="fr-FR" sz="1100" dirty="0"/>
              <a:t>Lycée Scientifique de Yamoussoukro 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2012-2013:</a:t>
            </a:r>
            <a:r>
              <a:rPr lang="fr-FR" sz="1100" dirty="0"/>
              <a:t> </a:t>
            </a:r>
            <a:r>
              <a:rPr lang="fr-FR" sz="1100" b="1" dirty="0"/>
              <a:t>BEPC :</a:t>
            </a:r>
            <a:r>
              <a:rPr lang="fr-FR" sz="1100" dirty="0"/>
              <a:t> PMFA Pensionnat Méthodiste de Filles d’Anyama (PMFA)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fr-FR" sz="1100" b="1" dirty="0"/>
              <a:t>2008-2009:</a:t>
            </a:r>
            <a:r>
              <a:rPr lang="fr-FR" sz="1100" dirty="0"/>
              <a:t> </a:t>
            </a:r>
            <a:r>
              <a:rPr lang="fr-FR" sz="1100" b="1" dirty="0"/>
              <a:t>CEPE :</a:t>
            </a:r>
            <a:r>
              <a:rPr lang="fr-FR" sz="1100" dirty="0"/>
              <a:t> école Saint Barthelemy d’Anyama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041677" y="10355129"/>
            <a:ext cx="1428077" cy="131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72" name="Losange 71"/>
          <p:cNvSpPr/>
          <p:nvPr/>
        </p:nvSpPr>
        <p:spPr>
          <a:xfrm>
            <a:off x="2937578" y="10292282"/>
            <a:ext cx="257189" cy="257189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26" name="Picture 2" descr="DSC_08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26" y="223565"/>
            <a:ext cx="2052994" cy="21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443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173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starlingue</cp:lastModifiedBy>
  <cp:revision>40</cp:revision>
  <dcterms:created xsi:type="dcterms:W3CDTF">2017-11-15T14:17:37Z</dcterms:created>
  <dcterms:modified xsi:type="dcterms:W3CDTF">2019-07-01T06:49:36Z</dcterms:modified>
</cp:coreProperties>
</file>