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6F58"/>
    <a:srgbClr val="1FD1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619" autoAdjust="0"/>
    <p:restoredTop sz="86356" autoAdjust="0"/>
  </p:normalViewPr>
  <p:slideViewPr>
    <p:cSldViewPr snapToGrid="0" snapToObjects="1">
      <p:cViewPr>
        <p:scale>
          <a:sx n="86" d="100"/>
          <a:sy n="86" d="100"/>
        </p:scale>
        <p:origin x="-1236" y="1242"/>
      </p:cViewPr>
      <p:guideLst>
        <p:guide orient="horz" pos="3367"/>
        <p:guide pos="23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19B60-C121-1946-A2A6-F2277F17FD7F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75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89983" y="0"/>
            <a:ext cx="8353350" cy="11079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" r="31745"/>
          <a:stretch/>
        </p:blipFill>
        <p:spPr>
          <a:xfrm>
            <a:off x="2807746" y="387274"/>
            <a:ext cx="1968649" cy="2005244"/>
          </a:xfrm>
          <a:prstGeom prst="diamond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22"/>
          <p:cNvSpPr txBox="1"/>
          <p:nvPr/>
        </p:nvSpPr>
        <p:spPr>
          <a:xfrm>
            <a:off x="464630" y="607414"/>
            <a:ext cx="1869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>
              <a:defRPr/>
            </a:pPr>
            <a:r>
              <a:rPr lang="fr-FR" sz="1100" i="1" dirty="0" smtClean="0">
                <a:ea typeface="Arial" charset="0"/>
                <a:cs typeface="Arial" charset="0"/>
              </a:rPr>
              <a:t>Très passionnée par les TIC, je serai honorée de faire partie de votre dynamique équipe pour relever plus de défis. </a:t>
            </a:r>
            <a:endParaRPr lang="fr-FR" sz="1100" i="1" dirty="0">
              <a:ea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630" y="217997"/>
            <a:ext cx="1064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A PROPOS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173011" y="2436971"/>
            <a:ext cx="1410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Signo Marceline</a:t>
            </a:r>
            <a:endParaRPr lang="fr-FR" dirty="0"/>
          </a:p>
          <a:p>
            <a:pPr algn="ctr"/>
            <a:r>
              <a:rPr lang="fr-FR" dirty="0" err="1" smtClean="0"/>
              <a:t>Aviet</a:t>
            </a:r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5186303" y="773008"/>
            <a:ext cx="311971" cy="3119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Picture 10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139" y="856234"/>
            <a:ext cx="164955" cy="164955"/>
          </a:xfrm>
          <a:prstGeom prst="rect">
            <a:avLst/>
          </a:prstGeom>
        </p:spPr>
      </p:pic>
      <p:sp>
        <p:nvSpPr>
          <p:cNvPr id="19" name="Ellipse 18"/>
          <p:cNvSpPr/>
          <p:nvPr/>
        </p:nvSpPr>
        <p:spPr>
          <a:xfrm>
            <a:off x="5186301" y="1211541"/>
            <a:ext cx="311971" cy="311971"/>
          </a:xfrm>
          <a:prstGeom prst="ellipse">
            <a:avLst/>
          </a:prstGeom>
          <a:solidFill>
            <a:srgbClr val="1FD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5186020" y="1751124"/>
            <a:ext cx="311971" cy="311971"/>
          </a:xfrm>
          <a:prstGeom prst="ellipse">
            <a:avLst/>
          </a:prstGeom>
          <a:solidFill>
            <a:srgbClr val="FD6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5186020" y="2192440"/>
            <a:ext cx="311971" cy="31197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Picture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15" y="1297462"/>
            <a:ext cx="167573" cy="167573"/>
          </a:xfrm>
          <a:prstGeom prst="rect">
            <a:avLst/>
          </a:prstGeom>
        </p:spPr>
      </p:pic>
      <p:pic>
        <p:nvPicPr>
          <p:cNvPr id="23" name="Picture 10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014" y="1826467"/>
            <a:ext cx="169953" cy="169953"/>
          </a:xfrm>
          <a:prstGeom prst="rect">
            <a:avLst/>
          </a:prstGeom>
        </p:spPr>
      </p:pic>
      <p:pic>
        <p:nvPicPr>
          <p:cNvPr id="24" name="Picture 10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482" y="2268593"/>
            <a:ext cx="168377" cy="168377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5499290" y="677101"/>
            <a:ext cx="87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TELEPHONE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5499290" y="1131525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ADRESSE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5505393" y="1665965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EMAIL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5492527" y="2099355"/>
            <a:ext cx="1284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RESEAUX SOCIAUX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491502" y="1299502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Yopougon</a:t>
            </a:r>
            <a:r>
              <a:rPr lang="fr-F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fr-FR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kouté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5505110" y="1825107"/>
            <a:ext cx="1425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Signo.aviet</a:t>
            </a:r>
            <a:r>
              <a:rPr lang="fr-F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@uvci.edu.ci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5494563" y="2256571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Facebook.com/Marceline  </a:t>
            </a:r>
            <a:r>
              <a:rPr lang="fr-FR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Aviet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Twitter.com/@</a:t>
            </a:r>
            <a:r>
              <a:rPr lang="fr-FR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Aviet</a:t>
            </a:r>
            <a:r>
              <a:rPr lang="fr-FR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Signo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505393" y="838757"/>
            <a:ext cx="15167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59 60 84 83/ 71 </a:t>
            </a:r>
            <a:r>
              <a:rPr lang="fr-F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07 07 03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33436" y="223564"/>
            <a:ext cx="10646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CONTACTS</a:t>
            </a:r>
          </a:p>
        </p:txBody>
      </p:sp>
      <p:pic>
        <p:nvPicPr>
          <p:cNvPr id="34" name="Picture 6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746" y="3377899"/>
            <a:ext cx="574149" cy="574149"/>
          </a:xfrm>
          <a:prstGeom prst="rect">
            <a:avLst/>
          </a:prstGeom>
        </p:spPr>
      </p:pic>
      <p:pic>
        <p:nvPicPr>
          <p:cNvPr id="35" name="Picture 6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246" y="3377899"/>
            <a:ext cx="574149" cy="574149"/>
          </a:xfrm>
          <a:prstGeom prst="rect">
            <a:avLst/>
          </a:prstGeom>
        </p:spPr>
      </p:pic>
      <p:cxnSp>
        <p:nvCxnSpPr>
          <p:cNvPr id="37" name="Connecteur droit 36"/>
          <p:cNvCxnSpPr/>
          <p:nvPr/>
        </p:nvCxnSpPr>
        <p:spPr>
          <a:xfrm flipH="1">
            <a:off x="3786692" y="3952048"/>
            <a:ext cx="10756" cy="65119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102997" y="4178069"/>
            <a:ext cx="32974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fr-FR" sz="1100" b="1" dirty="0"/>
              <a:t>Depuis  08/2018:</a:t>
            </a:r>
            <a:r>
              <a:rPr lang="fr-FR" sz="1100" dirty="0"/>
              <a:t>  </a:t>
            </a:r>
            <a:r>
              <a:rPr lang="fr-FR" sz="1100" dirty="0" smtClean="0"/>
              <a:t> </a:t>
            </a:r>
            <a:r>
              <a:rPr lang="fr-FR" sz="1100" b="1" dirty="0"/>
              <a:t>chargée de </a:t>
            </a:r>
            <a:r>
              <a:rPr lang="fr-FR" sz="1100" b="1" dirty="0" err="1"/>
              <a:t>communicaation</a:t>
            </a:r>
            <a:r>
              <a:rPr lang="fr-FR" sz="1100" b="1" dirty="0"/>
              <a:t> à </a:t>
            </a:r>
            <a:r>
              <a:rPr lang="fr-FR" sz="1100" b="1" dirty="0" err="1"/>
              <a:t>IvoireBoutik</a:t>
            </a:r>
            <a:endParaRPr lang="fr-FR" sz="1100" dirty="0"/>
          </a:p>
          <a:p>
            <a:pPr marL="171450" lvl="0" indent="-171450">
              <a:buFont typeface="Wingdings" pitchFamily="2" charset="2"/>
              <a:buChar char="§"/>
            </a:pPr>
            <a:r>
              <a:rPr lang="fr-FR" sz="1100" dirty="0"/>
              <a:t>Elaboration de stratégie de communication de l’entreprise</a:t>
            </a:r>
          </a:p>
          <a:p>
            <a:pPr marL="171450" lvl="0" indent="-171450">
              <a:buFont typeface="Wingdings" pitchFamily="2" charset="2"/>
              <a:buChar char="§"/>
            </a:pPr>
            <a:r>
              <a:rPr lang="fr-FR" sz="1100" dirty="0"/>
              <a:t>Assurer la publicité et la présence sur les réseaux sociaux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fr-FR" sz="1100" b="1" dirty="0"/>
              <a:t>Depuis 11/2018:</a:t>
            </a:r>
            <a:r>
              <a:rPr lang="fr-FR" sz="1100" dirty="0"/>
              <a:t>     </a:t>
            </a:r>
            <a:r>
              <a:rPr lang="fr-FR" sz="1100" b="1" dirty="0"/>
              <a:t>secrétaire générale du Club Artistique de l’UVCI</a:t>
            </a:r>
            <a:endParaRPr lang="fr-FR" sz="1100" dirty="0"/>
          </a:p>
          <a:p>
            <a:pPr marL="171450" lvl="0" indent="-171450">
              <a:buFont typeface="Wingdings" pitchFamily="2" charset="2"/>
              <a:buChar char="§"/>
            </a:pPr>
            <a:r>
              <a:rPr lang="fr-FR" sz="1100" dirty="0"/>
              <a:t>Organiser et diriger les réunions</a:t>
            </a:r>
          </a:p>
          <a:p>
            <a:pPr marL="171450" lvl="0" indent="-171450">
              <a:buFont typeface="Wingdings" pitchFamily="2" charset="2"/>
              <a:buChar char="§"/>
            </a:pPr>
            <a:r>
              <a:rPr lang="fr-FR" sz="1100" dirty="0"/>
              <a:t>Diriger et animer les cérémonies</a:t>
            </a:r>
          </a:p>
          <a:p>
            <a:pPr marL="171450" lvl="0" indent="-171450">
              <a:buFont typeface="Wingdings" pitchFamily="2" charset="2"/>
              <a:buChar char="§"/>
            </a:pPr>
            <a:r>
              <a:rPr lang="fr-FR" sz="1100" dirty="0"/>
              <a:t>Rechercher des ouvertures pour le club</a:t>
            </a:r>
          </a:p>
          <a:p>
            <a:pPr marL="171450" lvl="0" indent="-171450">
              <a:buFont typeface="Wingdings" pitchFamily="2" charset="2"/>
              <a:buChar char="§"/>
            </a:pPr>
            <a:r>
              <a:rPr lang="fr-FR" sz="1100" dirty="0"/>
              <a:t>Gérer les documents administratifs du club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fr-FR" sz="1100" b="1" dirty="0"/>
              <a:t>Depuis 01/2019:   </a:t>
            </a:r>
            <a:r>
              <a:rPr lang="fr-FR" sz="1100" dirty="0"/>
              <a:t>   </a:t>
            </a:r>
            <a:r>
              <a:rPr lang="fr-FR" sz="1100" b="1" dirty="0"/>
              <a:t>actrice web série  </a:t>
            </a:r>
            <a:r>
              <a:rPr lang="fr-FR" sz="1100" dirty="0"/>
              <a:t>au club artistique et dans les lascars de baby</a:t>
            </a:r>
          </a:p>
          <a:p>
            <a:pPr>
              <a:spcBef>
                <a:spcPts val="300"/>
              </a:spcBef>
            </a:pPr>
            <a:endParaRPr lang="fr-FR" sz="1100" dirty="0" smtClean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  <a:p>
            <a:pPr>
              <a:spcBef>
                <a:spcPts val="300"/>
              </a:spcBef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</p:txBody>
      </p:sp>
      <p:pic>
        <p:nvPicPr>
          <p:cNvPr id="41" name="Picture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78" y="6229686"/>
            <a:ext cx="574149" cy="574149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371223" y="6347483"/>
            <a:ext cx="14589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/>
              <a:t>COMPETENCES</a:t>
            </a:r>
            <a:endParaRPr lang="fr-FR" sz="1600" dirty="0"/>
          </a:p>
        </p:txBody>
      </p:sp>
      <p:sp>
        <p:nvSpPr>
          <p:cNvPr id="43" name="TextBox 45"/>
          <p:cNvSpPr txBox="1"/>
          <p:nvPr/>
        </p:nvSpPr>
        <p:spPr>
          <a:xfrm>
            <a:off x="934647" y="7655406"/>
            <a:ext cx="109949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Photoshop CS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PHP MySQL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Google </a:t>
            </a:r>
            <a:r>
              <a:rPr lang="en-US" sz="900" dirty="0" err="1"/>
              <a:t>Adwords</a:t>
            </a:r>
            <a:endParaRPr lang="en-US" sz="900" dirty="0"/>
          </a:p>
          <a:p>
            <a:pPr algn="r"/>
            <a:endParaRPr lang="en-US" sz="900" dirty="0"/>
          </a:p>
          <a:p>
            <a:pPr algn="r"/>
            <a:r>
              <a:rPr lang="en-US" sz="900" dirty="0" err="1"/>
              <a:t>Bureautique</a:t>
            </a:r>
            <a:r>
              <a:rPr lang="en-US" sz="900" dirty="0"/>
              <a:t> (word, excel, </a:t>
            </a:r>
            <a:r>
              <a:rPr lang="en-US" sz="900" dirty="0" err="1"/>
              <a:t>powerpoint</a:t>
            </a:r>
            <a:r>
              <a:rPr lang="en-US" sz="900" dirty="0"/>
              <a:t>)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Analytics Omniture</a:t>
            </a:r>
          </a:p>
          <a:p>
            <a:pPr algn="r"/>
            <a:endParaRPr lang="uk-UA" sz="900" dirty="0"/>
          </a:p>
        </p:txBody>
      </p:sp>
      <p:sp>
        <p:nvSpPr>
          <p:cNvPr id="44" name="Rectangle 43"/>
          <p:cNvSpPr/>
          <p:nvPr/>
        </p:nvSpPr>
        <p:spPr>
          <a:xfrm>
            <a:off x="2046701" y="7714729"/>
            <a:ext cx="1501952" cy="127527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48552" y="7714729"/>
            <a:ext cx="1077704" cy="1285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041677" y="8003268"/>
            <a:ext cx="1506976" cy="110167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036653" y="7998726"/>
            <a:ext cx="1188000" cy="1247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041677" y="8291807"/>
            <a:ext cx="1506976" cy="116805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036653" y="8292647"/>
            <a:ext cx="1296000" cy="1159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041677" y="8568242"/>
            <a:ext cx="1506976" cy="129159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036653" y="8571402"/>
            <a:ext cx="975600" cy="12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041677" y="8865337"/>
            <a:ext cx="1506976" cy="117980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036653" y="8865337"/>
            <a:ext cx="1420545" cy="1179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4630" y="3510438"/>
            <a:ext cx="21031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/>
              <a:t>FORMATION</a:t>
            </a:r>
            <a:endParaRPr lang="fr-FR" sz="1600" dirty="0"/>
          </a:p>
        </p:txBody>
      </p:sp>
      <p:sp>
        <p:nvSpPr>
          <p:cNvPr id="55" name="Rectangle 54"/>
          <p:cNvSpPr/>
          <p:nvPr/>
        </p:nvSpPr>
        <p:spPr>
          <a:xfrm>
            <a:off x="4840987" y="3510092"/>
            <a:ext cx="12650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/>
              <a:t>EXPERIENCE</a:t>
            </a:r>
            <a:endParaRPr lang="fr-FR" sz="1600" dirty="0"/>
          </a:p>
        </p:txBody>
      </p:sp>
      <p:sp>
        <p:nvSpPr>
          <p:cNvPr id="56" name="Rectangle 55"/>
          <p:cNvSpPr/>
          <p:nvPr/>
        </p:nvSpPr>
        <p:spPr>
          <a:xfrm>
            <a:off x="2573773" y="9250314"/>
            <a:ext cx="9923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LANGUES</a:t>
            </a:r>
          </a:p>
        </p:txBody>
      </p:sp>
      <p:sp>
        <p:nvSpPr>
          <p:cNvPr id="57" name="TextBox 69"/>
          <p:cNvSpPr txBox="1"/>
          <p:nvPr/>
        </p:nvSpPr>
        <p:spPr>
          <a:xfrm>
            <a:off x="1137446" y="9725181"/>
            <a:ext cx="16745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900" dirty="0" err="1">
                <a:ea typeface="Roboto" pitchFamily="2" charset="0"/>
                <a:cs typeface="Lato" panose="020F0502020204030203" pitchFamily="34" charset="0"/>
              </a:rPr>
              <a:t>Anglais</a:t>
            </a:r>
            <a:endParaRPr lang="en-GB" sz="900" i="1" dirty="0"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58" name="TextBox 72"/>
          <p:cNvSpPr txBox="1"/>
          <p:nvPr/>
        </p:nvSpPr>
        <p:spPr>
          <a:xfrm>
            <a:off x="1137446" y="9982370"/>
            <a:ext cx="20673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900" dirty="0" err="1">
                <a:ea typeface="Roboto" pitchFamily="2" charset="0"/>
                <a:cs typeface="Lato" panose="020F0502020204030203" pitchFamily="34" charset="0"/>
              </a:rPr>
              <a:t>Français</a:t>
            </a:r>
            <a:endParaRPr lang="en-GB" sz="900" i="1" dirty="0"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 flipV="1">
            <a:off x="2021716" y="9725182"/>
            <a:ext cx="1428077" cy="1063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021716" y="10081706"/>
            <a:ext cx="1428077" cy="131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63" name="Losange 62"/>
          <p:cNvSpPr/>
          <p:nvPr/>
        </p:nvSpPr>
        <p:spPr>
          <a:xfrm>
            <a:off x="2796881" y="9649784"/>
            <a:ext cx="257189" cy="257189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4" name="Losange 63"/>
          <p:cNvSpPr/>
          <p:nvPr/>
        </p:nvSpPr>
        <p:spPr>
          <a:xfrm>
            <a:off x="3093723" y="9975970"/>
            <a:ext cx="257189" cy="257189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171135" y="7054752"/>
            <a:ext cx="15086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INFORMATIQUE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="" xmlns:a16="http://schemas.microsoft.com/office/drawing/2014/main" id="{7FEC29A2-3203-4815-A681-ACA6B80BBD77}"/>
              </a:ext>
            </a:extLst>
          </p:cNvPr>
          <p:cNvSpPr txBox="1"/>
          <p:nvPr/>
        </p:nvSpPr>
        <p:spPr>
          <a:xfrm>
            <a:off x="955944" y="10268264"/>
            <a:ext cx="2813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fr-F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Espagnol </a:t>
            </a:r>
            <a:endParaRPr lang="fr-F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="" xmlns:a16="http://schemas.microsoft.com/office/drawing/2014/main" id="{D674FA2B-C5B1-49E6-9125-21DCCACFA917}"/>
              </a:ext>
            </a:extLst>
          </p:cNvPr>
          <p:cNvSpPr/>
          <p:nvPr/>
        </p:nvSpPr>
        <p:spPr>
          <a:xfrm>
            <a:off x="4780136" y="7167887"/>
            <a:ext cx="9344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/>
              <a:t>HOBBIES</a:t>
            </a:r>
            <a:endParaRPr lang="fr-FR" sz="1600" dirty="0"/>
          </a:p>
        </p:txBody>
      </p:sp>
      <p:sp>
        <p:nvSpPr>
          <p:cNvPr id="69" name="ZoneTexte 68">
            <a:extLst>
              <a:ext uri="{FF2B5EF4-FFF2-40B4-BE49-F238E27FC236}">
                <a16:creationId xmlns="" xmlns:a16="http://schemas.microsoft.com/office/drawing/2014/main" id="{F142141A-FE90-4D80-B8EB-23BB68F13187}"/>
              </a:ext>
            </a:extLst>
          </p:cNvPr>
          <p:cNvSpPr txBox="1"/>
          <p:nvPr/>
        </p:nvSpPr>
        <p:spPr>
          <a:xfrm>
            <a:off x="4189481" y="7697822"/>
            <a:ext cx="3297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Dans cette partie, vous devez indiquer vos passe-temps</a:t>
            </a:r>
            <a:r>
              <a:rPr lang="fr-F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5521BC14-44EC-4FB7-9770-C6DFAD8439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89481" y="7012086"/>
            <a:ext cx="563394" cy="563394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="" xmlns:a16="http://schemas.microsoft.com/office/drawing/2014/main" id="{A8259B92-7D8A-4AB1-BA75-2F4CAC030C57}"/>
              </a:ext>
            </a:extLst>
          </p:cNvPr>
          <p:cNvSpPr/>
          <p:nvPr/>
        </p:nvSpPr>
        <p:spPr>
          <a:xfrm>
            <a:off x="5422688" y="8093812"/>
            <a:ext cx="941407" cy="93779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>
                <a:solidFill>
                  <a:schemeClr val="tx1"/>
                </a:solidFill>
              </a:rPr>
              <a:t>Cinéma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="" xmlns:a16="http://schemas.microsoft.com/office/drawing/2014/main" id="{2AF81F6B-4CFF-48DF-97B1-28C4126EE321}"/>
              </a:ext>
            </a:extLst>
          </p:cNvPr>
          <p:cNvSpPr/>
          <p:nvPr/>
        </p:nvSpPr>
        <p:spPr>
          <a:xfrm>
            <a:off x="4799920" y="8636871"/>
            <a:ext cx="941407" cy="93779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>
                <a:solidFill>
                  <a:schemeClr val="tx1"/>
                </a:solidFill>
              </a:rPr>
              <a:t>Lecture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="" xmlns:a16="http://schemas.microsoft.com/office/drawing/2014/main" id="{E4941C28-2711-46B7-938A-FBF7A3D04E67}"/>
              </a:ext>
            </a:extLst>
          </p:cNvPr>
          <p:cNvSpPr/>
          <p:nvPr/>
        </p:nvSpPr>
        <p:spPr>
          <a:xfrm>
            <a:off x="5905041" y="8636871"/>
            <a:ext cx="1013552" cy="93779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S</a:t>
            </a:r>
            <a:r>
              <a:rPr lang="fr-FR" sz="1050" dirty="0" smtClean="0">
                <a:solidFill>
                  <a:schemeClr val="tx1"/>
                </a:solidFill>
              </a:rPr>
              <a:t>port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76271" y="3712684"/>
            <a:ext cx="330505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itchFamily="49" charset="0"/>
              <a:buChar char="o"/>
            </a:pPr>
            <a:endParaRPr lang="fr-FR" sz="1100" dirty="0"/>
          </a:p>
          <a:p>
            <a:pPr marL="171450" indent="-171450">
              <a:buFont typeface="Courier New" pitchFamily="49" charset="0"/>
              <a:buChar char="o"/>
            </a:pPr>
            <a:endParaRPr lang="fr-FR" sz="1100" dirty="0"/>
          </a:p>
          <a:p>
            <a:pPr marL="171450" indent="-171450">
              <a:buFont typeface="Wingdings" pitchFamily="2" charset="2"/>
              <a:buChar char="v"/>
            </a:pPr>
            <a:r>
              <a:rPr lang="fr-FR" sz="1100" dirty="0" smtClean="0"/>
              <a:t> </a:t>
            </a:r>
            <a:r>
              <a:rPr lang="fr-FR" sz="1100" b="1" dirty="0" smtClean="0"/>
              <a:t>2018-2019</a:t>
            </a:r>
            <a:r>
              <a:rPr lang="fr-FR" sz="1100" b="1" dirty="0"/>
              <a:t> :</a:t>
            </a:r>
            <a:r>
              <a:rPr lang="fr-FR" sz="1100" dirty="0"/>
              <a:t>   </a:t>
            </a:r>
            <a:r>
              <a:rPr lang="fr-FR" sz="1100" b="1" dirty="0"/>
              <a:t>LICENCE : </a:t>
            </a:r>
            <a:r>
              <a:rPr lang="fr-FR" sz="1100" dirty="0"/>
              <a:t>Université Virtuelle de Cote d’Ivoire (UVCI)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fr-FR" sz="1100" b="1" dirty="0"/>
              <a:t>11/2019 :      Certificat </a:t>
            </a:r>
            <a:r>
              <a:rPr lang="fr-FR" sz="1100" dirty="0"/>
              <a:t>de participation </a:t>
            </a:r>
            <a:r>
              <a:rPr lang="fr-FR" sz="1100" dirty="0" err="1"/>
              <a:t>Africa</a:t>
            </a:r>
            <a:r>
              <a:rPr lang="fr-FR" sz="1100" dirty="0"/>
              <a:t> Web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fr-FR" sz="1100" b="1" dirty="0"/>
              <a:t>2018:</a:t>
            </a:r>
            <a:r>
              <a:rPr lang="fr-FR" sz="1100" dirty="0"/>
              <a:t>  </a:t>
            </a:r>
            <a:r>
              <a:rPr lang="fr-FR" sz="1100" b="1" dirty="0"/>
              <a:t>certificat</a:t>
            </a:r>
            <a:r>
              <a:rPr lang="fr-FR" sz="1100" dirty="0"/>
              <a:t> de réussite </a:t>
            </a:r>
            <a:r>
              <a:rPr lang="fr-FR" sz="1100" dirty="0" err="1"/>
              <a:t>google</a:t>
            </a:r>
            <a:r>
              <a:rPr lang="fr-FR" sz="1100" dirty="0"/>
              <a:t> </a:t>
            </a:r>
            <a:r>
              <a:rPr lang="fr-FR" sz="1100" dirty="0" err="1"/>
              <a:t>analytic</a:t>
            </a:r>
            <a:endParaRPr lang="fr-FR" sz="1100" b="1" dirty="0"/>
          </a:p>
          <a:p>
            <a:pPr marL="171450" indent="-171450">
              <a:buFont typeface="Wingdings" pitchFamily="2" charset="2"/>
              <a:buChar char="v"/>
            </a:pPr>
            <a:r>
              <a:rPr lang="fr-FR" sz="1100" b="1" dirty="0"/>
              <a:t>2018: cinq certificats </a:t>
            </a:r>
            <a:r>
              <a:rPr lang="fr-FR" sz="1100" dirty="0"/>
              <a:t>yali en </a:t>
            </a:r>
            <a:r>
              <a:rPr lang="fr-FR" sz="1100" dirty="0" err="1"/>
              <a:t>entrepreunariat</a:t>
            </a:r>
            <a:endParaRPr lang="fr-FR" sz="1100" dirty="0"/>
          </a:p>
          <a:p>
            <a:pPr marL="171450" indent="-171450">
              <a:buFont typeface="Wingdings" pitchFamily="2" charset="2"/>
              <a:buChar char="v"/>
            </a:pPr>
            <a:r>
              <a:rPr lang="fr-FR" sz="1100" b="1" dirty="0"/>
              <a:t>02/2019 :     Certificat </a:t>
            </a:r>
            <a:r>
              <a:rPr lang="fr-FR" sz="1100" dirty="0"/>
              <a:t>de participation au programma </a:t>
            </a:r>
            <a:r>
              <a:rPr lang="fr-FR" sz="1100" dirty="0" err="1"/>
              <a:t>sheisthecode</a:t>
            </a:r>
            <a:endParaRPr lang="fr-FR" sz="1100" dirty="0"/>
          </a:p>
          <a:p>
            <a:pPr marL="171450" indent="-171450">
              <a:buFont typeface="Wingdings" pitchFamily="2" charset="2"/>
              <a:buChar char="v"/>
            </a:pPr>
            <a:r>
              <a:rPr lang="fr-FR" sz="1100" b="1" dirty="0"/>
              <a:t>11/2019 :      </a:t>
            </a:r>
            <a:r>
              <a:rPr lang="fr-FR" sz="1100" dirty="0"/>
              <a:t>Certificat de participation </a:t>
            </a:r>
            <a:r>
              <a:rPr lang="fr-FR" sz="1100" dirty="0" err="1"/>
              <a:t>Africa</a:t>
            </a:r>
            <a:r>
              <a:rPr lang="fr-FR" sz="1100" dirty="0"/>
              <a:t> Web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fr-FR" sz="1100" b="1" dirty="0"/>
              <a:t>2015-2016:</a:t>
            </a:r>
            <a:r>
              <a:rPr lang="fr-FR" sz="1100" dirty="0"/>
              <a:t> </a:t>
            </a:r>
            <a:r>
              <a:rPr lang="fr-FR" sz="1100" b="1" dirty="0"/>
              <a:t>BAC  C : </a:t>
            </a:r>
            <a:r>
              <a:rPr lang="fr-FR" sz="1100" dirty="0"/>
              <a:t>Lycée Scientifique de Yamoussoukro 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fr-FR" sz="1100" b="1" dirty="0"/>
              <a:t>2012-2013:</a:t>
            </a:r>
            <a:r>
              <a:rPr lang="fr-FR" sz="1100" dirty="0"/>
              <a:t> </a:t>
            </a:r>
            <a:r>
              <a:rPr lang="fr-FR" sz="1100" b="1" dirty="0"/>
              <a:t>BEPC :</a:t>
            </a:r>
            <a:r>
              <a:rPr lang="fr-FR" sz="1100" dirty="0"/>
              <a:t> PMFA Pensionnat Méthodiste de Filles d’Anyama (PMFA)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fr-FR" sz="1100" b="1" dirty="0"/>
              <a:t>2008-2009:</a:t>
            </a:r>
            <a:r>
              <a:rPr lang="fr-FR" sz="1100" dirty="0"/>
              <a:t> </a:t>
            </a:r>
            <a:r>
              <a:rPr lang="fr-FR" sz="1100" b="1" dirty="0"/>
              <a:t>CEPE :</a:t>
            </a:r>
            <a:r>
              <a:rPr lang="fr-FR" sz="1100" dirty="0"/>
              <a:t> école Saint Barthelemy d’Anyama</a:t>
            </a:r>
            <a:endParaRPr lang="fr-FR" sz="1100" dirty="0"/>
          </a:p>
        </p:txBody>
      </p:sp>
      <p:sp>
        <p:nvSpPr>
          <p:cNvPr id="65" name="Rectangle 64"/>
          <p:cNvSpPr/>
          <p:nvPr/>
        </p:nvSpPr>
        <p:spPr>
          <a:xfrm>
            <a:off x="2041677" y="10355129"/>
            <a:ext cx="1428077" cy="131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72" name="Losange 71"/>
          <p:cNvSpPr/>
          <p:nvPr/>
        </p:nvSpPr>
        <p:spPr>
          <a:xfrm>
            <a:off x="2937578" y="10292282"/>
            <a:ext cx="257189" cy="257189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4432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154</Words>
  <Application>Microsoft Office PowerPoint</Application>
  <PresentationFormat>Personnalisé</PresentationFormat>
  <Paragraphs>57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starlingue</cp:lastModifiedBy>
  <cp:revision>33</cp:revision>
  <dcterms:created xsi:type="dcterms:W3CDTF">2017-11-15T14:17:37Z</dcterms:created>
  <dcterms:modified xsi:type="dcterms:W3CDTF">2019-05-26T14:37:11Z</dcterms:modified>
</cp:coreProperties>
</file>