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2" r:id="rId2"/>
    <p:sldId id="256" r:id="rId3"/>
    <p:sldId id="263" r:id="rId4"/>
    <p:sldId id="265" r:id="rId5"/>
    <p:sldId id="267" r:id="rId6"/>
    <p:sldId id="266" r:id="rId7"/>
    <p:sldId id="270" r:id="rId8"/>
    <p:sldId id="281" r:id="rId9"/>
    <p:sldId id="269" r:id="rId10"/>
    <p:sldId id="272" r:id="rId11"/>
    <p:sldId id="273" r:id="rId12"/>
    <p:sldId id="274" r:id="rId13"/>
    <p:sldId id="280" r:id="rId14"/>
    <p:sldId id="278" r:id="rId15"/>
    <p:sldId id="276" r:id="rId16"/>
    <p:sldId id="277" r:id="rId17"/>
    <p:sldId id="279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9B3D-2D1A-41AA-89BB-17E37020C514}" v="41" dt="2024-06-28T20:54:04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61020" autoAdjust="0"/>
  </p:normalViewPr>
  <p:slideViewPr>
    <p:cSldViewPr snapToGrid="0">
      <p:cViewPr varScale="1">
        <p:scale>
          <a:sx n="75" d="100"/>
          <a:sy n="75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'Arcy Lussier (HE/HIM MÉTIS)" userId="4084fd74-6947-4f04-a09b-dc91672dcd03" providerId="ADAL" clId="{406B9B3D-2D1A-41AA-89BB-17E37020C514}"/>
    <pc:docChg chg="undo custSel addSld delSld modSld sldOrd">
      <pc:chgData name="D'Arcy Lussier (HE/HIM MÉTIS)" userId="4084fd74-6947-4f04-a09b-dc91672dcd03" providerId="ADAL" clId="{406B9B3D-2D1A-41AA-89BB-17E37020C514}" dt="2024-06-28T21:10:57.522" v="5711" actId="20577"/>
      <pc:docMkLst>
        <pc:docMk/>
      </pc:docMkLst>
      <pc:sldChg chg="addSp delSp modSp mod modNotesTx">
        <pc:chgData name="D'Arcy Lussier (HE/HIM MÉTIS)" userId="4084fd74-6947-4f04-a09b-dc91672dcd03" providerId="ADAL" clId="{406B9B3D-2D1A-41AA-89BB-17E37020C514}" dt="2024-06-28T19:17:04.708" v="2049" actId="5793"/>
        <pc:sldMkLst>
          <pc:docMk/>
          <pc:sldMk cId="2150506709" sldId="256"/>
        </pc:sldMkLst>
        <pc:spChg chg="del mod">
          <ac:chgData name="D'Arcy Lussier (HE/HIM MÉTIS)" userId="4084fd74-6947-4f04-a09b-dc91672dcd03" providerId="ADAL" clId="{406B9B3D-2D1A-41AA-89BB-17E37020C514}" dt="2024-06-28T19:09:21.188" v="1800" actId="478"/>
          <ac:spMkLst>
            <pc:docMk/>
            <pc:sldMk cId="2150506709" sldId="256"/>
            <ac:spMk id="2" creationId="{E8C33C27-F2CC-FF85-7703-78B940B46592}"/>
          </ac:spMkLst>
        </pc:spChg>
        <pc:spChg chg="del mod">
          <ac:chgData name="D'Arcy Lussier (HE/HIM MÉTIS)" userId="4084fd74-6947-4f04-a09b-dc91672dcd03" providerId="ADAL" clId="{406B9B3D-2D1A-41AA-89BB-17E37020C514}" dt="2024-06-28T19:09:18.951" v="1799" actId="478"/>
          <ac:spMkLst>
            <pc:docMk/>
            <pc:sldMk cId="2150506709" sldId="256"/>
            <ac:spMk id="3" creationId="{99416704-62BB-6052-79CE-AF0B1D8BD09C}"/>
          </ac:spMkLst>
        </pc:spChg>
        <pc:spChg chg="add del mod">
          <ac:chgData name="D'Arcy Lussier (HE/HIM MÉTIS)" userId="4084fd74-6947-4f04-a09b-dc91672dcd03" providerId="ADAL" clId="{406B9B3D-2D1A-41AA-89BB-17E37020C514}" dt="2024-06-28T19:09:24.421" v="1801" actId="478"/>
          <ac:spMkLst>
            <pc:docMk/>
            <pc:sldMk cId="2150506709" sldId="256"/>
            <ac:spMk id="5" creationId="{61127C96-7033-CFA7-7C5E-FBB1EE34BBF6}"/>
          </ac:spMkLst>
        </pc:spChg>
        <pc:spChg chg="add mod">
          <ac:chgData name="D'Arcy Lussier (HE/HIM MÉTIS)" userId="4084fd74-6947-4f04-a09b-dc91672dcd03" providerId="ADAL" clId="{406B9B3D-2D1A-41AA-89BB-17E37020C514}" dt="2024-06-28T19:12:08.974" v="1810" actId="207"/>
          <ac:spMkLst>
            <pc:docMk/>
            <pc:sldMk cId="2150506709" sldId="256"/>
            <ac:spMk id="8" creationId="{E529DA08-94A0-3AD0-4BD1-979E476E2878}"/>
          </ac:spMkLst>
        </pc:spChg>
        <pc:picChg chg="add mod">
          <ac:chgData name="D'Arcy Lussier (HE/HIM MÉTIS)" userId="4084fd74-6947-4f04-a09b-dc91672dcd03" providerId="ADAL" clId="{406B9B3D-2D1A-41AA-89BB-17E37020C514}" dt="2024-06-28T19:11:41.649" v="1805" actId="1076"/>
          <ac:picMkLst>
            <pc:docMk/>
            <pc:sldMk cId="2150506709" sldId="256"/>
            <ac:picMk id="7" creationId="{645B5710-208A-D32E-4BF7-90A09C3FA72D}"/>
          </ac:picMkLst>
        </pc:picChg>
      </pc:sldChg>
      <pc:sldChg chg="delSp modSp del mod modNotesTx">
        <pc:chgData name="D'Arcy Lussier (HE/HIM MÉTIS)" userId="4084fd74-6947-4f04-a09b-dc91672dcd03" providerId="ADAL" clId="{406B9B3D-2D1A-41AA-89BB-17E37020C514}" dt="2024-06-28T20:46:00.009" v="5437" actId="47"/>
        <pc:sldMkLst>
          <pc:docMk/>
          <pc:sldMk cId="3985166163" sldId="257"/>
        </pc:sldMkLst>
        <pc:spChg chg="del mod">
          <ac:chgData name="D'Arcy Lussier (HE/HIM MÉTIS)" userId="4084fd74-6947-4f04-a09b-dc91672dcd03" providerId="ADAL" clId="{406B9B3D-2D1A-41AA-89BB-17E37020C514}" dt="2024-06-28T15:16:42.322" v="810" actId="478"/>
          <ac:spMkLst>
            <pc:docMk/>
            <pc:sldMk cId="3985166163" sldId="257"/>
            <ac:spMk id="4" creationId="{F8731AD0-D955-7782-D23F-C2CF39AA0316}"/>
          </ac:spMkLst>
        </pc:spChg>
      </pc:sldChg>
      <pc:sldChg chg="addSp delSp modSp del mod ord modNotesTx">
        <pc:chgData name="D'Arcy Lussier (HE/HIM MÉTIS)" userId="4084fd74-6947-4f04-a09b-dc91672dcd03" providerId="ADAL" clId="{406B9B3D-2D1A-41AA-89BB-17E37020C514}" dt="2024-06-28T20:45:57.048" v="5436" actId="47"/>
        <pc:sldMkLst>
          <pc:docMk/>
          <pc:sldMk cId="3919011300" sldId="258"/>
        </pc:sldMkLst>
        <pc:spChg chg="add mod">
          <ac:chgData name="D'Arcy Lussier (HE/HIM MÉTIS)" userId="4084fd74-6947-4f04-a09b-dc91672dcd03" providerId="ADAL" clId="{406B9B3D-2D1A-41AA-89BB-17E37020C514}" dt="2024-06-28T15:54:35.816" v="887" actId="1076"/>
          <ac:spMkLst>
            <pc:docMk/>
            <pc:sldMk cId="3919011300" sldId="258"/>
            <ac:spMk id="2" creationId="{07F947D2-77C1-B390-C6B2-21DB2C3469DB}"/>
          </ac:spMkLst>
        </pc:spChg>
        <pc:spChg chg="del mod">
          <ac:chgData name="D'Arcy Lussier (HE/HIM MÉTIS)" userId="4084fd74-6947-4f04-a09b-dc91672dcd03" providerId="ADAL" clId="{406B9B3D-2D1A-41AA-89BB-17E37020C514}" dt="2024-06-28T15:16:38.273" v="809" actId="478"/>
          <ac:spMkLst>
            <pc:docMk/>
            <pc:sldMk cId="3919011300" sldId="258"/>
            <ac:spMk id="4" creationId="{F8731AD0-D955-7782-D23F-C2CF39AA0316}"/>
          </ac:spMkLst>
        </pc:spChg>
      </pc:sldChg>
      <pc:sldChg chg="delSp del mod modNotesTx">
        <pc:chgData name="D'Arcy Lussier (HE/HIM MÉTIS)" userId="4084fd74-6947-4f04-a09b-dc91672dcd03" providerId="ADAL" clId="{406B9B3D-2D1A-41AA-89BB-17E37020C514}" dt="2024-06-28T19:35:44.779" v="2752" actId="47"/>
        <pc:sldMkLst>
          <pc:docMk/>
          <pc:sldMk cId="3080747881" sldId="259"/>
        </pc:sldMkLst>
        <pc:spChg chg="del">
          <ac:chgData name="D'Arcy Lussier (HE/HIM MÉTIS)" userId="4084fd74-6947-4f04-a09b-dc91672dcd03" providerId="ADAL" clId="{406B9B3D-2D1A-41AA-89BB-17E37020C514}" dt="2024-06-28T15:16:46.054" v="811" actId="478"/>
          <ac:spMkLst>
            <pc:docMk/>
            <pc:sldMk cId="3080747881" sldId="259"/>
            <ac:spMk id="4" creationId="{F8731AD0-D955-7782-D23F-C2CF39AA0316}"/>
          </ac:spMkLst>
        </pc:spChg>
      </pc:sldChg>
      <pc:sldChg chg="delSp modSp del mod modNotesTx">
        <pc:chgData name="D'Arcy Lussier (HE/HIM MÉTIS)" userId="4084fd74-6947-4f04-a09b-dc91672dcd03" providerId="ADAL" clId="{406B9B3D-2D1A-41AA-89BB-17E37020C514}" dt="2024-06-28T20:46:00.697" v="5438" actId="47"/>
        <pc:sldMkLst>
          <pc:docMk/>
          <pc:sldMk cId="4023410481" sldId="261"/>
        </pc:sldMkLst>
        <pc:spChg chg="del mod">
          <ac:chgData name="D'Arcy Lussier (HE/HIM MÉTIS)" userId="4084fd74-6947-4f04-a09b-dc91672dcd03" providerId="ADAL" clId="{406B9B3D-2D1A-41AA-89BB-17E37020C514}" dt="2024-06-28T15:16:50.752" v="812" actId="478"/>
          <ac:spMkLst>
            <pc:docMk/>
            <pc:sldMk cId="4023410481" sldId="261"/>
            <ac:spMk id="4" creationId="{F8731AD0-D955-7782-D23F-C2CF39AA0316}"/>
          </ac:spMkLst>
        </pc:spChg>
      </pc:sldChg>
      <pc:sldChg chg="delSp del mod">
        <pc:chgData name="D'Arcy Lussier (HE/HIM MÉTIS)" userId="4084fd74-6947-4f04-a09b-dc91672dcd03" providerId="ADAL" clId="{406B9B3D-2D1A-41AA-89BB-17E37020C514}" dt="2024-06-28T20:46:01.643" v="5439" actId="47"/>
        <pc:sldMkLst>
          <pc:docMk/>
          <pc:sldMk cId="2113372171" sldId="262"/>
        </pc:sldMkLst>
        <pc:spChg chg="del">
          <ac:chgData name="D'Arcy Lussier (HE/HIM MÉTIS)" userId="4084fd74-6947-4f04-a09b-dc91672dcd03" providerId="ADAL" clId="{406B9B3D-2D1A-41AA-89BB-17E37020C514}" dt="2024-06-28T15:16:54.223" v="813" actId="478"/>
          <ac:spMkLst>
            <pc:docMk/>
            <pc:sldMk cId="2113372171" sldId="262"/>
            <ac:spMk id="4" creationId="{F8731AD0-D955-7782-D23F-C2CF39AA0316}"/>
          </ac:spMkLst>
        </pc:spChg>
      </pc:sldChg>
      <pc:sldChg chg="addSp modSp add mod setBg modNotesTx">
        <pc:chgData name="D'Arcy Lussier (HE/HIM MÉTIS)" userId="4084fd74-6947-4f04-a09b-dc91672dcd03" providerId="ADAL" clId="{406B9B3D-2D1A-41AA-89BB-17E37020C514}" dt="2024-06-28T19:17:10.056" v="2051" actId="20577"/>
        <pc:sldMkLst>
          <pc:docMk/>
          <pc:sldMk cId="1623031706" sldId="263"/>
        </pc:sldMkLst>
        <pc:spChg chg="mod">
          <ac:chgData name="D'Arcy Lussier (HE/HIM MÉTIS)" userId="4084fd74-6947-4f04-a09b-dc91672dcd03" providerId="ADAL" clId="{406B9B3D-2D1A-41AA-89BB-17E37020C514}" dt="2024-06-28T19:16:02.797" v="1842" actId="1076"/>
          <ac:spMkLst>
            <pc:docMk/>
            <pc:sldMk cId="1623031706" sldId="263"/>
            <ac:spMk id="2" creationId="{E8C33C27-F2CC-FF85-7703-78B940B46592}"/>
          </ac:spMkLst>
        </pc:spChg>
        <pc:spChg chg="mod">
          <ac:chgData name="D'Arcy Lussier (HE/HIM MÉTIS)" userId="4084fd74-6947-4f04-a09b-dc91672dcd03" providerId="ADAL" clId="{406B9B3D-2D1A-41AA-89BB-17E37020C514}" dt="2024-06-28T19:15:58.011" v="1841" actId="1076"/>
          <ac:spMkLst>
            <pc:docMk/>
            <pc:sldMk cId="1623031706" sldId="263"/>
            <ac:spMk id="3" creationId="{99416704-62BB-6052-79CE-AF0B1D8BD09C}"/>
          </ac:spMkLst>
        </pc:spChg>
        <pc:picChg chg="add mod ord">
          <ac:chgData name="D'Arcy Lussier (HE/HIM MÉTIS)" userId="4084fd74-6947-4f04-a09b-dc91672dcd03" providerId="ADAL" clId="{406B9B3D-2D1A-41AA-89BB-17E37020C514}" dt="2024-06-28T19:15:33.210" v="1837" actId="1076"/>
          <ac:picMkLst>
            <pc:docMk/>
            <pc:sldMk cId="1623031706" sldId="263"/>
            <ac:picMk id="5" creationId="{2CB9EC37-F8AC-6417-F0B4-A17FFF6A7A34}"/>
          </ac:picMkLst>
        </pc:picChg>
      </pc:sldChg>
      <pc:sldChg chg="delSp modSp new del mod">
        <pc:chgData name="D'Arcy Lussier (HE/HIM MÉTIS)" userId="4084fd74-6947-4f04-a09b-dc91672dcd03" providerId="ADAL" clId="{406B9B3D-2D1A-41AA-89BB-17E37020C514}" dt="2024-06-28T19:36:43.300" v="2753" actId="47"/>
        <pc:sldMkLst>
          <pc:docMk/>
          <pc:sldMk cId="3605051146" sldId="264"/>
        </pc:sldMkLst>
        <pc:spChg chg="mod">
          <ac:chgData name="D'Arcy Lussier (HE/HIM MÉTIS)" userId="4084fd74-6947-4f04-a09b-dc91672dcd03" providerId="ADAL" clId="{406B9B3D-2D1A-41AA-89BB-17E37020C514}" dt="2024-06-28T19:18:18.932" v="2075" actId="255"/>
          <ac:spMkLst>
            <pc:docMk/>
            <pc:sldMk cId="3605051146" sldId="264"/>
            <ac:spMk id="2" creationId="{B7BEA047-72AB-DC30-19A5-95A02D62A5A6}"/>
          </ac:spMkLst>
        </pc:spChg>
        <pc:spChg chg="del">
          <ac:chgData name="D'Arcy Lussier (HE/HIM MÉTIS)" userId="4084fd74-6947-4f04-a09b-dc91672dcd03" providerId="ADAL" clId="{406B9B3D-2D1A-41AA-89BB-17E37020C514}" dt="2024-06-28T19:18:02.886" v="2073" actId="478"/>
          <ac:spMkLst>
            <pc:docMk/>
            <pc:sldMk cId="3605051146" sldId="264"/>
            <ac:spMk id="3" creationId="{82F60D3D-4894-FE3F-41D0-DE9B383E0BBF}"/>
          </ac:spMkLst>
        </pc:spChg>
      </pc:sldChg>
      <pc:sldChg chg="delSp modSp add mod modNotesTx">
        <pc:chgData name="D'Arcy Lussier (HE/HIM MÉTIS)" userId="4084fd74-6947-4f04-a09b-dc91672dcd03" providerId="ADAL" clId="{406B9B3D-2D1A-41AA-89BB-17E37020C514}" dt="2024-06-28T19:41:09.890" v="3001" actId="20577"/>
        <pc:sldMkLst>
          <pc:docMk/>
          <pc:sldMk cId="3782822400" sldId="265"/>
        </pc:sldMkLst>
        <pc:spChg chg="mod">
          <ac:chgData name="D'Arcy Lussier (HE/HIM MÉTIS)" userId="4084fd74-6947-4f04-a09b-dc91672dcd03" providerId="ADAL" clId="{406B9B3D-2D1A-41AA-89BB-17E37020C514}" dt="2024-06-28T19:36:54.531" v="2774" actId="20577"/>
          <ac:spMkLst>
            <pc:docMk/>
            <pc:sldMk cId="3782822400" sldId="265"/>
            <ac:spMk id="2" creationId="{B7BEA047-72AB-DC30-19A5-95A02D62A5A6}"/>
          </ac:spMkLst>
        </pc:spChg>
        <pc:spChg chg="del">
          <ac:chgData name="D'Arcy Lussier (HE/HIM MÉTIS)" userId="4084fd74-6947-4f04-a09b-dc91672dcd03" providerId="ADAL" clId="{406B9B3D-2D1A-41AA-89BB-17E37020C514}" dt="2024-06-28T19:18:23.780" v="2076" actId="478"/>
          <ac:spMkLst>
            <pc:docMk/>
            <pc:sldMk cId="3782822400" sldId="265"/>
            <ac:spMk id="3" creationId="{82F60D3D-4894-FE3F-41D0-DE9B383E0BBF}"/>
          </ac:spMkLst>
        </pc:spChg>
      </pc:sldChg>
      <pc:sldChg chg="delSp modSp add mod ord modNotesTx">
        <pc:chgData name="D'Arcy Lussier (HE/HIM MÉTIS)" userId="4084fd74-6947-4f04-a09b-dc91672dcd03" providerId="ADAL" clId="{406B9B3D-2D1A-41AA-89BB-17E37020C514}" dt="2024-06-28T20:06:17.240" v="4053" actId="313"/>
        <pc:sldMkLst>
          <pc:docMk/>
          <pc:sldMk cId="627595942" sldId="266"/>
        </pc:sldMkLst>
        <pc:spChg chg="mod">
          <ac:chgData name="D'Arcy Lussier (HE/HIM MÉTIS)" userId="4084fd74-6947-4f04-a09b-dc91672dcd03" providerId="ADAL" clId="{406B9B3D-2D1A-41AA-89BB-17E37020C514}" dt="2024-06-28T19:17:52.722" v="2072" actId="403"/>
          <ac:spMkLst>
            <pc:docMk/>
            <pc:sldMk cId="627595942" sldId="266"/>
            <ac:spMk id="2" creationId="{B7BEA047-72AB-DC30-19A5-95A02D62A5A6}"/>
          </ac:spMkLst>
        </pc:spChg>
        <pc:spChg chg="del">
          <ac:chgData name="D'Arcy Lussier (HE/HIM MÉTIS)" userId="4084fd74-6947-4f04-a09b-dc91672dcd03" providerId="ADAL" clId="{406B9B3D-2D1A-41AA-89BB-17E37020C514}" dt="2024-06-28T19:17:31.120" v="2054" actId="478"/>
          <ac:spMkLst>
            <pc:docMk/>
            <pc:sldMk cId="627595942" sldId="266"/>
            <ac:spMk id="3" creationId="{82F60D3D-4894-FE3F-41D0-DE9B383E0BBF}"/>
          </ac:spMkLst>
        </pc:spChg>
      </pc:sldChg>
      <pc:sldChg chg="delSp modSp new mod modNotesTx">
        <pc:chgData name="D'Arcy Lussier (HE/HIM MÉTIS)" userId="4084fd74-6947-4f04-a09b-dc91672dcd03" providerId="ADAL" clId="{406B9B3D-2D1A-41AA-89BB-17E37020C514}" dt="2024-06-28T19:34:36.164" v="2750" actId="403"/>
        <pc:sldMkLst>
          <pc:docMk/>
          <pc:sldMk cId="1626097455" sldId="267"/>
        </pc:sldMkLst>
        <pc:spChg chg="mod">
          <ac:chgData name="D'Arcy Lussier (HE/HIM MÉTIS)" userId="4084fd74-6947-4f04-a09b-dc91672dcd03" providerId="ADAL" clId="{406B9B3D-2D1A-41AA-89BB-17E37020C514}" dt="2024-06-28T19:19:03.348" v="2087" actId="14100"/>
          <ac:spMkLst>
            <pc:docMk/>
            <pc:sldMk cId="1626097455" sldId="267"/>
            <ac:spMk id="2" creationId="{096E7B77-C5DE-EEA7-A916-E619066DAEB3}"/>
          </ac:spMkLst>
        </pc:spChg>
        <pc:spChg chg="del">
          <ac:chgData name="D'Arcy Lussier (HE/HIM MÉTIS)" userId="4084fd74-6947-4f04-a09b-dc91672dcd03" providerId="ADAL" clId="{406B9B3D-2D1A-41AA-89BB-17E37020C514}" dt="2024-06-28T19:18:43.188" v="2081" actId="478"/>
          <ac:spMkLst>
            <pc:docMk/>
            <pc:sldMk cId="1626097455" sldId="267"/>
            <ac:spMk id="3" creationId="{45AC5775-1F64-1F0B-A12C-C0C4AB522AD2}"/>
          </ac:spMkLst>
        </pc:spChg>
      </pc:sldChg>
      <pc:sldChg chg="modSp add del mod">
        <pc:chgData name="D'Arcy Lussier (HE/HIM MÉTIS)" userId="4084fd74-6947-4f04-a09b-dc91672dcd03" providerId="ADAL" clId="{406B9B3D-2D1A-41AA-89BB-17E37020C514}" dt="2024-06-28T19:34:23.223" v="2747" actId="47"/>
        <pc:sldMkLst>
          <pc:docMk/>
          <pc:sldMk cId="245272877" sldId="268"/>
        </pc:sldMkLst>
        <pc:spChg chg="mod">
          <ac:chgData name="D'Arcy Lussier (HE/HIM MÉTIS)" userId="4084fd74-6947-4f04-a09b-dc91672dcd03" providerId="ADAL" clId="{406B9B3D-2D1A-41AA-89BB-17E37020C514}" dt="2024-06-28T18:56:16.880" v="1164"/>
          <ac:spMkLst>
            <pc:docMk/>
            <pc:sldMk cId="245272877" sldId="268"/>
            <ac:spMk id="2" creationId="{096E7B77-C5DE-EEA7-A916-E619066DAEB3}"/>
          </ac:spMkLst>
        </pc:spChg>
      </pc:sldChg>
      <pc:sldChg chg="delSp modSp add mod modNotesTx">
        <pc:chgData name="D'Arcy Lussier (HE/HIM MÉTIS)" userId="4084fd74-6947-4f04-a09b-dc91672dcd03" providerId="ADAL" clId="{406B9B3D-2D1A-41AA-89BB-17E37020C514}" dt="2024-06-28T20:10:17.507" v="4637" actId="20577"/>
        <pc:sldMkLst>
          <pc:docMk/>
          <pc:sldMk cId="3813260178" sldId="269"/>
        </pc:sldMkLst>
        <pc:spChg chg="mod">
          <ac:chgData name="D'Arcy Lussier (HE/HIM MÉTIS)" userId="4084fd74-6947-4f04-a09b-dc91672dcd03" providerId="ADAL" clId="{406B9B3D-2D1A-41AA-89BB-17E37020C514}" dt="2024-06-28T19:20:03.864" v="2103" actId="255"/>
          <ac:spMkLst>
            <pc:docMk/>
            <pc:sldMk cId="3813260178" sldId="269"/>
            <ac:spMk id="2" creationId="{096E7B77-C5DE-EEA7-A916-E619066DAEB3}"/>
          </ac:spMkLst>
        </pc:spChg>
        <pc:spChg chg="del">
          <ac:chgData name="D'Arcy Lussier (HE/HIM MÉTIS)" userId="4084fd74-6947-4f04-a09b-dc91672dcd03" providerId="ADAL" clId="{406B9B3D-2D1A-41AA-89BB-17E37020C514}" dt="2024-06-28T19:19:25.497" v="2099" actId="478"/>
          <ac:spMkLst>
            <pc:docMk/>
            <pc:sldMk cId="3813260178" sldId="269"/>
            <ac:spMk id="3" creationId="{45AC5775-1F64-1F0B-A12C-C0C4AB522AD2}"/>
          </ac:spMkLst>
        </pc:spChg>
      </pc:sldChg>
      <pc:sldChg chg="delSp modSp add mod ord modNotesTx">
        <pc:chgData name="D'Arcy Lussier (HE/HIM MÉTIS)" userId="4084fd74-6947-4f04-a09b-dc91672dcd03" providerId="ADAL" clId="{406B9B3D-2D1A-41AA-89BB-17E37020C514}" dt="2024-06-28T19:56:04.652" v="3774"/>
        <pc:sldMkLst>
          <pc:docMk/>
          <pc:sldMk cId="518085377" sldId="270"/>
        </pc:sldMkLst>
        <pc:spChg chg="mod">
          <ac:chgData name="D'Arcy Lussier (HE/HIM MÉTIS)" userId="4084fd74-6947-4f04-a09b-dc91672dcd03" providerId="ADAL" clId="{406B9B3D-2D1A-41AA-89BB-17E37020C514}" dt="2024-06-28T19:23:58.010" v="2244" actId="255"/>
          <ac:spMkLst>
            <pc:docMk/>
            <pc:sldMk cId="518085377" sldId="270"/>
            <ac:spMk id="2" creationId="{096E7B77-C5DE-EEA7-A916-E619066DAEB3}"/>
          </ac:spMkLst>
        </pc:spChg>
        <pc:spChg chg="del">
          <ac:chgData name="D'Arcy Lussier (HE/HIM MÉTIS)" userId="4084fd74-6947-4f04-a09b-dc91672dcd03" providerId="ADAL" clId="{406B9B3D-2D1A-41AA-89BB-17E37020C514}" dt="2024-06-28T19:23:48.047" v="2242" actId="478"/>
          <ac:spMkLst>
            <pc:docMk/>
            <pc:sldMk cId="518085377" sldId="270"/>
            <ac:spMk id="3" creationId="{45AC5775-1F64-1F0B-A12C-C0C4AB522AD2}"/>
          </ac:spMkLst>
        </pc:spChg>
      </pc:sldChg>
      <pc:sldChg chg="delSp modSp new del mod modNotesTx">
        <pc:chgData name="D'Arcy Lussier (HE/HIM MÉTIS)" userId="4084fd74-6947-4f04-a09b-dc91672dcd03" providerId="ADAL" clId="{406B9B3D-2D1A-41AA-89BB-17E37020C514}" dt="2024-06-28T20:10:37.885" v="4638" actId="47"/>
        <pc:sldMkLst>
          <pc:docMk/>
          <pc:sldMk cId="2549211757" sldId="271"/>
        </pc:sldMkLst>
        <pc:spChg chg="mod">
          <ac:chgData name="D'Arcy Lussier (HE/HIM MÉTIS)" userId="4084fd74-6947-4f04-a09b-dc91672dcd03" providerId="ADAL" clId="{406B9B3D-2D1A-41AA-89BB-17E37020C514}" dt="2024-06-28T19:34:18.474" v="2746" actId="14100"/>
          <ac:spMkLst>
            <pc:docMk/>
            <pc:sldMk cId="2549211757" sldId="271"/>
            <ac:spMk id="2" creationId="{E9797E10-3BD4-EA6F-6414-7B3561DF3B1E}"/>
          </ac:spMkLst>
        </pc:spChg>
        <pc:spChg chg="del">
          <ac:chgData name="D'Arcy Lussier (HE/HIM MÉTIS)" userId="4084fd74-6947-4f04-a09b-dc91672dcd03" providerId="ADAL" clId="{406B9B3D-2D1A-41AA-89BB-17E37020C514}" dt="2024-06-28T19:34:06.773" v="2743" actId="478"/>
          <ac:spMkLst>
            <pc:docMk/>
            <pc:sldMk cId="2549211757" sldId="271"/>
            <ac:spMk id="3" creationId="{37913363-8A0B-9C48-6A95-67D9FA7F51CD}"/>
          </ac:spMkLst>
        </pc:spChg>
      </pc:sldChg>
      <pc:sldChg chg="addSp delSp modSp add mod ord modNotesTx">
        <pc:chgData name="D'Arcy Lussier (HE/HIM MÉTIS)" userId="4084fd74-6947-4f04-a09b-dc91672dcd03" providerId="ADAL" clId="{406B9B3D-2D1A-41AA-89BB-17E37020C514}" dt="2024-06-28T21:10:57.522" v="5711" actId="20577"/>
        <pc:sldMkLst>
          <pc:docMk/>
          <pc:sldMk cId="3736467970" sldId="272"/>
        </pc:sldMkLst>
        <pc:spChg chg="mod">
          <ac:chgData name="D'Arcy Lussier (HE/HIM MÉTIS)" userId="4084fd74-6947-4f04-a09b-dc91672dcd03" providerId="ADAL" clId="{406B9B3D-2D1A-41AA-89BB-17E37020C514}" dt="2024-06-28T21:10:42.677" v="5648" actId="313"/>
          <ac:spMkLst>
            <pc:docMk/>
            <pc:sldMk cId="3736467970" sldId="272"/>
            <ac:spMk id="2" creationId="{E9797E10-3BD4-EA6F-6414-7B3561DF3B1E}"/>
          </ac:spMkLst>
        </pc:spChg>
        <pc:spChg chg="del">
          <ac:chgData name="D'Arcy Lussier (HE/HIM MÉTIS)" userId="4084fd74-6947-4f04-a09b-dc91672dcd03" providerId="ADAL" clId="{406B9B3D-2D1A-41AA-89BB-17E37020C514}" dt="2024-06-28T19:24:11.317" v="2245" actId="478"/>
          <ac:spMkLst>
            <pc:docMk/>
            <pc:sldMk cId="3736467970" sldId="272"/>
            <ac:spMk id="3" creationId="{37913363-8A0B-9C48-6A95-67D9FA7F51CD}"/>
          </ac:spMkLst>
        </pc:spChg>
        <pc:spChg chg="add del">
          <ac:chgData name="D'Arcy Lussier (HE/HIM MÉTIS)" userId="4084fd74-6947-4f04-a09b-dc91672dcd03" providerId="ADAL" clId="{406B9B3D-2D1A-41AA-89BB-17E37020C514}" dt="2024-06-28T19:07:41.116" v="1759" actId="22"/>
          <ac:spMkLst>
            <pc:docMk/>
            <pc:sldMk cId="3736467970" sldId="272"/>
            <ac:spMk id="5" creationId="{4FA92865-009E-6C54-17C7-BC63B185A8E8}"/>
          </ac:spMkLst>
        </pc:spChg>
        <pc:spChg chg="add del">
          <ac:chgData name="D'Arcy Lussier (HE/HIM MÉTIS)" userId="4084fd74-6947-4f04-a09b-dc91672dcd03" providerId="ADAL" clId="{406B9B3D-2D1A-41AA-89BB-17E37020C514}" dt="2024-06-28T19:09:02.072" v="1761" actId="22"/>
          <ac:spMkLst>
            <pc:docMk/>
            <pc:sldMk cId="3736467970" sldId="272"/>
            <ac:spMk id="7" creationId="{D70B8307-00CF-B7F9-F3CF-DE1EF3F1771D}"/>
          </ac:spMkLst>
        </pc:spChg>
      </pc:sldChg>
      <pc:sldChg chg="addSp delSp modSp add mod modNotesTx">
        <pc:chgData name="D'Arcy Lussier (HE/HIM MÉTIS)" userId="4084fd74-6947-4f04-a09b-dc91672dcd03" providerId="ADAL" clId="{406B9B3D-2D1A-41AA-89BB-17E37020C514}" dt="2024-06-28T19:49:33.580" v="3677" actId="20577"/>
        <pc:sldMkLst>
          <pc:docMk/>
          <pc:sldMk cId="1435262238" sldId="273"/>
        </pc:sldMkLst>
        <pc:spChg chg="mod">
          <ac:chgData name="D'Arcy Lussier (HE/HIM MÉTIS)" userId="4084fd74-6947-4f04-a09b-dc91672dcd03" providerId="ADAL" clId="{406B9B3D-2D1A-41AA-89BB-17E37020C514}" dt="2024-06-28T19:48:45.822" v="3509" actId="20577"/>
          <ac:spMkLst>
            <pc:docMk/>
            <pc:sldMk cId="1435262238" sldId="273"/>
            <ac:spMk id="2" creationId="{E9797E10-3BD4-EA6F-6414-7B3561DF3B1E}"/>
          </ac:spMkLst>
        </pc:spChg>
        <pc:spChg chg="del">
          <ac:chgData name="D'Arcy Lussier (HE/HIM MÉTIS)" userId="4084fd74-6947-4f04-a09b-dc91672dcd03" providerId="ADAL" clId="{406B9B3D-2D1A-41AA-89BB-17E37020C514}" dt="2024-06-28T19:27:12.793" v="2384" actId="478"/>
          <ac:spMkLst>
            <pc:docMk/>
            <pc:sldMk cId="1435262238" sldId="273"/>
            <ac:spMk id="3" creationId="{37913363-8A0B-9C48-6A95-67D9FA7F51CD}"/>
          </ac:spMkLst>
        </pc:spChg>
        <pc:spChg chg="add del">
          <ac:chgData name="D'Arcy Lussier (HE/HIM MÉTIS)" userId="4084fd74-6947-4f04-a09b-dc91672dcd03" providerId="ADAL" clId="{406B9B3D-2D1A-41AA-89BB-17E37020C514}" dt="2024-06-28T19:28:17.208" v="2399" actId="22"/>
          <ac:spMkLst>
            <pc:docMk/>
            <pc:sldMk cId="1435262238" sldId="273"/>
            <ac:spMk id="5" creationId="{AAEDE4C4-CD50-1EFD-A83C-219BF906EC72}"/>
          </ac:spMkLst>
        </pc:spChg>
      </pc:sldChg>
      <pc:sldChg chg="addSp delSp modSp add mod modNotesTx">
        <pc:chgData name="D'Arcy Lussier (HE/HIM MÉTIS)" userId="4084fd74-6947-4f04-a09b-dc91672dcd03" providerId="ADAL" clId="{406B9B3D-2D1A-41AA-89BB-17E37020C514}" dt="2024-06-28T20:11:25.427" v="4640" actId="22"/>
        <pc:sldMkLst>
          <pc:docMk/>
          <pc:sldMk cId="1523975669" sldId="274"/>
        </pc:sldMkLst>
        <pc:spChg chg="mod">
          <ac:chgData name="D'Arcy Lussier (HE/HIM MÉTIS)" userId="4084fd74-6947-4f04-a09b-dc91672dcd03" providerId="ADAL" clId="{406B9B3D-2D1A-41AA-89BB-17E37020C514}" dt="2024-06-28T20:03:54.110" v="3911"/>
          <ac:spMkLst>
            <pc:docMk/>
            <pc:sldMk cId="1523975669" sldId="274"/>
            <ac:spMk id="2" creationId="{E9797E10-3BD4-EA6F-6414-7B3561DF3B1E}"/>
          </ac:spMkLst>
        </pc:spChg>
        <pc:spChg chg="add del">
          <ac:chgData name="D'Arcy Lussier (HE/HIM MÉTIS)" userId="4084fd74-6947-4f04-a09b-dc91672dcd03" providerId="ADAL" clId="{406B9B3D-2D1A-41AA-89BB-17E37020C514}" dt="2024-06-28T20:11:25.427" v="4640" actId="22"/>
          <ac:spMkLst>
            <pc:docMk/>
            <pc:sldMk cId="1523975669" sldId="274"/>
            <ac:spMk id="4" creationId="{0041CFBC-D909-C58A-11DF-3E5D48929E0D}"/>
          </ac:spMkLst>
        </pc:spChg>
      </pc:sldChg>
      <pc:sldChg chg="modSp add del mod">
        <pc:chgData name="D'Arcy Lussier (HE/HIM MÉTIS)" userId="4084fd74-6947-4f04-a09b-dc91672dcd03" providerId="ADAL" clId="{406B9B3D-2D1A-41AA-89BB-17E37020C514}" dt="2024-06-28T19:35:35.730" v="2751" actId="47"/>
        <pc:sldMkLst>
          <pc:docMk/>
          <pc:sldMk cId="81390886" sldId="275"/>
        </pc:sldMkLst>
        <pc:spChg chg="mod">
          <ac:chgData name="D'Arcy Lussier (HE/HIM MÉTIS)" userId="4084fd74-6947-4f04-a09b-dc91672dcd03" providerId="ADAL" clId="{406B9B3D-2D1A-41AA-89BB-17E37020C514}" dt="2024-06-28T19:29:39.866" v="2447" actId="6549"/>
          <ac:spMkLst>
            <pc:docMk/>
            <pc:sldMk cId="81390886" sldId="275"/>
            <ac:spMk id="2" creationId="{E9797E10-3BD4-EA6F-6414-7B3561DF3B1E}"/>
          </ac:spMkLst>
        </pc:spChg>
      </pc:sldChg>
      <pc:sldChg chg="modSp add mod ord modNotesTx">
        <pc:chgData name="D'Arcy Lussier (HE/HIM MÉTIS)" userId="4084fd74-6947-4f04-a09b-dc91672dcd03" providerId="ADAL" clId="{406B9B3D-2D1A-41AA-89BB-17E37020C514}" dt="2024-06-28T20:19:42.639" v="5265" actId="20577"/>
        <pc:sldMkLst>
          <pc:docMk/>
          <pc:sldMk cId="2234968666" sldId="276"/>
        </pc:sldMkLst>
        <pc:spChg chg="mod">
          <ac:chgData name="D'Arcy Lussier (HE/HIM MÉTIS)" userId="4084fd74-6947-4f04-a09b-dc91672dcd03" providerId="ADAL" clId="{406B9B3D-2D1A-41AA-89BB-17E37020C514}" dt="2024-06-28T19:29:59.965" v="2456" actId="403"/>
          <ac:spMkLst>
            <pc:docMk/>
            <pc:sldMk cId="2234968666" sldId="276"/>
            <ac:spMk id="2" creationId="{E9797E10-3BD4-EA6F-6414-7B3561DF3B1E}"/>
          </ac:spMkLst>
        </pc:spChg>
      </pc:sldChg>
      <pc:sldChg chg="modSp add mod ord modNotesTx">
        <pc:chgData name="D'Arcy Lussier (HE/HIM MÉTIS)" userId="4084fd74-6947-4f04-a09b-dc91672dcd03" providerId="ADAL" clId="{406B9B3D-2D1A-41AA-89BB-17E37020C514}" dt="2024-06-28T19:50:38.346" v="3688"/>
        <pc:sldMkLst>
          <pc:docMk/>
          <pc:sldMk cId="3748361514" sldId="277"/>
        </pc:sldMkLst>
        <pc:spChg chg="mod">
          <ac:chgData name="D'Arcy Lussier (HE/HIM MÉTIS)" userId="4084fd74-6947-4f04-a09b-dc91672dcd03" providerId="ADAL" clId="{406B9B3D-2D1A-41AA-89BB-17E37020C514}" dt="2024-06-28T19:31:37.481" v="2691" actId="313"/>
          <ac:spMkLst>
            <pc:docMk/>
            <pc:sldMk cId="3748361514" sldId="277"/>
            <ac:spMk id="2" creationId="{E9797E10-3BD4-EA6F-6414-7B3561DF3B1E}"/>
          </ac:spMkLst>
        </pc:spChg>
      </pc:sldChg>
      <pc:sldChg chg="addSp delSp modSp new mod modNotesTx">
        <pc:chgData name="D'Arcy Lussier (HE/HIM MÉTIS)" userId="4084fd74-6947-4f04-a09b-dc91672dcd03" providerId="ADAL" clId="{406B9B3D-2D1A-41AA-89BB-17E37020C514}" dt="2024-06-28T20:03:06.351" v="3910" actId="20577"/>
        <pc:sldMkLst>
          <pc:docMk/>
          <pc:sldMk cId="105558373" sldId="278"/>
        </pc:sldMkLst>
        <pc:spChg chg="del">
          <ac:chgData name="D'Arcy Lussier (HE/HIM MÉTIS)" userId="4084fd74-6947-4f04-a09b-dc91672dcd03" providerId="ADAL" clId="{406B9B3D-2D1A-41AA-89BB-17E37020C514}" dt="2024-06-28T19:32:46.613" v="2695" actId="478"/>
          <ac:spMkLst>
            <pc:docMk/>
            <pc:sldMk cId="105558373" sldId="278"/>
            <ac:spMk id="2" creationId="{2FAE0867-A560-99E9-6425-4C991F698271}"/>
          </ac:spMkLst>
        </pc:spChg>
        <pc:spChg chg="del">
          <ac:chgData name="D'Arcy Lussier (HE/HIM MÉTIS)" userId="4084fd74-6947-4f04-a09b-dc91672dcd03" providerId="ADAL" clId="{406B9B3D-2D1A-41AA-89BB-17E37020C514}" dt="2024-06-28T19:32:50.118" v="2697" actId="478"/>
          <ac:spMkLst>
            <pc:docMk/>
            <pc:sldMk cId="105558373" sldId="278"/>
            <ac:spMk id="3" creationId="{34CD32CB-DA37-F6A6-708B-D37A08A2C9EA}"/>
          </ac:spMkLst>
        </pc:spChg>
        <pc:spChg chg="add mod">
          <ac:chgData name="D'Arcy Lussier (HE/HIM MÉTIS)" userId="4084fd74-6947-4f04-a09b-dc91672dcd03" providerId="ADAL" clId="{406B9B3D-2D1A-41AA-89BB-17E37020C514}" dt="2024-06-28T20:02:39.531" v="3783" actId="27636"/>
          <ac:spMkLst>
            <pc:docMk/>
            <pc:sldMk cId="105558373" sldId="278"/>
            <ac:spMk id="4" creationId="{EA3C87C1-9559-2794-02BB-6F9BB0B51589}"/>
          </ac:spMkLst>
        </pc:spChg>
      </pc:sldChg>
      <pc:sldChg chg="addSp delSp modSp new mod setBg modNotesTx">
        <pc:chgData name="D'Arcy Lussier (HE/HIM MÉTIS)" userId="4084fd74-6947-4f04-a09b-dc91672dcd03" providerId="ADAL" clId="{406B9B3D-2D1A-41AA-89BB-17E37020C514}" dt="2024-06-28T19:51:42.027" v="3755" actId="20577"/>
        <pc:sldMkLst>
          <pc:docMk/>
          <pc:sldMk cId="634226575" sldId="279"/>
        </pc:sldMkLst>
        <pc:spChg chg="del">
          <ac:chgData name="D'Arcy Lussier (HE/HIM MÉTIS)" userId="4084fd74-6947-4f04-a09b-dc91672dcd03" providerId="ADAL" clId="{406B9B3D-2D1A-41AA-89BB-17E37020C514}" dt="2024-06-28T19:51:22.195" v="3690" actId="478"/>
          <ac:spMkLst>
            <pc:docMk/>
            <pc:sldMk cId="634226575" sldId="279"/>
            <ac:spMk id="2" creationId="{7ADA61AB-F856-9487-DF09-25BE844864B4}"/>
          </ac:spMkLst>
        </pc:spChg>
        <pc:spChg chg="del">
          <ac:chgData name="D'Arcy Lussier (HE/HIM MÉTIS)" userId="4084fd74-6947-4f04-a09b-dc91672dcd03" providerId="ADAL" clId="{406B9B3D-2D1A-41AA-89BB-17E37020C514}" dt="2024-06-28T19:51:23.508" v="3691" actId="478"/>
          <ac:spMkLst>
            <pc:docMk/>
            <pc:sldMk cId="634226575" sldId="279"/>
            <ac:spMk id="3" creationId="{0AEB5798-6DF2-32D8-D897-26CD77E80CE4}"/>
          </ac:spMkLst>
        </pc:spChg>
        <pc:spChg chg="add">
          <ac:chgData name="D'Arcy Lussier (HE/HIM MÉTIS)" userId="4084fd74-6947-4f04-a09b-dc91672dcd03" providerId="ADAL" clId="{406B9B3D-2D1A-41AA-89BB-17E37020C514}" dt="2024-06-28T19:51:32.105" v="3695" actId="26606"/>
          <ac:spMkLst>
            <pc:docMk/>
            <pc:sldMk cId="634226575" sldId="279"/>
            <ac:spMk id="1031" creationId="{42A4FC2C-047E-45A5-965D-8E1E3BF09BC6}"/>
          </ac:spMkLst>
        </pc:spChg>
        <pc:picChg chg="add mod">
          <ac:chgData name="D'Arcy Lussier (HE/HIM MÉTIS)" userId="4084fd74-6947-4f04-a09b-dc91672dcd03" providerId="ADAL" clId="{406B9B3D-2D1A-41AA-89BB-17E37020C514}" dt="2024-06-28T19:51:32.105" v="3695" actId="26606"/>
          <ac:picMkLst>
            <pc:docMk/>
            <pc:sldMk cId="634226575" sldId="279"/>
            <ac:picMk id="1026" creationId="{9760BEE3-AF7E-0069-5214-D470F559B996}"/>
          </ac:picMkLst>
        </pc:picChg>
      </pc:sldChg>
      <pc:sldChg chg="modSp add mod modNotesTx">
        <pc:chgData name="D'Arcy Lussier (HE/HIM MÉTIS)" userId="4084fd74-6947-4f04-a09b-dc91672dcd03" providerId="ADAL" clId="{406B9B3D-2D1A-41AA-89BB-17E37020C514}" dt="2024-06-28T20:15:25.342" v="5067" actId="20577"/>
        <pc:sldMkLst>
          <pc:docMk/>
          <pc:sldMk cId="702637000" sldId="280"/>
        </pc:sldMkLst>
        <pc:spChg chg="mod">
          <ac:chgData name="D'Arcy Lussier (HE/HIM MÉTIS)" userId="4084fd74-6947-4f04-a09b-dc91672dcd03" providerId="ADAL" clId="{406B9B3D-2D1A-41AA-89BB-17E37020C514}" dt="2024-06-28T20:13:26.713" v="4644"/>
          <ac:spMkLst>
            <pc:docMk/>
            <pc:sldMk cId="702637000" sldId="280"/>
            <ac:spMk id="2" creationId="{E9797E10-3BD4-EA6F-6414-7B3561DF3B1E}"/>
          </ac:spMkLst>
        </pc:spChg>
      </pc:sldChg>
      <pc:sldChg chg="addSp delSp modSp new del mod">
        <pc:chgData name="D'Arcy Lussier (HE/HIM MÉTIS)" userId="4084fd74-6947-4f04-a09b-dc91672dcd03" providerId="ADAL" clId="{406B9B3D-2D1A-41AA-89BB-17E37020C514}" dt="2024-06-28T20:21:15.817" v="5280" actId="47"/>
        <pc:sldMkLst>
          <pc:docMk/>
          <pc:sldMk cId="1853465262" sldId="281"/>
        </pc:sldMkLst>
        <pc:spChg chg="del">
          <ac:chgData name="D'Arcy Lussier (HE/HIM MÉTIS)" userId="4084fd74-6947-4f04-a09b-dc91672dcd03" providerId="ADAL" clId="{406B9B3D-2D1A-41AA-89BB-17E37020C514}" dt="2024-06-28T20:20:22.342" v="5267" actId="478"/>
          <ac:spMkLst>
            <pc:docMk/>
            <pc:sldMk cId="1853465262" sldId="281"/>
            <ac:spMk id="2" creationId="{CD41AE97-7D7E-A304-1849-9B4E217353FB}"/>
          </ac:spMkLst>
        </pc:spChg>
        <pc:spChg chg="del">
          <ac:chgData name="D'Arcy Lussier (HE/HIM MÉTIS)" userId="4084fd74-6947-4f04-a09b-dc91672dcd03" providerId="ADAL" clId="{406B9B3D-2D1A-41AA-89BB-17E37020C514}" dt="2024-06-28T20:20:23.642" v="5268" actId="478"/>
          <ac:spMkLst>
            <pc:docMk/>
            <pc:sldMk cId="1853465262" sldId="281"/>
            <ac:spMk id="3" creationId="{A237F532-1451-F94C-694E-DFA568EB273A}"/>
          </ac:spMkLst>
        </pc:spChg>
        <pc:picChg chg="add mod">
          <ac:chgData name="D'Arcy Lussier (HE/HIM MÉTIS)" userId="4084fd74-6947-4f04-a09b-dc91672dcd03" providerId="ADAL" clId="{406B9B3D-2D1A-41AA-89BB-17E37020C514}" dt="2024-06-28T20:20:29.692" v="5272" actId="1076"/>
          <ac:picMkLst>
            <pc:docMk/>
            <pc:sldMk cId="1853465262" sldId="281"/>
            <ac:picMk id="2050" creationId="{9A352C1D-0237-831D-CD86-4172E578E2FF}"/>
          </ac:picMkLst>
        </pc:picChg>
        <pc:picChg chg="add mod">
          <ac:chgData name="D'Arcy Lussier (HE/HIM MÉTIS)" userId="4084fd74-6947-4f04-a09b-dc91672dcd03" providerId="ADAL" clId="{406B9B3D-2D1A-41AA-89BB-17E37020C514}" dt="2024-06-28T20:21:04.417" v="5279" actId="1076"/>
          <ac:picMkLst>
            <pc:docMk/>
            <pc:sldMk cId="1853465262" sldId="281"/>
            <ac:picMk id="2052" creationId="{4CFF1048-9105-9759-23E9-90D1AEC6D76C}"/>
          </ac:picMkLst>
        </pc:picChg>
      </pc:sldChg>
      <pc:sldChg chg="modSp add mod ord modNotesTx">
        <pc:chgData name="D'Arcy Lussier (HE/HIM MÉTIS)" userId="4084fd74-6947-4f04-a09b-dc91672dcd03" providerId="ADAL" clId="{406B9B3D-2D1A-41AA-89BB-17E37020C514}" dt="2024-06-28T20:40:55.554" v="5435"/>
        <pc:sldMkLst>
          <pc:docMk/>
          <pc:sldMk cId="2933799004" sldId="281"/>
        </pc:sldMkLst>
        <pc:spChg chg="mod">
          <ac:chgData name="D'Arcy Lussier (HE/HIM MÉTIS)" userId="4084fd74-6947-4f04-a09b-dc91672dcd03" providerId="ADAL" clId="{406B9B3D-2D1A-41AA-89BB-17E37020C514}" dt="2024-06-28T20:39:40.757" v="5285" actId="14100"/>
          <ac:spMkLst>
            <pc:docMk/>
            <pc:sldMk cId="2933799004" sldId="281"/>
            <ac:spMk id="2" creationId="{E9797E10-3BD4-EA6F-6414-7B3561DF3B1E}"/>
          </ac:spMkLst>
        </pc:spChg>
      </pc:sldChg>
      <pc:sldChg chg="addSp delSp add del setBg delDesignElem">
        <pc:chgData name="D'Arcy Lussier (HE/HIM MÉTIS)" userId="4084fd74-6947-4f04-a09b-dc91672dcd03" providerId="ADAL" clId="{406B9B3D-2D1A-41AA-89BB-17E37020C514}" dt="2024-06-28T20:50:32.297" v="5442"/>
        <pc:sldMkLst>
          <pc:docMk/>
          <pc:sldMk cId="1772400379" sldId="282"/>
        </pc:sldMkLst>
        <pc:spChg chg="add del">
          <ac:chgData name="D'Arcy Lussier (HE/HIM MÉTIS)" userId="4084fd74-6947-4f04-a09b-dc91672dcd03" providerId="ADAL" clId="{406B9B3D-2D1A-41AA-89BB-17E37020C514}" dt="2024-06-28T20:50:32.297" v="5442"/>
          <ac:spMkLst>
            <pc:docMk/>
            <pc:sldMk cId="1772400379" sldId="282"/>
            <ac:spMk id="1031" creationId="{42A4FC2C-047E-45A5-965D-8E1E3BF09BC6}"/>
          </ac:spMkLst>
        </pc:spChg>
      </pc:sldChg>
      <pc:sldChg chg="modSp add del mod modNotesTx">
        <pc:chgData name="D'Arcy Lussier (HE/HIM MÉTIS)" userId="4084fd74-6947-4f04-a09b-dc91672dcd03" providerId="ADAL" clId="{406B9B3D-2D1A-41AA-89BB-17E37020C514}" dt="2024-06-28T20:52:42.601" v="5585" actId="2696"/>
        <pc:sldMkLst>
          <pc:docMk/>
          <pc:sldMk cId="2117399558" sldId="282"/>
        </pc:sldMkLst>
        <pc:spChg chg="mod">
          <ac:chgData name="D'Arcy Lussier (HE/HIM MÉTIS)" userId="4084fd74-6947-4f04-a09b-dc91672dcd03" providerId="ADAL" clId="{406B9B3D-2D1A-41AA-89BB-17E37020C514}" dt="2024-06-28T20:50:57.142" v="5519" actId="313"/>
          <ac:spMkLst>
            <pc:docMk/>
            <pc:sldMk cId="2117399558" sldId="282"/>
            <ac:spMk id="2" creationId="{096E7B77-C5DE-EEA7-A916-E619066DAEB3}"/>
          </ac:spMkLst>
        </pc:spChg>
      </pc:sldChg>
      <pc:sldChg chg="modSp add del mod modNotesTx">
        <pc:chgData name="D'Arcy Lussier (HE/HIM MÉTIS)" userId="4084fd74-6947-4f04-a09b-dc91672dcd03" providerId="ADAL" clId="{406B9B3D-2D1A-41AA-89BB-17E37020C514}" dt="2024-06-28T20:57:59.976" v="5643" actId="2696"/>
        <pc:sldMkLst>
          <pc:docMk/>
          <pc:sldMk cId="4246049643" sldId="282"/>
        </pc:sldMkLst>
        <pc:spChg chg="mod">
          <ac:chgData name="D'Arcy Lussier (HE/HIM MÉTIS)" userId="4084fd74-6947-4f04-a09b-dc91672dcd03" providerId="ADAL" clId="{406B9B3D-2D1A-41AA-89BB-17E37020C514}" dt="2024-06-28T20:54:20.385" v="5587"/>
          <ac:spMkLst>
            <pc:docMk/>
            <pc:sldMk cId="4246049643" sldId="282"/>
            <ac:spMk id="2" creationId="{E9797E10-3BD4-EA6F-6414-7B3561DF3B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0AB9-A1BF-4B9A-A84E-3E05AFDCE39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C7F2-280D-4149-9FA4-E8AE8F6EB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11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Microsoft we strive to build on the work, ideas and efforts of others. So in that spirit I give you…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45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know is a strategy that wont’ work in KC based on how it played out for Kareem Hunt.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33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version will not be popular in Germany. Groans for a German joke? I did Nazi that coming…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19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referred to Copilot as a juvenile developer with limited experience at times and I think its more like an Alaskan air pilot high on shrooms trying to live his best Kobe impersonation. Because just like Kobe, </a:t>
            </a:r>
            <a:r>
              <a:rPr lang="en-US" dirty="0" err="1"/>
              <a:t>Github</a:t>
            </a:r>
            <a:r>
              <a:rPr lang="en-US" dirty="0"/>
              <a:t> Copilot’s code tends to crash…and delete child objects along with the parent.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09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Kinda like how 5 people said they only took one sandwich each at lunch on Thursday but all 5 of those fuckers lied.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8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guess artificial intelligence is a solid second option when your first crack at legacy dies.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310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but I hope its not whatever the fuck this was.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971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51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 Campbell talked about the next decade, I’m going to add commentary to some of the sound bites.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5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guess a positive of Microsoft consumer products is you’ll never get cancer from them.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2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last time something important at Apple was put into a small container was Steve Jobs cremation.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8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visiting Missouri has taught me anything, its that a sippy cup with bourbon will work just as well.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8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because it crashes as often as Boeing planes.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10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why Richard is so against Khan academy. Why didn’t the </a:t>
            </a:r>
            <a:r>
              <a:rPr lang="en-US" dirty="0" err="1"/>
              <a:t>javascript</a:t>
            </a:r>
            <a:r>
              <a:rPr lang="en-US" dirty="0"/>
              <a:t> dev get a job at Starfleet? They only hire enterprise developers.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24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had to call it a nub because test users couldn’t locate it on the keyboard when it was called a “clitoris”.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79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can’t say “Raise the Microsoft stock price!” without AI.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BC7F2-280D-4149-9FA4-E8AE8F6EB45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9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BA55-E87D-3FA2-255C-9A83112C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E329A-8F0F-5E4F-B857-7E6E9281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726C-60C9-F3F7-E350-9886792F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E91F-296B-103C-3D2C-22D956E2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CC83-973D-3DD9-6EB0-A301F1A4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38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84F-B230-35CE-A869-9420DF75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240B-C4B6-DEE8-7E41-84496DED3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ED27-EAB1-B640-3300-C06F82C8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23B4-D043-3547-06C4-977C496D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24B1-4FE7-6281-2AF2-EFB83D9B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2BB58-0818-EC6B-D7E5-456DBAE2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E2895-9604-507C-BFC1-9DCF1DA0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9721-9618-7CEF-0FDE-DE82BAAC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2051-DFA0-B3DB-7EE3-E0F6EA9E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5413-6B84-B4B9-B380-DD2E4009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3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1D43-32AF-86FA-016A-94F4D21A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C065-0EA1-29CE-3FF1-55312893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0929-EFB0-A600-3DD7-8B9D52B0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E762-7191-76C5-8486-210343F6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4EEB-2B0F-FF48-2464-D71EA1AC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6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2A8-B0F8-7E18-64C0-B12FB4E2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0196-1489-F05B-6A99-920C8468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809F-1DCB-335F-A154-8EB3D3CB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41D1-5FAB-C3EF-7B7F-2737CF6A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2091-9593-40A3-3B5C-574F59AF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0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9AA-EA98-92A2-AA87-1406FA51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3FFF-EA5A-6A41-AD3A-3A1A1747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E69C5-A97D-BEC5-C368-2EB71ADA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385D-BC85-2537-E3F9-F7D08639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BA7E-7E42-DBD5-43CC-8CC9E582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9130-C923-3ED0-49DD-0A410A41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7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7A05-FCB1-7419-8373-D7D38984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445B-046C-D9DD-6D37-8E697E3D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ACF4-97F8-075A-D1AE-D3236FDD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54810-453B-E746-129C-AE72C6BF9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EC223-575C-1681-CA77-0D21EBD9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3A7EC-AA87-2384-5456-BFC0AD6E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35476-DC1A-B180-1FB4-06B608C1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13664-8590-4F37-6776-3DA27D6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633-CE45-3E74-B2B4-D035932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FAD8D-647F-8207-4033-6B4E78C1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4AA5A-E5F1-CB68-6E89-E297814B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E196-957B-5918-6B02-15EB4F8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2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7C97-4391-B203-86A4-46F472B3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1E3BE-3089-04F8-A91B-9D9AD8F8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07B6-050C-613A-DD27-7D1C09D1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7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7CBF-95C6-4536-9226-6B54CAFD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2AC1-A86A-1A25-0E8F-96430AA1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B16CD-6F37-0879-BD12-E8B82943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1827-0E81-4180-5432-A2330DB0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E886-0721-040B-B200-B50541D1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3864-1B04-D90B-9BB1-BE2B185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76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08C-B4F8-BE87-0225-B63C65BD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EFD2-B9DA-0D8B-24C8-3BC8801F1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1B31-BFF8-9636-D95C-7A3D10D6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9A4C-7D45-47FC-36CC-FB27050A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AC343-DCDA-7512-CBCA-8194F6F3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AD7E-3028-6B6F-FC39-63A65D3D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5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13D49-F3A1-B1D8-72F5-0D86F115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B4B4-1A2C-9D83-805A-CA3CBA0B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9190-99D4-7809-2045-DAFC54E83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BECC2-B72C-48E7-8E97-D160C0D07300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36C9-37A5-63A8-023F-9B0B17199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09D5-C16F-9013-10C0-6ACFD414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2387E-6F43-4F3F-BADD-EF5BBC7D4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9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217EEDB-FE02-6D08-695D-3283766B4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" b="4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8227"/>
          </a:xfrm>
        </p:spPr>
        <p:txBody>
          <a:bodyPr>
            <a:normAutofit/>
          </a:bodyPr>
          <a:lstStyle/>
          <a:p>
            <a:r>
              <a:rPr lang="en-US" sz="8000" dirty="0"/>
              <a:t>“AI is just a term to raise money, it’s a marketing term.”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73646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6211614"/>
          </a:xfrm>
        </p:spPr>
        <p:txBody>
          <a:bodyPr>
            <a:normAutofit/>
          </a:bodyPr>
          <a:lstStyle/>
          <a:p>
            <a:r>
              <a:rPr lang="en-US" sz="7200" dirty="0"/>
              <a:t>"Microsoft doesn't know what's going on, they just keep throwing things at the wall ..."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43526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1059510" cy="6211614"/>
          </a:xfrm>
        </p:spPr>
        <p:txBody>
          <a:bodyPr>
            <a:normAutofit/>
          </a:bodyPr>
          <a:lstStyle/>
          <a:p>
            <a:r>
              <a:rPr lang="en-US" sz="7200" dirty="0"/>
              <a:t>".NET 9, these versions are getting exhausting"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52397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1059510" cy="6211614"/>
          </a:xfrm>
        </p:spPr>
        <p:txBody>
          <a:bodyPr>
            <a:normAutofit/>
          </a:bodyPr>
          <a:lstStyle/>
          <a:p>
            <a:r>
              <a:rPr lang="en-US" sz="7200" dirty="0"/>
              <a:t>"GitHub Copilot - You're the pilot so its still your fault."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7026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3C87C1-9559-2794-02BB-6F9BB0B5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468"/>
            <a:ext cx="10515600" cy="472965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"5 people know about multi-threaded programming and 4 of them are lying"</a:t>
            </a:r>
            <a:br>
              <a:rPr lang="en-CA" sz="2800" dirty="0"/>
            </a:b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10555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6211614"/>
          </a:xfrm>
        </p:spPr>
        <p:txBody>
          <a:bodyPr>
            <a:normAutofit/>
          </a:bodyPr>
          <a:lstStyle/>
          <a:p>
            <a:r>
              <a:rPr lang="en-US" sz="8000" dirty="0"/>
              <a:t>“This is Satya's legacy, he's very invested.”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223496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310"/>
            <a:ext cx="10515600" cy="6211614"/>
          </a:xfrm>
        </p:spPr>
        <p:txBody>
          <a:bodyPr>
            <a:normAutofit/>
          </a:bodyPr>
          <a:lstStyle/>
          <a:p>
            <a:r>
              <a:rPr lang="en-US" sz="8000" dirty="0"/>
              <a:t>“What’s going to disrupt screen and pointer?”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74836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Microsoft Teams Meetings in Virtual Reality – Vesa Nopanen – My Metaverse  Day">
            <a:extLst>
              <a:ext uri="{FF2B5EF4-FFF2-40B4-BE49-F238E27FC236}">
                <a16:creationId xmlns:a16="http://schemas.microsoft.com/office/drawing/2014/main" id="{9760BEE3-AF7E-0069-5214-D470F559B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2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78CB8E-98F4-DFAA-B5D1-E93434918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" b="4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5B5710-208A-D32E-4BF7-90A09C3F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18" y="199080"/>
            <a:ext cx="7993164" cy="645984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29DA08-94A0-3AD0-4BD1-979E476E2878}"/>
              </a:ext>
            </a:extLst>
          </p:cNvPr>
          <p:cNvSpPr/>
          <p:nvPr/>
        </p:nvSpPr>
        <p:spPr>
          <a:xfrm rot="8681729">
            <a:off x="9154273" y="2394705"/>
            <a:ext cx="1849348" cy="1387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9EC37-F8AC-6417-F0B4-A17FFF6A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3" y="156197"/>
            <a:ext cx="11098174" cy="6001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33C27-F2CC-FF85-7703-78B940B46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883" y="3429000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The Next Decade of Software Development</a:t>
            </a:r>
            <a:endParaRPr lang="en-CA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16704-62BB-6052-79CE-AF0B1D8BD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634" y="5706626"/>
            <a:ext cx="9144000" cy="1169658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chemeClr val="bg1"/>
                </a:solidFill>
              </a:rPr>
              <a:t>Commentary to Richard Campbell’s Talk of the Same Name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3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A047-72AB-DC30-19A5-95A02D6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518"/>
            <a:ext cx="10515600" cy="5801710"/>
          </a:xfrm>
        </p:spPr>
        <p:txBody>
          <a:bodyPr>
            <a:normAutofit/>
          </a:bodyPr>
          <a:lstStyle/>
          <a:p>
            <a:r>
              <a:rPr lang="en-US" sz="8000" dirty="0"/>
              <a:t>"A (smart phone is a) personal device that's kept so close it can give you cancer."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78282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B77-C5DE-EEA7-A916-E619066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7" y="493986"/>
            <a:ext cx="11288110" cy="5822731"/>
          </a:xfrm>
        </p:spPr>
        <p:txBody>
          <a:bodyPr>
            <a:normAutofit/>
          </a:bodyPr>
          <a:lstStyle/>
          <a:p>
            <a:r>
              <a:rPr lang="en-US" sz="8000" dirty="0"/>
              <a:t>"Tim Cook has done a great job putting everything into a single die"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16260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A047-72AB-DC30-19A5-95A02D6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641131"/>
            <a:ext cx="10515600" cy="5623035"/>
          </a:xfrm>
        </p:spPr>
        <p:txBody>
          <a:bodyPr>
            <a:normAutofit/>
          </a:bodyPr>
          <a:lstStyle/>
          <a:p>
            <a:r>
              <a:rPr lang="en-US" sz="8000" dirty="0"/>
              <a:t>"You can give a tablet to children to keep them quiet."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62759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B77-C5DE-EEA7-A916-E619066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281042"/>
            <a:ext cx="10515600" cy="6151289"/>
          </a:xfrm>
        </p:spPr>
        <p:txBody>
          <a:bodyPr>
            <a:normAutofit/>
          </a:bodyPr>
          <a:lstStyle/>
          <a:p>
            <a:r>
              <a:rPr lang="en-US" sz="8000" dirty="0"/>
              <a:t>"Visual Studio is like the cockpit of a 747"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51808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7E10-3BD4-EA6F-6414-7B3561DF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9510" cy="6088227"/>
          </a:xfrm>
        </p:spPr>
        <p:txBody>
          <a:bodyPr>
            <a:normAutofit/>
          </a:bodyPr>
          <a:lstStyle/>
          <a:p>
            <a:r>
              <a:rPr lang="en-US" sz="8000" dirty="0"/>
              <a:t>"It's got a bad name steeped in science fiction"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293379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B77-C5DE-EEA7-A916-E619066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476"/>
            <a:ext cx="10515600" cy="5780689"/>
          </a:xfrm>
        </p:spPr>
        <p:txBody>
          <a:bodyPr>
            <a:normAutofit/>
          </a:bodyPr>
          <a:lstStyle/>
          <a:p>
            <a:r>
              <a:rPr lang="en-US" sz="8000" dirty="0"/>
              <a:t>"You may like the nub, but you do you"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81326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532</Words>
  <Application>Microsoft Macintosh PowerPoint</Application>
  <PresentationFormat>Widescreen</PresentationFormat>
  <Paragraphs>47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The Next Decade of Software Development</vt:lpstr>
      <vt:lpstr>"A (smart phone is a) personal device that's kept so close it can give you cancer."</vt:lpstr>
      <vt:lpstr>"Tim Cook has done a great job putting everything into a single die"</vt:lpstr>
      <vt:lpstr>"You can give a tablet to children to keep them quiet."</vt:lpstr>
      <vt:lpstr>"Visual Studio is like the cockpit of a 747"</vt:lpstr>
      <vt:lpstr>"It's got a bad name steeped in science fiction"</vt:lpstr>
      <vt:lpstr>"You may like the nub, but you do you"</vt:lpstr>
      <vt:lpstr>“AI is just a term to raise money, it’s a marketing term.”</vt:lpstr>
      <vt:lpstr>"Microsoft doesn't know what's going on, they just keep throwing things at the wall ..."</vt:lpstr>
      <vt:lpstr>".NET 9, these versions are getting exhausting"</vt:lpstr>
      <vt:lpstr>"GitHub Copilot - You're the pilot so its still your fault."</vt:lpstr>
      <vt:lpstr>"5 people know about multi-threaded programming and 4 of them are lying" </vt:lpstr>
      <vt:lpstr>“This is Satya's legacy, he's very invested.”</vt:lpstr>
      <vt:lpstr>“What’s going to disrupt screen and pointer?”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D'Arcy Lussier (HE/HIM MÉTIS)</dc:creator>
  <cp:lastModifiedBy>Le Mon</cp:lastModifiedBy>
  <cp:revision>4</cp:revision>
  <dcterms:created xsi:type="dcterms:W3CDTF">2024-06-28T14:31:08Z</dcterms:created>
  <dcterms:modified xsi:type="dcterms:W3CDTF">2024-06-28T22:48:36Z</dcterms:modified>
</cp:coreProperties>
</file>