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6" r:id="rId2"/>
    <p:sldId id="256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1DC46E-2FEE-4A37-87ED-3E9F91F619BB}" v="17" dt="2024-06-28T11:54:01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7" autoAdjust="0"/>
    <p:restoredTop sz="75442" autoAdjust="0"/>
  </p:normalViewPr>
  <p:slideViewPr>
    <p:cSldViewPr snapToGrid="0">
      <p:cViewPr varScale="1">
        <p:scale>
          <a:sx n="95" d="100"/>
          <a:sy n="95" d="100"/>
        </p:scale>
        <p:origin x="1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Young (SECURITY ADVOCATE)" userId="752aab58-6749-41f4-85c7-2d7aa6b7f40f" providerId="ADAL" clId="{A11DC46E-2FEE-4A37-87ED-3E9F91F619BB}"/>
    <pc:docChg chg="custSel addSld modSld sldOrd">
      <pc:chgData name="Sarah Young (SECURITY ADVOCATE)" userId="752aab58-6749-41f4-85c7-2d7aa6b7f40f" providerId="ADAL" clId="{A11DC46E-2FEE-4A37-87ED-3E9F91F619BB}" dt="2024-06-28T11:54:11.502" v="1165" actId="20577"/>
      <pc:docMkLst>
        <pc:docMk/>
      </pc:docMkLst>
      <pc:sldChg chg="addSp delSp modSp mod">
        <pc:chgData name="Sarah Young (SECURITY ADVOCATE)" userId="752aab58-6749-41f4-85c7-2d7aa6b7f40f" providerId="ADAL" clId="{A11DC46E-2FEE-4A37-87ED-3E9F91F619BB}" dt="2024-06-25T21:57:30.970" v="880" actId="1076"/>
        <pc:sldMkLst>
          <pc:docMk/>
          <pc:sldMk cId="4035542279" sldId="257"/>
        </pc:sldMkLst>
        <pc:spChg chg="mod">
          <ac:chgData name="Sarah Young (SECURITY ADVOCATE)" userId="752aab58-6749-41f4-85c7-2d7aa6b7f40f" providerId="ADAL" clId="{A11DC46E-2FEE-4A37-87ED-3E9F91F619BB}" dt="2024-06-22T09:31:12.056" v="160" actId="20577"/>
          <ac:spMkLst>
            <pc:docMk/>
            <pc:sldMk cId="4035542279" sldId="257"/>
            <ac:spMk id="2" creationId="{86902E03-951A-AF33-53C3-63A98F1AFC84}"/>
          </ac:spMkLst>
        </pc:spChg>
        <pc:spChg chg="del">
          <ac:chgData name="Sarah Young (SECURITY ADVOCATE)" userId="752aab58-6749-41f4-85c7-2d7aa6b7f40f" providerId="ADAL" clId="{A11DC46E-2FEE-4A37-87ED-3E9F91F619BB}" dt="2024-06-25T21:56:29.025" v="870" actId="478"/>
          <ac:spMkLst>
            <pc:docMk/>
            <pc:sldMk cId="4035542279" sldId="257"/>
            <ac:spMk id="3" creationId="{B783C548-3E65-B743-A411-D4C50D4B4412}"/>
          </ac:spMkLst>
        </pc:spChg>
        <pc:spChg chg="add mod">
          <ac:chgData name="Sarah Young (SECURITY ADVOCATE)" userId="752aab58-6749-41f4-85c7-2d7aa6b7f40f" providerId="ADAL" clId="{A11DC46E-2FEE-4A37-87ED-3E9F91F619BB}" dt="2024-06-22T09:31:38.810" v="213" actId="20577"/>
          <ac:spMkLst>
            <pc:docMk/>
            <pc:sldMk cId="4035542279" sldId="257"/>
            <ac:spMk id="4" creationId="{F92369A7-5333-016F-7820-50EA1A4F2B10}"/>
          </ac:spMkLst>
        </pc:spChg>
        <pc:spChg chg="add mod">
          <ac:chgData name="Sarah Young (SECURITY ADVOCATE)" userId="752aab58-6749-41f4-85c7-2d7aa6b7f40f" providerId="ADAL" clId="{A11DC46E-2FEE-4A37-87ED-3E9F91F619BB}" dt="2024-06-25T21:56:29.025" v="870" actId="478"/>
          <ac:spMkLst>
            <pc:docMk/>
            <pc:sldMk cId="4035542279" sldId="257"/>
            <ac:spMk id="6" creationId="{18AA05CA-4BB7-8D03-3997-73A649DC4980}"/>
          </ac:spMkLst>
        </pc:spChg>
        <pc:spChg chg="add del mod">
          <ac:chgData name="Sarah Young (SECURITY ADVOCATE)" userId="752aab58-6749-41f4-85c7-2d7aa6b7f40f" providerId="ADAL" clId="{A11DC46E-2FEE-4A37-87ED-3E9F91F619BB}" dt="2024-06-25T21:56:34.311" v="873" actId="478"/>
          <ac:spMkLst>
            <pc:docMk/>
            <pc:sldMk cId="4035542279" sldId="257"/>
            <ac:spMk id="7" creationId="{F38E62FD-145A-7427-2F1D-C7E76480FD55}"/>
          </ac:spMkLst>
        </pc:spChg>
        <pc:spChg chg="add del">
          <ac:chgData name="Sarah Young (SECURITY ADVOCATE)" userId="752aab58-6749-41f4-85c7-2d7aa6b7f40f" providerId="ADAL" clId="{A11DC46E-2FEE-4A37-87ED-3E9F91F619BB}" dt="2024-06-25T21:56:44.193" v="875" actId="478"/>
          <ac:spMkLst>
            <pc:docMk/>
            <pc:sldMk cId="4035542279" sldId="257"/>
            <ac:spMk id="8" creationId="{A3251CF4-7483-C90D-A9CD-EC3536629084}"/>
          </ac:spMkLst>
        </pc:spChg>
        <pc:picChg chg="add mod">
          <ac:chgData name="Sarah Young (SECURITY ADVOCATE)" userId="752aab58-6749-41f4-85c7-2d7aa6b7f40f" providerId="ADAL" clId="{A11DC46E-2FEE-4A37-87ED-3E9F91F619BB}" dt="2024-06-25T21:57:30.970" v="880" actId="1076"/>
          <ac:picMkLst>
            <pc:docMk/>
            <pc:sldMk cId="4035542279" sldId="257"/>
            <ac:picMk id="10" creationId="{4D0DAEF7-C897-E2C1-D10A-C509D5610E8D}"/>
          </ac:picMkLst>
        </pc:picChg>
      </pc:sldChg>
      <pc:sldChg chg="addSp delSp modSp mod modNotesTx">
        <pc:chgData name="Sarah Young (SECURITY ADVOCATE)" userId="752aab58-6749-41f4-85c7-2d7aa6b7f40f" providerId="ADAL" clId="{A11DC46E-2FEE-4A37-87ED-3E9F91F619BB}" dt="2024-06-25T21:59:21.084" v="913" actId="20577"/>
        <pc:sldMkLst>
          <pc:docMk/>
          <pc:sldMk cId="3015903355" sldId="261"/>
        </pc:sldMkLst>
        <pc:spChg chg="del">
          <ac:chgData name="Sarah Young (SECURITY ADVOCATE)" userId="752aab58-6749-41f4-85c7-2d7aa6b7f40f" providerId="ADAL" clId="{A11DC46E-2FEE-4A37-87ED-3E9F91F619BB}" dt="2024-06-25T21:59:13.904" v="882" actId="478"/>
          <ac:spMkLst>
            <pc:docMk/>
            <pc:sldMk cId="3015903355" sldId="261"/>
            <ac:spMk id="2" creationId="{86902E03-951A-AF33-53C3-63A98F1AFC84}"/>
          </ac:spMkLst>
        </pc:spChg>
        <pc:spChg chg="del">
          <ac:chgData name="Sarah Young (SECURITY ADVOCATE)" userId="752aab58-6749-41f4-85c7-2d7aa6b7f40f" providerId="ADAL" clId="{A11DC46E-2FEE-4A37-87ED-3E9F91F619BB}" dt="2024-06-25T21:59:10.114" v="881" actId="478"/>
          <ac:spMkLst>
            <pc:docMk/>
            <pc:sldMk cId="3015903355" sldId="261"/>
            <ac:spMk id="3" creationId="{B783C548-3E65-B743-A411-D4C50D4B4412}"/>
          </ac:spMkLst>
        </pc:spChg>
        <pc:spChg chg="add mod">
          <ac:chgData name="Sarah Young (SECURITY ADVOCATE)" userId="752aab58-6749-41f4-85c7-2d7aa6b7f40f" providerId="ADAL" clId="{A11DC46E-2FEE-4A37-87ED-3E9F91F619BB}" dt="2024-06-25T21:59:10.114" v="881" actId="478"/>
          <ac:spMkLst>
            <pc:docMk/>
            <pc:sldMk cId="3015903355" sldId="261"/>
            <ac:spMk id="5" creationId="{2ACFDDC1-6E1F-CE67-F2FF-D10D7273CF76}"/>
          </ac:spMkLst>
        </pc:spChg>
        <pc:spChg chg="add mod">
          <ac:chgData name="Sarah Young (SECURITY ADVOCATE)" userId="752aab58-6749-41f4-85c7-2d7aa6b7f40f" providerId="ADAL" clId="{A11DC46E-2FEE-4A37-87ED-3E9F91F619BB}" dt="2024-06-25T21:59:13.904" v="882" actId="478"/>
          <ac:spMkLst>
            <pc:docMk/>
            <pc:sldMk cId="3015903355" sldId="261"/>
            <ac:spMk id="7" creationId="{78A08DC6-1456-16CA-297B-DE548B3D0657}"/>
          </ac:spMkLst>
        </pc:spChg>
        <pc:picChg chg="add">
          <ac:chgData name="Sarah Young (SECURITY ADVOCATE)" userId="752aab58-6749-41f4-85c7-2d7aa6b7f40f" providerId="ADAL" clId="{A11DC46E-2FEE-4A37-87ED-3E9F91F619BB}" dt="2024-06-25T21:59:15.098" v="883" actId="22"/>
          <ac:picMkLst>
            <pc:docMk/>
            <pc:sldMk cId="3015903355" sldId="261"/>
            <ac:picMk id="9" creationId="{8F3ED58D-EA90-8D21-123C-0B91E3956B7B}"/>
          </ac:picMkLst>
        </pc:picChg>
      </pc:sldChg>
      <pc:sldChg chg="modSp mod">
        <pc:chgData name="Sarah Young (SECURITY ADVOCATE)" userId="752aab58-6749-41f4-85c7-2d7aa6b7f40f" providerId="ADAL" clId="{A11DC46E-2FEE-4A37-87ED-3E9F91F619BB}" dt="2024-06-28T11:52:33.706" v="1118" actId="14100"/>
        <pc:sldMkLst>
          <pc:docMk/>
          <pc:sldMk cId="2545832795" sldId="262"/>
        </pc:sldMkLst>
        <pc:spChg chg="mod">
          <ac:chgData name="Sarah Young (SECURITY ADVOCATE)" userId="752aab58-6749-41f4-85c7-2d7aa6b7f40f" providerId="ADAL" clId="{A11DC46E-2FEE-4A37-87ED-3E9F91F619BB}" dt="2024-06-28T11:52:33.706" v="1118" actId="14100"/>
          <ac:spMkLst>
            <pc:docMk/>
            <pc:sldMk cId="2545832795" sldId="262"/>
            <ac:spMk id="3" creationId="{3AC25204-40FA-1BC4-003E-C8352BB58F88}"/>
          </ac:spMkLst>
        </pc:spChg>
      </pc:sldChg>
      <pc:sldChg chg="addSp modSp mod modNotesTx">
        <pc:chgData name="Sarah Young (SECURITY ADVOCATE)" userId="752aab58-6749-41f4-85c7-2d7aa6b7f40f" providerId="ADAL" clId="{A11DC46E-2FEE-4A37-87ED-3E9F91F619BB}" dt="2024-06-25T22:44:18.815" v="961" actId="20577"/>
        <pc:sldMkLst>
          <pc:docMk/>
          <pc:sldMk cId="3233191157" sldId="263"/>
        </pc:sldMkLst>
        <pc:picChg chg="add mod">
          <ac:chgData name="Sarah Young (SECURITY ADVOCATE)" userId="752aab58-6749-41f4-85c7-2d7aa6b7f40f" providerId="ADAL" clId="{A11DC46E-2FEE-4A37-87ED-3E9F91F619BB}" dt="2024-06-25T22:44:09.387" v="916" actId="962"/>
          <ac:picMkLst>
            <pc:docMk/>
            <pc:sldMk cId="3233191157" sldId="263"/>
            <ac:picMk id="4" creationId="{E578C339-B6E4-660C-F566-6C36C8C1484C}"/>
          </ac:picMkLst>
        </pc:picChg>
      </pc:sldChg>
      <pc:sldChg chg="addSp delSp modSp mod modNotesTx">
        <pc:chgData name="Sarah Young (SECURITY ADVOCATE)" userId="752aab58-6749-41f4-85c7-2d7aa6b7f40f" providerId="ADAL" clId="{A11DC46E-2FEE-4A37-87ED-3E9F91F619BB}" dt="2024-06-25T22:46:27.806" v="996" actId="20577"/>
        <pc:sldMkLst>
          <pc:docMk/>
          <pc:sldMk cId="2906893585" sldId="264"/>
        </pc:sldMkLst>
        <pc:picChg chg="add del mod">
          <ac:chgData name="Sarah Young (SECURITY ADVOCATE)" userId="752aab58-6749-41f4-85c7-2d7aa6b7f40f" providerId="ADAL" clId="{A11DC46E-2FEE-4A37-87ED-3E9F91F619BB}" dt="2024-06-25T22:46:15.148" v="965" actId="478"/>
          <ac:picMkLst>
            <pc:docMk/>
            <pc:sldMk cId="2906893585" sldId="264"/>
            <ac:picMk id="4" creationId="{EA9AF17B-2261-B542-D515-1DAF32F972E9}"/>
          </ac:picMkLst>
        </pc:picChg>
        <pc:picChg chg="add mod">
          <ac:chgData name="Sarah Young (SECURITY ADVOCATE)" userId="752aab58-6749-41f4-85c7-2d7aa6b7f40f" providerId="ADAL" clId="{A11DC46E-2FEE-4A37-87ED-3E9F91F619BB}" dt="2024-06-25T22:46:21.529" v="968" actId="962"/>
          <ac:picMkLst>
            <pc:docMk/>
            <pc:sldMk cId="2906893585" sldId="264"/>
            <ac:picMk id="7" creationId="{63151F77-50C9-B467-FC66-0D014F2A654C}"/>
          </ac:picMkLst>
        </pc:picChg>
      </pc:sldChg>
      <pc:sldChg chg="addSp delSp modSp mod modNotesTx">
        <pc:chgData name="Sarah Young (SECURITY ADVOCATE)" userId="752aab58-6749-41f4-85c7-2d7aa6b7f40f" providerId="ADAL" clId="{A11DC46E-2FEE-4A37-87ED-3E9F91F619BB}" dt="2024-06-28T11:54:11.502" v="1165" actId="20577"/>
        <pc:sldMkLst>
          <pc:docMk/>
          <pc:sldMk cId="2178787628" sldId="265"/>
        </pc:sldMkLst>
        <pc:spChg chg="del">
          <ac:chgData name="Sarah Young (SECURITY ADVOCATE)" userId="752aab58-6749-41f4-85c7-2d7aa6b7f40f" providerId="ADAL" clId="{A11DC46E-2FEE-4A37-87ED-3E9F91F619BB}" dt="2024-06-28T11:53:54.431" v="1119" actId="478"/>
          <ac:spMkLst>
            <pc:docMk/>
            <pc:sldMk cId="2178787628" sldId="265"/>
            <ac:spMk id="2" creationId="{86902E03-951A-AF33-53C3-63A98F1AFC84}"/>
          </ac:spMkLst>
        </pc:spChg>
        <pc:spChg chg="add mod">
          <ac:chgData name="Sarah Young (SECURITY ADVOCATE)" userId="752aab58-6749-41f4-85c7-2d7aa6b7f40f" providerId="ADAL" clId="{A11DC46E-2FEE-4A37-87ED-3E9F91F619BB}" dt="2024-06-28T11:53:54.431" v="1119" actId="478"/>
          <ac:spMkLst>
            <pc:docMk/>
            <pc:sldMk cId="2178787628" sldId="265"/>
            <ac:spMk id="4" creationId="{F742A055-9ABE-0AB2-A165-C54A31FD4D6F}"/>
          </ac:spMkLst>
        </pc:spChg>
        <pc:picChg chg="add mod">
          <ac:chgData name="Sarah Young (SECURITY ADVOCATE)" userId="752aab58-6749-41f4-85c7-2d7aa6b7f40f" providerId="ADAL" clId="{A11DC46E-2FEE-4A37-87ED-3E9F91F619BB}" dt="2024-06-28T11:54:02.842" v="1122" actId="962"/>
          <ac:picMkLst>
            <pc:docMk/>
            <pc:sldMk cId="2178787628" sldId="265"/>
            <ac:picMk id="7" creationId="{079D06E2-723F-AC2C-FF23-26C93129060B}"/>
          </ac:picMkLst>
        </pc:picChg>
      </pc:sldChg>
      <pc:sldChg chg="addSp delSp modSp mod">
        <pc:chgData name="Sarah Young (SECURITY ADVOCATE)" userId="752aab58-6749-41f4-85c7-2d7aa6b7f40f" providerId="ADAL" clId="{A11DC46E-2FEE-4A37-87ED-3E9F91F619BB}" dt="2024-06-25T23:04:01.250" v="1007" actId="478"/>
        <pc:sldMkLst>
          <pc:docMk/>
          <pc:sldMk cId="919806787" sldId="266"/>
        </pc:sldMkLst>
        <pc:spChg chg="mod">
          <ac:chgData name="Sarah Young (SECURITY ADVOCATE)" userId="752aab58-6749-41f4-85c7-2d7aa6b7f40f" providerId="ADAL" clId="{A11DC46E-2FEE-4A37-87ED-3E9F91F619BB}" dt="2024-06-25T23:03:56.681" v="1005" actId="1076"/>
          <ac:spMkLst>
            <pc:docMk/>
            <pc:sldMk cId="919806787" sldId="266"/>
            <ac:spMk id="2" creationId="{86902E03-951A-AF33-53C3-63A98F1AFC84}"/>
          </ac:spMkLst>
        </pc:spChg>
        <pc:spChg chg="del mod">
          <ac:chgData name="Sarah Young (SECURITY ADVOCATE)" userId="752aab58-6749-41f4-85c7-2d7aa6b7f40f" providerId="ADAL" clId="{A11DC46E-2FEE-4A37-87ED-3E9F91F619BB}" dt="2024-06-25T23:03:59.110" v="1006" actId="478"/>
          <ac:spMkLst>
            <pc:docMk/>
            <pc:sldMk cId="919806787" sldId="266"/>
            <ac:spMk id="3" creationId="{B783C548-3E65-B743-A411-D4C50D4B4412}"/>
          </ac:spMkLst>
        </pc:spChg>
        <pc:spChg chg="add del mod">
          <ac:chgData name="Sarah Young (SECURITY ADVOCATE)" userId="752aab58-6749-41f4-85c7-2d7aa6b7f40f" providerId="ADAL" clId="{A11DC46E-2FEE-4A37-87ED-3E9F91F619BB}" dt="2024-06-25T23:04:01.250" v="1007" actId="478"/>
          <ac:spMkLst>
            <pc:docMk/>
            <pc:sldMk cId="919806787" sldId="266"/>
            <ac:spMk id="7" creationId="{B24293A8-15A6-631C-7AAE-F52413270A5C}"/>
          </ac:spMkLst>
        </pc:spChg>
        <pc:picChg chg="add mod">
          <ac:chgData name="Sarah Young (SECURITY ADVOCATE)" userId="752aab58-6749-41f4-85c7-2d7aa6b7f40f" providerId="ADAL" clId="{A11DC46E-2FEE-4A37-87ED-3E9F91F619BB}" dt="2024-06-25T23:03:50.695" v="1002" actId="14100"/>
          <ac:picMkLst>
            <pc:docMk/>
            <pc:sldMk cId="919806787" sldId="266"/>
            <ac:picMk id="5" creationId="{2135A0F2-0711-0C97-9B67-7CADB4F0B9DD}"/>
          </ac:picMkLst>
        </pc:picChg>
      </pc:sldChg>
      <pc:sldChg chg="modSp add mod ord">
        <pc:chgData name="Sarah Young (SECURITY ADVOCATE)" userId="752aab58-6749-41f4-85c7-2d7aa6b7f40f" providerId="ADAL" clId="{A11DC46E-2FEE-4A37-87ED-3E9F91F619BB}" dt="2024-06-22T09:30:45.988" v="134" actId="1076"/>
        <pc:sldMkLst>
          <pc:docMk/>
          <pc:sldMk cId="353674611" sldId="267"/>
        </pc:sldMkLst>
        <pc:spChg chg="mod">
          <ac:chgData name="Sarah Young (SECURITY ADVOCATE)" userId="752aab58-6749-41f4-85c7-2d7aa6b7f40f" providerId="ADAL" clId="{A11DC46E-2FEE-4A37-87ED-3E9F91F619BB}" dt="2024-06-22T09:30:45.988" v="134" actId="1076"/>
          <ac:spMkLst>
            <pc:docMk/>
            <pc:sldMk cId="353674611" sldId="267"/>
            <ac:spMk id="2" creationId="{86902E03-951A-AF33-53C3-63A98F1AFC84}"/>
          </ac:spMkLst>
        </pc:spChg>
      </pc:sldChg>
      <pc:sldChg chg="modSp add mod">
        <pc:chgData name="Sarah Young (SECURITY ADVOCATE)" userId="752aab58-6749-41f4-85c7-2d7aa6b7f40f" providerId="ADAL" clId="{A11DC46E-2FEE-4A37-87ED-3E9F91F619BB}" dt="2024-06-22T09:31:01.732" v="159" actId="1076"/>
        <pc:sldMkLst>
          <pc:docMk/>
          <pc:sldMk cId="4129401842" sldId="268"/>
        </pc:sldMkLst>
        <pc:spChg chg="mod">
          <ac:chgData name="Sarah Young (SECURITY ADVOCATE)" userId="752aab58-6749-41f4-85c7-2d7aa6b7f40f" providerId="ADAL" clId="{A11DC46E-2FEE-4A37-87ED-3E9F91F619BB}" dt="2024-06-22T09:31:01.732" v="159" actId="1076"/>
          <ac:spMkLst>
            <pc:docMk/>
            <pc:sldMk cId="4129401842" sldId="268"/>
            <ac:spMk id="2" creationId="{86902E03-951A-AF33-53C3-63A98F1AFC84}"/>
          </ac:spMkLst>
        </pc:spChg>
      </pc:sldChg>
      <pc:sldChg chg="modSp add mod">
        <pc:chgData name="Sarah Young (SECURITY ADVOCATE)" userId="752aab58-6749-41f4-85c7-2d7aa6b7f40f" providerId="ADAL" clId="{A11DC46E-2FEE-4A37-87ED-3E9F91F619BB}" dt="2024-06-22T09:32:21.279" v="242" actId="20577"/>
        <pc:sldMkLst>
          <pc:docMk/>
          <pc:sldMk cId="3905187816" sldId="269"/>
        </pc:sldMkLst>
        <pc:spChg chg="mod">
          <ac:chgData name="Sarah Young (SECURITY ADVOCATE)" userId="752aab58-6749-41f4-85c7-2d7aa6b7f40f" providerId="ADAL" clId="{A11DC46E-2FEE-4A37-87ED-3E9F91F619BB}" dt="2024-06-22T09:32:21.279" v="242" actId="20577"/>
          <ac:spMkLst>
            <pc:docMk/>
            <pc:sldMk cId="3905187816" sldId="269"/>
            <ac:spMk id="2" creationId="{86902E03-951A-AF33-53C3-63A98F1AFC84}"/>
          </ac:spMkLst>
        </pc:spChg>
      </pc:sldChg>
      <pc:sldChg chg="modSp add mod">
        <pc:chgData name="Sarah Young (SECURITY ADVOCATE)" userId="752aab58-6749-41f4-85c7-2d7aa6b7f40f" providerId="ADAL" clId="{A11DC46E-2FEE-4A37-87ED-3E9F91F619BB}" dt="2024-06-22T09:32:49.290" v="326" actId="1076"/>
        <pc:sldMkLst>
          <pc:docMk/>
          <pc:sldMk cId="1648929299" sldId="270"/>
        </pc:sldMkLst>
        <pc:spChg chg="mod">
          <ac:chgData name="Sarah Young (SECURITY ADVOCATE)" userId="752aab58-6749-41f4-85c7-2d7aa6b7f40f" providerId="ADAL" clId="{A11DC46E-2FEE-4A37-87ED-3E9F91F619BB}" dt="2024-06-22T09:32:49.290" v="326" actId="1076"/>
          <ac:spMkLst>
            <pc:docMk/>
            <pc:sldMk cId="1648929299" sldId="270"/>
            <ac:spMk id="2" creationId="{86902E03-951A-AF33-53C3-63A98F1AFC84}"/>
          </ac:spMkLst>
        </pc:spChg>
      </pc:sldChg>
      <pc:sldChg chg="modSp add mod">
        <pc:chgData name="Sarah Young (SECURITY ADVOCATE)" userId="752aab58-6749-41f4-85c7-2d7aa6b7f40f" providerId="ADAL" clId="{A11DC46E-2FEE-4A37-87ED-3E9F91F619BB}" dt="2024-06-22T09:33:23.027" v="405" actId="1076"/>
        <pc:sldMkLst>
          <pc:docMk/>
          <pc:sldMk cId="793899123" sldId="271"/>
        </pc:sldMkLst>
        <pc:spChg chg="mod">
          <ac:chgData name="Sarah Young (SECURITY ADVOCATE)" userId="752aab58-6749-41f4-85c7-2d7aa6b7f40f" providerId="ADAL" clId="{A11DC46E-2FEE-4A37-87ED-3E9F91F619BB}" dt="2024-06-22T09:33:23.027" v="405" actId="1076"/>
          <ac:spMkLst>
            <pc:docMk/>
            <pc:sldMk cId="793899123" sldId="271"/>
            <ac:spMk id="2" creationId="{86902E03-951A-AF33-53C3-63A98F1AFC84}"/>
          </ac:spMkLst>
        </pc:spChg>
      </pc:sldChg>
      <pc:sldChg chg="addSp delSp modSp add mod">
        <pc:chgData name="Sarah Young (SECURITY ADVOCATE)" userId="752aab58-6749-41f4-85c7-2d7aa6b7f40f" providerId="ADAL" clId="{A11DC46E-2FEE-4A37-87ED-3E9F91F619BB}" dt="2024-06-28T11:50:39.356" v="1014" actId="478"/>
        <pc:sldMkLst>
          <pc:docMk/>
          <pc:sldMk cId="1866750733" sldId="272"/>
        </pc:sldMkLst>
        <pc:spChg chg="add del mod">
          <ac:chgData name="Sarah Young (SECURITY ADVOCATE)" userId="752aab58-6749-41f4-85c7-2d7aa6b7f40f" providerId="ADAL" clId="{A11DC46E-2FEE-4A37-87ED-3E9F91F619BB}" dt="2024-06-28T11:50:39.356" v="1014" actId="478"/>
          <ac:spMkLst>
            <pc:docMk/>
            <pc:sldMk cId="1866750733" sldId="272"/>
            <ac:spMk id="2" creationId="{86902E03-951A-AF33-53C3-63A98F1AFC84}"/>
          </ac:spMkLst>
        </pc:spChg>
        <pc:spChg chg="add del">
          <ac:chgData name="Sarah Young (SECURITY ADVOCATE)" userId="752aab58-6749-41f4-85c7-2d7aa6b7f40f" providerId="ADAL" clId="{A11DC46E-2FEE-4A37-87ED-3E9F91F619BB}" dt="2024-06-28T11:49:44.812" v="1010" actId="478"/>
          <ac:spMkLst>
            <pc:docMk/>
            <pc:sldMk cId="1866750733" sldId="272"/>
            <ac:spMk id="3" creationId="{691B34A5-8A05-0126-7DB1-24C8A99BF6D5}"/>
          </ac:spMkLst>
        </pc:spChg>
        <pc:spChg chg="add mod">
          <ac:chgData name="Sarah Young (SECURITY ADVOCATE)" userId="752aab58-6749-41f4-85c7-2d7aa6b7f40f" providerId="ADAL" clId="{A11DC46E-2FEE-4A37-87ED-3E9F91F619BB}" dt="2024-06-28T11:49:42.794" v="1009" actId="478"/>
          <ac:spMkLst>
            <pc:docMk/>
            <pc:sldMk cId="1866750733" sldId="272"/>
            <ac:spMk id="4" creationId="{7F57A3BC-C4A6-FD59-9228-46E97E21C228}"/>
          </ac:spMkLst>
        </pc:spChg>
        <pc:spChg chg="add mod">
          <ac:chgData name="Sarah Young (SECURITY ADVOCATE)" userId="752aab58-6749-41f4-85c7-2d7aa6b7f40f" providerId="ADAL" clId="{A11DC46E-2FEE-4A37-87ED-3E9F91F619BB}" dt="2024-06-28T11:50:39.356" v="1014" actId="478"/>
          <ac:spMkLst>
            <pc:docMk/>
            <pc:sldMk cId="1866750733" sldId="272"/>
            <ac:spMk id="8" creationId="{366E18CB-DF11-6FC1-F66C-5450763233B2}"/>
          </ac:spMkLst>
        </pc:spChg>
        <pc:picChg chg="add mod">
          <ac:chgData name="Sarah Young (SECURITY ADVOCATE)" userId="752aab58-6749-41f4-85c7-2d7aa6b7f40f" providerId="ADAL" clId="{A11DC46E-2FEE-4A37-87ED-3E9F91F619BB}" dt="2024-06-28T11:50:34.068" v="1013" actId="962"/>
          <ac:picMkLst>
            <pc:docMk/>
            <pc:sldMk cId="1866750733" sldId="272"/>
            <ac:picMk id="6" creationId="{7DF0210A-950D-484A-7B2D-F91607CCABC1}"/>
          </ac:picMkLst>
        </pc:picChg>
      </pc:sldChg>
      <pc:sldChg chg="modSp add mod">
        <pc:chgData name="Sarah Young (SECURITY ADVOCATE)" userId="752aab58-6749-41f4-85c7-2d7aa6b7f40f" providerId="ADAL" clId="{A11DC46E-2FEE-4A37-87ED-3E9F91F619BB}" dt="2024-06-22T09:39:25.319" v="822" actId="1076"/>
        <pc:sldMkLst>
          <pc:docMk/>
          <pc:sldMk cId="671498628" sldId="273"/>
        </pc:sldMkLst>
        <pc:spChg chg="mod">
          <ac:chgData name="Sarah Young (SECURITY ADVOCATE)" userId="752aab58-6749-41f4-85c7-2d7aa6b7f40f" providerId="ADAL" clId="{A11DC46E-2FEE-4A37-87ED-3E9F91F619BB}" dt="2024-06-22T09:39:25.319" v="822" actId="1076"/>
          <ac:spMkLst>
            <pc:docMk/>
            <pc:sldMk cId="671498628" sldId="273"/>
            <ac:spMk id="2" creationId="{86902E03-951A-AF33-53C3-63A98F1AFC84}"/>
          </ac:spMkLst>
        </pc:spChg>
      </pc:sldChg>
      <pc:sldChg chg="modSp add mod">
        <pc:chgData name="Sarah Young (SECURITY ADVOCATE)" userId="752aab58-6749-41f4-85c7-2d7aa6b7f40f" providerId="ADAL" clId="{A11DC46E-2FEE-4A37-87ED-3E9F91F619BB}" dt="2024-06-28T11:51:07.338" v="1076" actId="20577"/>
        <pc:sldMkLst>
          <pc:docMk/>
          <pc:sldMk cId="494204185" sldId="274"/>
        </pc:sldMkLst>
        <pc:spChg chg="mod">
          <ac:chgData name="Sarah Young (SECURITY ADVOCATE)" userId="752aab58-6749-41f4-85c7-2d7aa6b7f40f" providerId="ADAL" clId="{A11DC46E-2FEE-4A37-87ED-3E9F91F619BB}" dt="2024-06-28T11:51:07.338" v="1076" actId="20577"/>
          <ac:spMkLst>
            <pc:docMk/>
            <pc:sldMk cId="494204185" sldId="274"/>
            <ac:spMk id="2" creationId="{86902E03-951A-AF33-53C3-63A98F1AFC84}"/>
          </ac:spMkLst>
        </pc:spChg>
      </pc:sldChg>
      <pc:sldChg chg="addSp modSp add mod">
        <pc:chgData name="Sarah Young (SECURITY ADVOCATE)" userId="752aab58-6749-41f4-85c7-2d7aa6b7f40f" providerId="ADAL" clId="{A11DC46E-2FEE-4A37-87ED-3E9F91F619BB}" dt="2024-06-22T09:38:49.988" v="811" actId="20577"/>
        <pc:sldMkLst>
          <pc:docMk/>
          <pc:sldMk cId="2435890321" sldId="275"/>
        </pc:sldMkLst>
        <pc:spChg chg="mod">
          <ac:chgData name="Sarah Young (SECURITY ADVOCATE)" userId="752aab58-6749-41f4-85c7-2d7aa6b7f40f" providerId="ADAL" clId="{A11DC46E-2FEE-4A37-87ED-3E9F91F619BB}" dt="2024-06-22T09:38:06.463" v="733" actId="1076"/>
          <ac:spMkLst>
            <pc:docMk/>
            <pc:sldMk cId="2435890321" sldId="275"/>
            <ac:spMk id="2" creationId="{86902E03-951A-AF33-53C3-63A98F1AFC84}"/>
          </ac:spMkLst>
        </pc:spChg>
        <pc:spChg chg="add mod">
          <ac:chgData name="Sarah Young (SECURITY ADVOCATE)" userId="752aab58-6749-41f4-85c7-2d7aa6b7f40f" providerId="ADAL" clId="{A11DC46E-2FEE-4A37-87ED-3E9F91F619BB}" dt="2024-06-22T09:38:49.988" v="811" actId="20577"/>
          <ac:spMkLst>
            <pc:docMk/>
            <pc:sldMk cId="2435890321" sldId="275"/>
            <ac:spMk id="3" creationId="{FBC5F8B3-E1C2-F6BF-2611-EB764D6AFB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E959F-7797-4222-9FEA-66F5C5CD11BB}" type="datetimeFigureOut">
              <a:rPr lang="en-AU" smtClean="0"/>
              <a:t>28/6/2024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566C7-B229-4C62-AF3D-17FB924898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895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Forget Skynet, this is infinitely worse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566C7-B229-4C62-AF3D-17FB9248985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170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Forget Skynet, this is infinitely worse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566C7-B229-4C62-AF3D-17FB9248985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9747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Forget Skynet, this is infinitely worse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566C7-B229-4C62-AF3D-17FB9248985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8361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Forget Skynet, this is infinitely worse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566C7-B229-4C62-AF3D-17FB9248985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9277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Forget Skynet, this is infinitely worse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566C7-B229-4C62-AF3D-17FB9248985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405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Forget Skynet, this is infinitely worse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566C7-B229-4C62-AF3D-17FB9248985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328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Forget Skynet, this is infinitely worse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566C7-B229-4C62-AF3D-17FB9248985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8730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Forget Skynet, this is infinitely worse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566C7-B229-4C62-AF3D-17FB9248985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870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see what this looks like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566C7-B229-4C62-AF3D-17FB9248985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216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Copilot for total compensation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566C7-B229-4C62-AF3D-17FB9248985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4853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Copilot for net worth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566C7-B229-4C62-AF3D-17FB9248985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011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Copilot for </a:t>
            </a:r>
            <a:r>
              <a:rPr lang="en-US" dirty="0" err="1"/>
              <a:t>patagonia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566C7-B229-4C62-AF3D-17FB9248985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362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Forget Skynet, this is infinitely worse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566C7-B229-4C62-AF3D-17FB9248985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0515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Forget Skynet, this is infinitely worse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566C7-B229-4C62-AF3D-17FB9248985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9694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Forget Skynet, this is infinitely worse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566C7-B229-4C62-AF3D-17FB9248985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175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F42F-937D-C9BF-E895-530548F41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AC12E-34AA-CE1F-0796-226B8F030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CE85C-9F40-D800-7591-EEFD4E7D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10F9-3644-4429-B924-A17A414B0F7A}" type="datetimeFigureOut">
              <a:rPr lang="en-AU" smtClean="0"/>
              <a:t>28/6/2024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C8786-4185-1158-1F4E-B91CD96A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6AEB-1A7C-C92D-49E1-280FB607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FA8E-6899-448E-A21C-2DFCAC7CB3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49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94E1-C5ED-77CC-1635-AA59BB68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9E36A-7757-3027-BBED-E14A33E3A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78669-418D-4590-3767-016C7950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10F9-3644-4429-B924-A17A414B0F7A}" type="datetimeFigureOut">
              <a:rPr lang="en-AU" smtClean="0"/>
              <a:t>28/6/2024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DEB14-2890-5C5E-9480-1423A793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E809-E5EA-F2F0-7C80-E8517FB7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FA8E-6899-448E-A21C-2DFCAC7CB3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76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7B24B-EA7F-1D48-5BE4-E21D6AE96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E060B-A4BF-C3AD-C4DF-B9F624E8A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E3FC1-8B26-2F9F-2EA8-AD89432C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10F9-3644-4429-B924-A17A414B0F7A}" type="datetimeFigureOut">
              <a:rPr lang="en-AU" smtClean="0"/>
              <a:t>28/6/2024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7AA77-B754-CFBD-0FF8-8B97F85D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529E3-2F7E-BF1C-0681-50D445AA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FA8E-6899-448E-A21C-2DFCAC7CB3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841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867F-BD1D-9067-1616-C23C22DF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A86A-DEB9-EA9E-1CC9-712C13677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04DEA-3952-0D1C-6A8E-48B95631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10F9-3644-4429-B924-A17A414B0F7A}" type="datetimeFigureOut">
              <a:rPr lang="en-AU" smtClean="0"/>
              <a:t>28/6/2024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ED774-7BF2-120F-D6BB-C55B8482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4EF81-A318-E7AD-FCE8-641230A3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FA8E-6899-448E-A21C-2DFCAC7CB3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9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9B02-312C-4E9B-E6E3-913287B0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A0B5B-5BF1-4795-7467-D556466C4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23AA5-9450-5724-04C0-A9C42AEB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10F9-3644-4429-B924-A17A414B0F7A}" type="datetimeFigureOut">
              <a:rPr lang="en-AU" smtClean="0"/>
              <a:t>28/6/2024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128BE-0833-5FBF-721F-C5DD6C61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C49-702E-5C99-D5F5-B26F6409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FA8E-6899-448E-A21C-2DFCAC7CB3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4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3E13-2709-F369-22E9-1AEED892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B0362-776D-000B-115D-EB19A2149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0913-A504-B928-A120-5361B9A48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814D4-50D1-B623-FC9F-542B12BC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10F9-3644-4429-B924-A17A414B0F7A}" type="datetimeFigureOut">
              <a:rPr lang="en-AU" smtClean="0"/>
              <a:t>28/6/2024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5F47C-20A4-C333-F668-08DD2CD1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FCBD4-EAB8-C08E-B6B4-9197F086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FA8E-6899-448E-A21C-2DFCAC7CB3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161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9661-D116-A2D6-08BF-854DCADB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877B8-767B-0501-FED5-0D056C884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9B91C-A67D-A898-5175-147393130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C4583-0D56-0370-F0B1-65E6D7447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BF83C-BE17-22A4-1F62-293F098FC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D4FD9-BD94-93A4-B024-E910C2B1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10F9-3644-4429-B924-A17A414B0F7A}" type="datetimeFigureOut">
              <a:rPr lang="en-AU" smtClean="0"/>
              <a:t>28/6/2024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DD7A9-6F41-5D43-6C36-CB896C3C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81BD1-8674-2523-91DF-50DD0CA7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FA8E-6899-448E-A21C-2DFCAC7CB3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62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4A8F-FC38-FAE9-8683-ED00BE4D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81053-5B96-1203-0E51-6531BAD8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10F9-3644-4429-B924-A17A414B0F7A}" type="datetimeFigureOut">
              <a:rPr lang="en-AU" smtClean="0"/>
              <a:t>28/6/2024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3D62E-6971-A624-C6F9-8A21B3C5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B0D2-15B5-8EE7-26CE-7F7D5228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FA8E-6899-448E-A21C-2DFCAC7CB3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628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0C12B-B685-CF5A-7504-0A696170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10F9-3644-4429-B924-A17A414B0F7A}" type="datetimeFigureOut">
              <a:rPr lang="en-AU" smtClean="0"/>
              <a:t>28/6/2024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8F5EE-9C6F-70FD-BA01-CE24105A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9E073-5EF2-4F5A-8671-C3AADDD1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FA8E-6899-448E-A21C-2DFCAC7CB3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73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B4C8-FAD2-28A1-EBC7-73BADC545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DD59-9516-97F8-EEF3-915FD098C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CB739-AE18-D8E0-AC2F-E7827B2B7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2196C-3F47-2BA4-A1F2-D88C9E47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10F9-3644-4429-B924-A17A414B0F7A}" type="datetimeFigureOut">
              <a:rPr lang="en-AU" smtClean="0"/>
              <a:t>28/6/2024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5C204-B31C-74E5-9990-3533851A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6D5FE-8EF7-07D1-67B9-CAA033C5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FA8E-6899-448E-A21C-2DFCAC7CB3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50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391D-110D-AE4C-407B-8EEAF15C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08924-C6F9-9F4A-8115-FE8A7DE1E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96126-53FB-1DEA-35A5-F87DC7748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76641-A8A7-7695-AAE9-C3DDB2AC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10F9-3644-4429-B924-A17A414B0F7A}" type="datetimeFigureOut">
              <a:rPr lang="en-AU" smtClean="0"/>
              <a:t>28/6/2024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FADC-0FD4-3AE3-2A48-D9746A16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8E3BC-1DD8-D6A9-BB25-8D6739C5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FA8E-6899-448E-A21C-2DFCAC7CB3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58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22770-0DA1-CA50-A70A-B6D10B60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2DFBB-187E-2796-3022-2F04588D8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BAD83-0DC4-AFB9-0034-F088640E1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8F10F9-3644-4429-B924-A17A414B0F7A}" type="datetimeFigureOut">
              <a:rPr lang="en-AU" smtClean="0"/>
              <a:t>28/6/2024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2A2CD-94C8-C850-E03D-1309F8FB2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9E95C-E840-83F4-0DB5-A1C201C8D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80FA8E-6899-448E-A21C-2DFCAC7CB3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26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3D6CFEA-EEEE-8399-1573-A9AEDA90E6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4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2531"/>
            <a:ext cx="9144000" cy="1841707"/>
          </a:xfrm>
        </p:spPr>
        <p:txBody>
          <a:bodyPr/>
          <a:lstStyle/>
          <a:p>
            <a:r>
              <a:rPr lang="en-US" dirty="0"/>
              <a:t>Copilot for net worth</a:t>
            </a:r>
            <a:endParaRPr lang="en-A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B89517C-DB31-F417-53B4-E91AADC91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 descr="Cartoon character in a plane&#10;&#10;Description automatically generated">
            <a:extLst>
              <a:ext uri="{FF2B5EF4-FFF2-40B4-BE49-F238E27FC236}">
                <a16:creationId xmlns:a16="http://schemas.microsoft.com/office/drawing/2014/main" id="{63151F77-50C9-B467-FC66-0D014F2A6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9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05A6336-DAF8-D164-7919-0DCC62E49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42A055-9ABE-0AB2-A165-C54A31FD4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079D06E2-723F-AC2C-FF23-26C931290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87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760" y="2588212"/>
            <a:ext cx="3995451" cy="1841707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Windows Recall new features</a:t>
            </a:r>
            <a:endParaRPr lang="en-AU" dirty="0"/>
          </a:p>
        </p:txBody>
      </p:sp>
      <p:pic>
        <p:nvPicPr>
          <p:cNvPr id="5" name="Picture 4" descr="A person wearing a robot mask&#10;&#10;Description automatically generated">
            <a:extLst>
              <a:ext uri="{FF2B5EF4-FFF2-40B4-BE49-F238E27FC236}">
                <a16:creationId xmlns:a16="http://schemas.microsoft.com/office/drawing/2014/main" id="{2135A0F2-0711-0C97-9B67-7CADB4F0B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973" y="522363"/>
            <a:ext cx="5739789" cy="573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06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17022"/>
            <a:ext cx="9144000" cy="1841707"/>
          </a:xfrm>
        </p:spPr>
        <p:txBody>
          <a:bodyPr>
            <a:normAutofit fontScale="90000"/>
          </a:bodyPr>
          <a:lstStyle/>
          <a:p>
            <a:r>
              <a:rPr lang="en-US" dirty="0"/>
              <a:t>So, how can we stop this apocalyptic scenario from taking place?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674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256"/>
            <a:ext cx="9144000" cy="1841707"/>
          </a:xfrm>
        </p:spPr>
        <p:txBody>
          <a:bodyPr>
            <a:normAutofit/>
          </a:bodyPr>
          <a:lstStyle/>
          <a:p>
            <a:r>
              <a:rPr lang="en-US" dirty="0"/>
              <a:t>Stop being a tech bro!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9401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256"/>
            <a:ext cx="9144000" cy="1841707"/>
          </a:xfrm>
        </p:spPr>
        <p:txBody>
          <a:bodyPr>
            <a:normAutofit/>
          </a:bodyPr>
          <a:lstStyle/>
          <a:p>
            <a:r>
              <a:rPr lang="en-US" dirty="0"/>
              <a:t>Stop flexing about your TC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5187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8942"/>
            <a:ext cx="9144000" cy="1841707"/>
          </a:xfrm>
        </p:spPr>
        <p:txBody>
          <a:bodyPr>
            <a:normAutofit fontScale="90000"/>
          </a:bodyPr>
          <a:lstStyle/>
          <a:p>
            <a:r>
              <a:rPr lang="en-US" dirty="0"/>
              <a:t>Take your noise cancelling headphones off and speak to people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892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8146"/>
            <a:ext cx="9144000" cy="1841707"/>
          </a:xfrm>
        </p:spPr>
        <p:txBody>
          <a:bodyPr>
            <a:normAutofit fontScale="90000"/>
          </a:bodyPr>
          <a:lstStyle/>
          <a:p>
            <a:r>
              <a:rPr lang="en-US" dirty="0"/>
              <a:t>Go out into the real world and get some non tech friends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3899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create an image of a sign that says &quot;free 2034 from techbro-ism&quot;. Image 4 of 4">
            <a:extLst>
              <a:ext uri="{FF2B5EF4-FFF2-40B4-BE49-F238E27FC236}">
                <a16:creationId xmlns:a16="http://schemas.microsoft.com/office/drawing/2014/main" id="{691B34A5-8A05-0126-7DB1-24C8A99BF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6" name="Picture 5" descr="A sign with text on it&#10;&#10;Description automatically generated">
            <a:extLst>
              <a:ext uri="{FF2B5EF4-FFF2-40B4-BE49-F238E27FC236}">
                <a16:creationId xmlns:a16="http://schemas.microsoft.com/office/drawing/2014/main" id="{7DF0210A-950D-484A-7B2D-F91607CCA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66E18CB-DF11-6FC1-F66C-545076323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675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841707"/>
          </a:xfrm>
        </p:spPr>
        <p:txBody>
          <a:bodyPr>
            <a:normAutofit fontScale="90000"/>
          </a:bodyPr>
          <a:lstStyle/>
          <a:p>
            <a:r>
              <a:rPr lang="en-US" dirty="0"/>
              <a:t>Remember that most folks in tech are very privileged compared with your average person and we sometimes forget that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1498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roast of </a:t>
            </a:r>
            <a:r>
              <a:rPr lang="en-US" dirty="0" err="1"/>
              <a:t>techbro</a:t>
            </a:r>
            <a:r>
              <a:rPr lang="en-US" dirty="0"/>
              <a:t>-ism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3C548-3E65-B743-A411-D4C50D4B4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Sarah Young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2789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0326"/>
            <a:ext cx="9144000" cy="1841707"/>
          </a:xfrm>
        </p:spPr>
        <p:txBody>
          <a:bodyPr>
            <a:normAutofit/>
          </a:bodyPr>
          <a:lstStyle/>
          <a:p>
            <a:r>
              <a:rPr lang="en-US" dirty="0"/>
              <a:t>Sorry to end on something slightly more serious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4204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183"/>
            <a:ext cx="9144000" cy="1029633"/>
          </a:xfrm>
        </p:spPr>
        <p:txBody>
          <a:bodyPr>
            <a:normAutofit/>
          </a:bodyPr>
          <a:lstStyle/>
          <a:p>
            <a:r>
              <a:rPr lang="en-US" dirty="0"/>
              <a:t>Thank you, </a:t>
            </a:r>
            <a:r>
              <a:rPr lang="en-US" dirty="0" err="1"/>
              <a:t>PubConf</a:t>
            </a:r>
            <a:r>
              <a:rPr lang="en-US" dirty="0"/>
              <a:t>! *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5F8B3-E1C2-F6BF-2611-EB764D6AFB18}"/>
              </a:ext>
            </a:extLst>
          </p:cNvPr>
          <p:cNvSpPr txBox="1">
            <a:spLocks/>
          </p:cNvSpPr>
          <p:nvPr/>
        </p:nvSpPr>
        <p:spPr>
          <a:xfrm>
            <a:off x="261256" y="6165610"/>
            <a:ext cx="11930743" cy="435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* I am guilty of most of these </a:t>
            </a:r>
            <a:r>
              <a:rPr lang="en-US" dirty="0" err="1"/>
              <a:t>behaviours</a:t>
            </a:r>
            <a:r>
              <a:rPr lang="en-US" dirty="0"/>
              <a:t> at some point in my life so please take this presentation in the spirit it is intended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5890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AB42F67-AA7B-E359-6752-49E37C5C90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75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171" y="3174528"/>
            <a:ext cx="3159682" cy="96470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tech bro*?</a:t>
            </a:r>
            <a:endParaRPr lang="en-A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92369A7-5333-016F-7820-50EA1A4F2B10}"/>
              </a:ext>
            </a:extLst>
          </p:cNvPr>
          <p:cNvSpPr txBox="1">
            <a:spLocks/>
          </p:cNvSpPr>
          <p:nvPr/>
        </p:nvSpPr>
        <p:spPr>
          <a:xfrm>
            <a:off x="261257" y="6165610"/>
            <a:ext cx="9144000" cy="43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* Despite the wording, a tech bro can be any gender.</a:t>
            </a:r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8AA05CA-4BB7-8D03-3997-73A649DC4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 descr="A person and person wearing headphones and standing in a city street&#10;&#10;Description automatically generated">
            <a:extLst>
              <a:ext uri="{FF2B5EF4-FFF2-40B4-BE49-F238E27FC236}">
                <a16:creationId xmlns:a16="http://schemas.microsoft.com/office/drawing/2014/main" id="{4D0DAEF7-C897-E2C1-D10A-C509D561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532" y="521024"/>
            <a:ext cx="5469875" cy="546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42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6874"/>
            <a:ext cx="9144000" cy="1841707"/>
          </a:xfrm>
        </p:spPr>
        <p:txBody>
          <a:bodyPr/>
          <a:lstStyle/>
          <a:p>
            <a:r>
              <a:rPr lang="en-US" dirty="0"/>
              <a:t>How will </a:t>
            </a:r>
            <a:r>
              <a:rPr lang="en-US" dirty="0" err="1"/>
              <a:t>techbro</a:t>
            </a:r>
            <a:r>
              <a:rPr lang="en-US" dirty="0"/>
              <a:t>-ism have evolved in 2034?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3C548-3E65-B743-A411-D4C50D4B4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Must have your TC* tattooed on you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Compulsory wearing of Patagonia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Only eat from </a:t>
            </a:r>
            <a:r>
              <a:rPr lang="en-US" dirty="0" err="1"/>
              <a:t>DoorDash</a:t>
            </a:r>
            <a:r>
              <a:rPr lang="en-US" dirty="0"/>
              <a:t> or office free food</a:t>
            </a:r>
          </a:p>
          <a:p>
            <a:endParaRPr lang="en-A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72E8486-25B5-D7CC-30F5-A3A42BB02F78}"/>
              </a:ext>
            </a:extLst>
          </p:cNvPr>
          <p:cNvSpPr txBox="1">
            <a:spLocks/>
          </p:cNvSpPr>
          <p:nvPr/>
        </p:nvSpPr>
        <p:spPr>
          <a:xfrm>
            <a:off x="261257" y="6165610"/>
            <a:ext cx="9144000" cy="43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* Total comp = salary + bonus + stock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8049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8348"/>
            <a:ext cx="9144000" cy="1841707"/>
          </a:xfrm>
        </p:spPr>
        <p:txBody>
          <a:bodyPr/>
          <a:lstStyle/>
          <a:p>
            <a:r>
              <a:rPr lang="en-US" dirty="0"/>
              <a:t>But the scariest thing about 2034?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1689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663" y="3087285"/>
            <a:ext cx="9144000" cy="1841707"/>
          </a:xfrm>
        </p:spPr>
        <p:txBody>
          <a:bodyPr>
            <a:normAutofit fontScale="90000"/>
          </a:bodyPr>
          <a:lstStyle/>
          <a:p>
            <a:r>
              <a:rPr lang="en-US" dirty="0"/>
              <a:t>From observing and monitoring tech folks and collecting data about everyone and spending too much time being trained by FAANG *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25204-40FA-1BC4-003E-C8352BB58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6156960"/>
            <a:ext cx="9144000" cy="44413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* FAANG is Facebook, Amazon, Apple, Netflix, Google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5832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8348"/>
            <a:ext cx="9144000" cy="1841707"/>
          </a:xfrm>
        </p:spPr>
        <p:txBody>
          <a:bodyPr/>
          <a:lstStyle/>
          <a:p>
            <a:r>
              <a:rPr lang="en-US" dirty="0"/>
              <a:t>AI will have become a tech bro :/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6523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ACFDDC1-6E1F-CE67-F2FF-D10D7273C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A08DC6-1456-16CA-297B-DE548B3D0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3ED58D-EA90-8D21-123C-0B91E3956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0"/>
            <a:ext cx="533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03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5108"/>
            <a:ext cx="9144000" cy="1841707"/>
          </a:xfrm>
        </p:spPr>
        <p:txBody>
          <a:bodyPr/>
          <a:lstStyle/>
          <a:p>
            <a:r>
              <a:rPr lang="en-US" dirty="0"/>
              <a:t>Copilot for total compensation image</a:t>
            </a:r>
            <a:endParaRPr lang="en-A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69FA4BE-ACC4-BB2F-741E-718AB07E94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 descr="A cartoon character holding a steering wheel&#10;&#10;Description automatically generated">
            <a:extLst>
              <a:ext uri="{FF2B5EF4-FFF2-40B4-BE49-F238E27FC236}">
                <a16:creationId xmlns:a16="http://schemas.microsoft.com/office/drawing/2014/main" id="{E578C339-B6E4-660C-F566-6C36C8C14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91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338</Words>
  <Application>Microsoft Macintosh PowerPoint</Application>
  <PresentationFormat>Widescreen</PresentationFormat>
  <Paragraphs>55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Wingdings</vt:lpstr>
      <vt:lpstr>Office Theme</vt:lpstr>
      <vt:lpstr>PowerPoint Presentation</vt:lpstr>
      <vt:lpstr>The roast of techbro-ism</vt:lpstr>
      <vt:lpstr>What is a tech bro*?</vt:lpstr>
      <vt:lpstr>How will techbro-ism have evolved in 2034?</vt:lpstr>
      <vt:lpstr>But the scariest thing about 2034?</vt:lpstr>
      <vt:lpstr>From observing and monitoring tech folks and collecting data about everyone and spending too much time being trained by FAANG *</vt:lpstr>
      <vt:lpstr>AI will have become a tech bro :/</vt:lpstr>
      <vt:lpstr>PowerPoint Presentation</vt:lpstr>
      <vt:lpstr>Copilot for total compensation image</vt:lpstr>
      <vt:lpstr>Copilot for net worth</vt:lpstr>
      <vt:lpstr>PowerPoint Presentation</vt:lpstr>
      <vt:lpstr>Windows Recall new features</vt:lpstr>
      <vt:lpstr>So, how can we stop this apocalyptic scenario from taking place?</vt:lpstr>
      <vt:lpstr>Stop being a tech bro!</vt:lpstr>
      <vt:lpstr>Stop flexing about your TC</vt:lpstr>
      <vt:lpstr>Take your noise cancelling headphones off and speak to people</vt:lpstr>
      <vt:lpstr>Go out into the real world and get some non tech friends</vt:lpstr>
      <vt:lpstr>PowerPoint Presentation</vt:lpstr>
      <vt:lpstr>Remember that most folks in tech are very privileged compared with your average person and we sometimes forget that</vt:lpstr>
      <vt:lpstr>Sorry to end on something slightly more serious</vt:lpstr>
      <vt:lpstr>Thank you, PubConf! *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Young (SECURITY ADVOCATE)</dc:creator>
  <cp:lastModifiedBy>Le Mon</cp:lastModifiedBy>
  <cp:revision>9</cp:revision>
  <dcterms:created xsi:type="dcterms:W3CDTF">2024-06-22T09:15:35Z</dcterms:created>
  <dcterms:modified xsi:type="dcterms:W3CDTF">2024-06-28T22:52:03Z</dcterms:modified>
</cp:coreProperties>
</file>