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자전거 라이딩 연습가이드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초, 중, 고급 수준 별 라이딩 횟수, 경로 및 기본 스트레칭 동작 안내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초급 레벨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라이딩 횟수: 주 2-3회</a:t>
            </a:r>
          </a:p>
          <a:p>
            <a:r>
              <a:t>라이딩 경로: 주변 동네나 주차장</a:t>
            </a:r>
          </a:p>
          <a:p>
            <a:r>
              <a:t>기본 스트레칭: 넥스트레칭, 암 및 다리 스트레칭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중급 레벨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라이딩 횟수: 주 4-5회</a:t>
            </a:r>
          </a:p>
          <a:p>
            <a:r>
              <a:t>라이딩 경로: 주변 동네 및 공원</a:t>
            </a:r>
          </a:p>
          <a:p>
            <a:r>
              <a:t>기본 스트레칭: 전신 스트레칭, 코어 강화 운동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고급 레벨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라이딩 횟수: 매일 라이딩</a:t>
            </a:r>
          </a:p>
          <a:p>
            <a:r>
              <a:t>라이딩 경로: 자연 경관이 멋지고 언덕이 있는 코스</a:t>
            </a:r>
          </a:p>
          <a:p>
            <a:r>
              <a:t>기본 스트레칭: 다이내믹 스트레칭, 평형 및 유연성 향상 운동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