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7" r:id="rId3"/>
    <p:sldId id="258" r:id="rId4"/>
    <p:sldId id="259" r:id="rId5"/>
    <p:sldId id="260" r:id="rId6"/>
    <p:sldId id="261" r:id="rId7"/>
    <p:sldId id="265" r:id="rId8"/>
    <p:sldId id="266" r:id="rId9"/>
    <p:sldId id="26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0DE38-1A9C-9A97-0E28-6DB3987A188E}" v="420" dt="2024-10-18T18:59:10.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68ADA3-AE3A-4831-914A-0B656D6E4ADE}"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A715E351-2650-4A49-BE8E-C52FA2AA555F}">
      <dgm:prSet phldr="0"/>
      <dgm:spPr/>
      <dgm:t>
        <a:bodyPr/>
        <a:lstStyle/>
        <a:p>
          <a:pPr algn="l" rtl="0"/>
          <a:r>
            <a:rPr lang="en-US" b="1" dirty="0"/>
            <a:t>Paper 1</a:t>
          </a:r>
          <a:r>
            <a:rPr lang="en-US" dirty="0"/>
            <a:t>: "Convolutional Neural Networks in Detection of Plant Leaf Diseases: A Review"Comprehensive overview of CNN </a:t>
          </a:r>
          <a:r>
            <a:rPr lang="en-US" dirty="0">
              <a:latin typeface="Calibri"/>
            </a:rPr>
            <a:t>applicationsSummary</a:t>
          </a:r>
          <a:r>
            <a:rPr lang="en-US" dirty="0"/>
            <a:t> of advancements and challenges</a:t>
          </a:r>
        </a:p>
      </dgm:t>
    </dgm:pt>
    <dgm:pt modelId="{104A5DF2-8831-4FC1-882E-6DA64F174D46}" type="parTrans" cxnId="{90582DAF-E552-4F77-AAF1-94FB5F5C5FFF}">
      <dgm:prSet/>
      <dgm:spPr/>
    </dgm:pt>
    <dgm:pt modelId="{5FAA99C3-F5B4-43F5-BF5E-1FF0041CB8B0}" type="sibTrans" cxnId="{90582DAF-E552-4F77-AAF1-94FB5F5C5FFF}">
      <dgm:prSet/>
      <dgm:spPr/>
    </dgm:pt>
    <dgm:pt modelId="{0E0CE940-6D99-46ED-BB67-72795FF7DC1B}">
      <dgm:prSet phldr="0"/>
      <dgm:spPr/>
      <dgm:t>
        <a:bodyPr/>
        <a:lstStyle/>
        <a:p>
          <a:pPr algn="l" rtl="0"/>
          <a:r>
            <a:rPr lang="en-US" b="1" dirty="0"/>
            <a:t>Paper 2</a:t>
          </a:r>
          <a:r>
            <a:rPr lang="en-US" dirty="0"/>
            <a:t>: "Detection and identification of plant leaf diseases using YOLOv4</a:t>
          </a:r>
          <a:r>
            <a:rPr lang="en-US" dirty="0">
              <a:latin typeface="Calibri"/>
            </a:rPr>
            <a:t>". </a:t>
          </a:r>
          <a:r>
            <a:rPr lang="en-US" dirty="0"/>
            <a:t>Implementation of YOLOv4 </a:t>
          </a:r>
          <a:r>
            <a:rPr lang="en-US" dirty="0">
              <a:latin typeface="Calibri"/>
            </a:rPr>
            <a:t>algorithmHigh</a:t>
          </a:r>
          <a:r>
            <a:rPr lang="en-US" dirty="0"/>
            <a:t> accuracy in disease detection</a:t>
          </a:r>
        </a:p>
      </dgm:t>
    </dgm:pt>
    <dgm:pt modelId="{DFDF2D1F-4676-4BD1-8672-FB8D1F969273}" type="parTrans" cxnId="{2A26C093-60A7-4F14-8BDD-785530CA8A68}">
      <dgm:prSet/>
      <dgm:spPr/>
    </dgm:pt>
    <dgm:pt modelId="{1CAC3BF9-F88C-44D7-95F6-AEBD2C40FC60}" type="sibTrans" cxnId="{2A26C093-60A7-4F14-8BDD-785530CA8A68}">
      <dgm:prSet/>
      <dgm:spPr/>
    </dgm:pt>
    <dgm:pt modelId="{1CE97DA4-3D10-499A-A15E-19DC263B5086}">
      <dgm:prSet phldr="0"/>
      <dgm:spPr/>
      <dgm:t>
        <a:bodyPr/>
        <a:lstStyle/>
        <a:p>
          <a:pPr algn="l" rtl="0"/>
          <a:r>
            <a:rPr lang="en-US" b="1" dirty="0"/>
            <a:t>Paper 3</a:t>
          </a:r>
          <a:r>
            <a:rPr lang="en-US" dirty="0"/>
            <a:t>: "Plant diseases and pests detection based on deep learning: a review</a:t>
          </a:r>
          <a:r>
            <a:rPr lang="en-US" dirty="0">
              <a:latin typeface="Calibri"/>
            </a:rPr>
            <a:t>".  </a:t>
          </a:r>
          <a:r>
            <a:rPr lang="en-US" dirty="0"/>
            <a:t>Overview of deep learning </a:t>
          </a:r>
          <a:r>
            <a:rPr lang="en-US" dirty="0">
              <a:latin typeface="Calibri"/>
            </a:rPr>
            <a:t>techniquesFocus</a:t>
          </a:r>
          <a:r>
            <a:rPr lang="en-US" dirty="0"/>
            <a:t> on detection of both diseases and pests</a:t>
          </a:r>
        </a:p>
      </dgm:t>
    </dgm:pt>
    <dgm:pt modelId="{8DFD1B2A-B686-4BA6-AF32-74711CB44A22}" type="parTrans" cxnId="{0C0541F5-DFBE-4057-8F17-65B53768E6ED}">
      <dgm:prSet/>
      <dgm:spPr/>
    </dgm:pt>
    <dgm:pt modelId="{A53BFB71-265E-4BE0-8AC9-CECE673AFEA0}" type="sibTrans" cxnId="{0C0541F5-DFBE-4057-8F17-65B53768E6ED}">
      <dgm:prSet/>
      <dgm:spPr/>
    </dgm:pt>
    <dgm:pt modelId="{35AD283B-DCF1-42C9-A194-345966AE051E}">
      <dgm:prSet phldr="0"/>
      <dgm:spPr/>
      <dgm:t>
        <a:bodyPr/>
        <a:lstStyle/>
        <a:p>
          <a:pPr algn="l" rtl="0"/>
          <a:r>
            <a:rPr lang="en-US" b="1" dirty="0"/>
            <a:t>Paper 4</a:t>
          </a:r>
          <a:r>
            <a:rPr lang="en-US" dirty="0"/>
            <a:t>: "Automatic detection of plant diseases using deep learning</a:t>
          </a:r>
          <a:r>
            <a:rPr lang="en-US" dirty="0">
              <a:latin typeface="Calibri"/>
            </a:rPr>
            <a:t>". </a:t>
          </a:r>
          <a:r>
            <a:rPr lang="en-US" dirty="0"/>
            <a:t>Discussion of various deep learning </a:t>
          </a:r>
          <a:r>
            <a:rPr lang="en-US" dirty="0">
              <a:latin typeface="Calibri"/>
            </a:rPr>
            <a:t>techniques Benefits</a:t>
          </a:r>
          <a:r>
            <a:rPr lang="en-US" dirty="0"/>
            <a:t> of automatic detection systems</a:t>
          </a:r>
        </a:p>
      </dgm:t>
    </dgm:pt>
    <dgm:pt modelId="{3CDE747E-DA40-4473-8702-A0D86E51AF72}" type="parTrans" cxnId="{5C57DF92-E689-4704-943F-8654A67E0A3D}">
      <dgm:prSet/>
      <dgm:spPr/>
    </dgm:pt>
    <dgm:pt modelId="{B37A8707-C023-4B66-ACD1-299EDFC8DB40}" type="sibTrans" cxnId="{5C57DF92-E689-4704-943F-8654A67E0A3D}">
      <dgm:prSet/>
      <dgm:spPr/>
    </dgm:pt>
    <dgm:pt modelId="{BB14601A-F2D8-4664-82DF-7B554E55204F}">
      <dgm:prSet phldr="0"/>
      <dgm:spPr/>
      <dgm:t>
        <a:bodyPr/>
        <a:lstStyle/>
        <a:p>
          <a:pPr algn="l" rtl="0"/>
          <a:r>
            <a:rPr lang="en-US" b="1" dirty="0"/>
            <a:t>Paper 5</a:t>
          </a:r>
          <a:r>
            <a:rPr lang="en-US" dirty="0"/>
            <a:t>: "A deep learning approach for detection of plant leaf diseases</a:t>
          </a:r>
          <a:r>
            <a:rPr lang="en-US" dirty="0">
              <a:latin typeface="Calibri"/>
            </a:rPr>
            <a:t>".  </a:t>
          </a:r>
          <a:r>
            <a:rPr lang="en-US" dirty="0"/>
            <a:t>Novel deep learning model for leaf disease </a:t>
          </a:r>
          <a:r>
            <a:rPr lang="en-US" dirty="0">
              <a:latin typeface="Calibri"/>
            </a:rPr>
            <a:t>detection Comparison </a:t>
          </a:r>
          <a:r>
            <a:rPr lang="en-US" dirty="0"/>
            <a:t>with traditional methods</a:t>
          </a:r>
        </a:p>
      </dgm:t>
    </dgm:pt>
    <dgm:pt modelId="{B78C0B5B-C1ED-4A3B-B1A7-AB8F3367D21F}" type="parTrans" cxnId="{A724CFB5-E774-4FBE-A855-72D7F861AA42}">
      <dgm:prSet/>
      <dgm:spPr/>
    </dgm:pt>
    <dgm:pt modelId="{9E38705E-6884-4C95-B2FF-57406F6D3C7B}" type="sibTrans" cxnId="{A724CFB5-E774-4FBE-A855-72D7F861AA42}">
      <dgm:prSet/>
      <dgm:spPr/>
    </dgm:pt>
    <dgm:pt modelId="{668CA6FD-5531-40BD-8254-6D7864CB782C}" type="pres">
      <dgm:prSet presAssocID="{4668ADA3-AE3A-4831-914A-0B656D6E4ADE}" presName="linear" presStyleCnt="0">
        <dgm:presLayoutVars>
          <dgm:animLvl val="lvl"/>
          <dgm:resizeHandles val="exact"/>
        </dgm:presLayoutVars>
      </dgm:prSet>
      <dgm:spPr/>
    </dgm:pt>
    <dgm:pt modelId="{FD2ED738-3821-4311-8179-FA1035F3C330}" type="pres">
      <dgm:prSet presAssocID="{A715E351-2650-4A49-BE8E-C52FA2AA555F}" presName="parentText" presStyleLbl="node1" presStyleIdx="0" presStyleCnt="5">
        <dgm:presLayoutVars>
          <dgm:chMax val="0"/>
          <dgm:bulletEnabled val="1"/>
        </dgm:presLayoutVars>
      </dgm:prSet>
      <dgm:spPr/>
    </dgm:pt>
    <dgm:pt modelId="{3DDB2CE4-82AF-4AAD-8DB2-59E64E802C65}" type="pres">
      <dgm:prSet presAssocID="{5FAA99C3-F5B4-43F5-BF5E-1FF0041CB8B0}" presName="spacer" presStyleCnt="0"/>
      <dgm:spPr/>
    </dgm:pt>
    <dgm:pt modelId="{5E592B2C-0831-4A46-857A-CA27721437FB}" type="pres">
      <dgm:prSet presAssocID="{0E0CE940-6D99-46ED-BB67-72795FF7DC1B}" presName="parentText" presStyleLbl="node1" presStyleIdx="1" presStyleCnt="5">
        <dgm:presLayoutVars>
          <dgm:chMax val="0"/>
          <dgm:bulletEnabled val="1"/>
        </dgm:presLayoutVars>
      </dgm:prSet>
      <dgm:spPr/>
    </dgm:pt>
    <dgm:pt modelId="{86FEF5FF-047C-43CD-8619-FBDB66AE9377}" type="pres">
      <dgm:prSet presAssocID="{1CAC3BF9-F88C-44D7-95F6-AEBD2C40FC60}" presName="spacer" presStyleCnt="0"/>
      <dgm:spPr/>
    </dgm:pt>
    <dgm:pt modelId="{150B30CC-95CF-41DA-BB15-A2B6E64FB91C}" type="pres">
      <dgm:prSet presAssocID="{1CE97DA4-3D10-499A-A15E-19DC263B5086}" presName="parentText" presStyleLbl="node1" presStyleIdx="2" presStyleCnt="5">
        <dgm:presLayoutVars>
          <dgm:chMax val="0"/>
          <dgm:bulletEnabled val="1"/>
        </dgm:presLayoutVars>
      </dgm:prSet>
      <dgm:spPr/>
    </dgm:pt>
    <dgm:pt modelId="{FDF8A0CB-2785-4A1A-8A5C-28AF5FCDD1BE}" type="pres">
      <dgm:prSet presAssocID="{A53BFB71-265E-4BE0-8AC9-CECE673AFEA0}" presName="spacer" presStyleCnt="0"/>
      <dgm:spPr/>
    </dgm:pt>
    <dgm:pt modelId="{A3446DCC-746A-4B48-A1D9-BBBCDD6EADA0}" type="pres">
      <dgm:prSet presAssocID="{35AD283B-DCF1-42C9-A194-345966AE051E}" presName="parentText" presStyleLbl="node1" presStyleIdx="3" presStyleCnt="5">
        <dgm:presLayoutVars>
          <dgm:chMax val="0"/>
          <dgm:bulletEnabled val="1"/>
        </dgm:presLayoutVars>
      </dgm:prSet>
      <dgm:spPr/>
    </dgm:pt>
    <dgm:pt modelId="{FA5D4180-431F-4F2F-8582-84053FD9E519}" type="pres">
      <dgm:prSet presAssocID="{B37A8707-C023-4B66-ACD1-299EDFC8DB40}" presName="spacer" presStyleCnt="0"/>
      <dgm:spPr/>
    </dgm:pt>
    <dgm:pt modelId="{E6A65760-2137-45E0-AAA8-3B7B07BEEABD}" type="pres">
      <dgm:prSet presAssocID="{BB14601A-F2D8-4664-82DF-7B554E55204F}" presName="parentText" presStyleLbl="node1" presStyleIdx="4" presStyleCnt="5">
        <dgm:presLayoutVars>
          <dgm:chMax val="0"/>
          <dgm:bulletEnabled val="1"/>
        </dgm:presLayoutVars>
      </dgm:prSet>
      <dgm:spPr/>
    </dgm:pt>
  </dgm:ptLst>
  <dgm:cxnLst>
    <dgm:cxn modelId="{44063711-3BD0-4479-A5F3-AAC9DFEA4EF0}" type="presOf" srcId="{35AD283B-DCF1-42C9-A194-345966AE051E}" destId="{A3446DCC-746A-4B48-A1D9-BBBCDD6EADA0}" srcOrd="0" destOrd="0" presId="urn:microsoft.com/office/officeart/2005/8/layout/vList2"/>
    <dgm:cxn modelId="{FC99A344-D479-43F8-B9F7-0D13556EF4AB}" type="presOf" srcId="{1CE97DA4-3D10-499A-A15E-19DC263B5086}" destId="{150B30CC-95CF-41DA-BB15-A2B6E64FB91C}" srcOrd="0" destOrd="0" presId="urn:microsoft.com/office/officeart/2005/8/layout/vList2"/>
    <dgm:cxn modelId="{81B37768-B247-4A7F-93B6-C800B3CC65CC}" type="presOf" srcId="{4668ADA3-AE3A-4831-914A-0B656D6E4ADE}" destId="{668CA6FD-5531-40BD-8254-6D7864CB782C}" srcOrd="0" destOrd="0" presId="urn:microsoft.com/office/officeart/2005/8/layout/vList2"/>
    <dgm:cxn modelId="{5C57DF92-E689-4704-943F-8654A67E0A3D}" srcId="{4668ADA3-AE3A-4831-914A-0B656D6E4ADE}" destId="{35AD283B-DCF1-42C9-A194-345966AE051E}" srcOrd="3" destOrd="0" parTransId="{3CDE747E-DA40-4473-8702-A0D86E51AF72}" sibTransId="{B37A8707-C023-4B66-ACD1-299EDFC8DB40}"/>
    <dgm:cxn modelId="{2A26C093-60A7-4F14-8BDD-785530CA8A68}" srcId="{4668ADA3-AE3A-4831-914A-0B656D6E4ADE}" destId="{0E0CE940-6D99-46ED-BB67-72795FF7DC1B}" srcOrd="1" destOrd="0" parTransId="{DFDF2D1F-4676-4BD1-8672-FB8D1F969273}" sibTransId="{1CAC3BF9-F88C-44D7-95F6-AEBD2C40FC60}"/>
    <dgm:cxn modelId="{43252DAF-E135-4731-9CC8-09F66027CC4E}" type="presOf" srcId="{BB14601A-F2D8-4664-82DF-7B554E55204F}" destId="{E6A65760-2137-45E0-AAA8-3B7B07BEEABD}" srcOrd="0" destOrd="0" presId="urn:microsoft.com/office/officeart/2005/8/layout/vList2"/>
    <dgm:cxn modelId="{90582DAF-E552-4F77-AAF1-94FB5F5C5FFF}" srcId="{4668ADA3-AE3A-4831-914A-0B656D6E4ADE}" destId="{A715E351-2650-4A49-BE8E-C52FA2AA555F}" srcOrd="0" destOrd="0" parTransId="{104A5DF2-8831-4FC1-882E-6DA64F174D46}" sibTransId="{5FAA99C3-F5B4-43F5-BF5E-1FF0041CB8B0}"/>
    <dgm:cxn modelId="{4121E4B1-5163-48C1-ACFA-6E9081529194}" type="presOf" srcId="{A715E351-2650-4A49-BE8E-C52FA2AA555F}" destId="{FD2ED738-3821-4311-8179-FA1035F3C330}" srcOrd="0" destOrd="0" presId="urn:microsoft.com/office/officeart/2005/8/layout/vList2"/>
    <dgm:cxn modelId="{A724CFB5-E774-4FBE-A855-72D7F861AA42}" srcId="{4668ADA3-AE3A-4831-914A-0B656D6E4ADE}" destId="{BB14601A-F2D8-4664-82DF-7B554E55204F}" srcOrd="4" destOrd="0" parTransId="{B78C0B5B-C1ED-4A3B-B1A7-AB8F3367D21F}" sibTransId="{9E38705E-6884-4C95-B2FF-57406F6D3C7B}"/>
    <dgm:cxn modelId="{799D2AF5-85DF-4E7C-A6F2-7CF759F78D60}" type="presOf" srcId="{0E0CE940-6D99-46ED-BB67-72795FF7DC1B}" destId="{5E592B2C-0831-4A46-857A-CA27721437FB}" srcOrd="0" destOrd="0" presId="urn:microsoft.com/office/officeart/2005/8/layout/vList2"/>
    <dgm:cxn modelId="{0C0541F5-DFBE-4057-8F17-65B53768E6ED}" srcId="{4668ADA3-AE3A-4831-914A-0B656D6E4ADE}" destId="{1CE97DA4-3D10-499A-A15E-19DC263B5086}" srcOrd="2" destOrd="0" parTransId="{8DFD1B2A-B686-4BA6-AF32-74711CB44A22}" sibTransId="{A53BFB71-265E-4BE0-8AC9-CECE673AFEA0}"/>
    <dgm:cxn modelId="{550665F5-EF59-4701-98E3-94A1A91BE321}" type="presParOf" srcId="{668CA6FD-5531-40BD-8254-6D7864CB782C}" destId="{FD2ED738-3821-4311-8179-FA1035F3C330}" srcOrd="0" destOrd="0" presId="urn:microsoft.com/office/officeart/2005/8/layout/vList2"/>
    <dgm:cxn modelId="{F25FE017-0CD2-466A-99C5-E8C7481A04B1}" type="presParOf" srcId="{668CA6FD-5531-40BD-8254-6D7864CB782C}" destId="{3DDB2CE4-82AF-4AAD-8DB2-59E64E802C65}" srcOrd="1" destOrd="0" presId="urn:microsoft.com/office/officeart/2005/8/layout/vList2"/>
    <dgm:cxn modelId="{88422548-E372-45D5-A246-9DDB0BE07415}" type="presParOf" srcId="{668CA6FD-5531-40BD-8254-6D7864CB782C}" destId="{5E592B2C-0831-4A46-857A-CA27721437FB}" srcOrd="2" destOrd="0" presId="urn:microsoft.com/office/officeart/2005/8/layout/vList2"/>
    <dgm:cxn modelId="{8D425747-26E7-4977-AD2A-73FDBEAD4F72}" type="presParOf" srcId="{668CA6FD-5531-40BD-8254-6D7864CB782C}" destId="{86FEF5FF-047C-43CD-8619-FBDB66AE9377}" srcOrd="3" destOrd="0" presId="urn:microsoft.com/office/officeart/2005/8/layout/vList2"/>
    <dgm:cxn modelId="{65FC2B32-5ED2-4027-BCBA-6A687D6B90B3}" type="presParOf" srcId="{668CA6FD-5531-40BD-8254-6D7864CB782C}" destId="{150B30CC-95CF-41DA-BB15-A2B6E64FB91C}" srcOrd="4" destOrd="0" presId="urn:microsoft.com/office/officeart/2005/8/layout/vList2"/>
    <dgm:cxn modelId="{078C1F3F-9089-44A0-8467-614B97F1326A}" type="presParOf" srcId="{668CA6FD-5531-40BD-8254-6D7864CB782C}" destId="{FDF8A0CB-2785-4A1A-8A5C-28AF5FCDD1BE}" srcOrd="5" destOrd="0" presId="urn:microsoft.com/office/officeart/2005/8/layout/vList2"/>
    <dgm:cxn modelId="{27EA1F95-D0D9-4838-9479-DE085596C499}" type="presParOf" srcId="{668CA6FD-5531-40BD-8254-6D7864CB782C}" destId="{A3446DCC-746A-4B48-A1D9-BBBCDD6EADA0}" srcOrd="6" destOrd="0" presId="urn:microsoft.com/office/officeart/2005/8/layout/vList2"/>
    <dgm:cxn modelId="{9FAD2E95-0BEB-4FF5-A0A4-BC3F777D376F}" type="presParOf" srcId="{668CA6FD-5531-40BD-8254-6D7864CB782C}" destId="{FA5D4180-431F-4F2F-8582-84053FD9E519}" srcOrd="7" destOrd="0" presId="urn:microsoft.com/office/officeart/2005/8/layout/vList2"/>
    <dgm:cxn modelId="{94BA944A-B4FE-4794-89D3-16891CAA88D7}" type="presParOf" srcId="{668CA6FD-5531-40BD-8254-6D7864CB782C}" destId="{E6A65760-2137-45E0-AAA8-3B7B07BEEAB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3A085F-4D28-4070-824B-76DFC7E4C0FA}" type="doc">
      <dgm:prSet loTypeId="urn:microsoft.com/office/officeart/2018/5/layout/IconLeaf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62FC618-5DC3-4614-955B-79DA17852FFE}">
      <dgm:prSet/>
      <dgm:spPr/>
      <dgm:t>
        <a:bodyPr/>
        <a:lstStyle/>
        <a:p>
          <a:pPr>
            <a:defRPr cap="all"/>
          </a:pPr>
          <a:r>
            <a:rPr lang="en-US" dirty="0">
              <a:latin typeface="Times New Roman"/>
              <a:cs typeface="Times New Roman"/>
            </a:rPr>
            <a:t>• Traditional detection methods are time-consuming and prone to human error.</a:t>
          </a:r>
        </a:p>
      </dgm:t>
    </dgm:pt>
    <dgm:pt modelId="{D12BFD6E-B01A-44E1-8F0D-9E891C69CF95}" type="parTrans" cxnId="{E2EDAC9D-0ABE-42FD-B84B-331A6F5D5E2A}">
      <dgm:prSet/>
      <dgm:spPr/>
      <dgm:t>
        <a:bodyPr/>
        <a:lstStyle/>
        <a:p>
          <a:endParaRPr lang="en-US"/>
        </a:p>
      </dgm:t>
    </dgm:pt>
    <dgm:pt modelId="{8046DEF5-A253-45B6-970E-AEA4DA86E204}" type="sibTrans" cxnId="{E2EDAC9D-0ABE-42FD-B84B-331A6F5D5E2A}">
      <dgm:prSet/>
      <dgm:spPr/>
      <dgm:t>
        <a:bodyPr/>
        <a:lstStyle/>
        <a:p>
          <a:endParaRPr lang="en-US"/>
        </a:p>
      </dgm:t>
    </dgm:pt>
    <dgm:pt modelId="{277DCD69-B737-4D2A-85F3-98F0F1804E6B}">
      <dgm:prSet/>
      <dgm:spPr/>
      <dgm:t>
        <a:bodyPr/>
        <a:lstStyle/>
        <a:p>
          <a:pPr>
            <a:defRPr cap="all"/>
          </a:pPr>
          <a:r>
            <a:rPr lang="en-US" dirty="0">
              <a:latin typeface="Times New Roman"/>
              <a:cs typeface="Times New Roman"/>
            </a:rPr>
            <a:t>• Large-scale monitoring for plant diseases is a challenge without automation.</a:t>
          </a:r>
        </a:p>
      </dgm:t>
    </dgm:pt>
    <dgm:pt modelId="{A1D743F3-58A0-482F-AF42-A0EE4E4B4CF2}" type="parTrans" cxnId="{E392DE77-95E3-4EEA-8804-D04F35E7F0DB}">
      <dgm:prSet/>
      <dgm:spPr/>
      <dgm:t>
        <a:bodyPr/>
        <a:lstStyle/>
        <a:p>
          <a:endParaRPr lang="en-US"/>
        </a:p>
      </dgm:t>
    </dgm:pt>
    <dgm:pt modelId="{A9ECEB50-9B78-4207-B79C-8611698DEAE5}" type="sibTrans" cxnId="{E392DE77-95E3-4EEA-8804-D04F35E7F0DB}">
      <dgm:prSet/>
      <dgm:spPr/>
      <dgm:t>
        <a:bodyPr/>
        <a:lstStyle/>
        <a:p>
          <a:endParaRPr lang="en-US"/>
        </a:p>
      </dgm:t>
    </dgm:pt>
    <dgm:pt modelId="{6241343E-4DE4-4903-AAD7-726A74A3C165}">
      <dgm:prSet/>
      <dgm:spPr/>
      <dgm:t>
        <a:bodyPr/>
        <a:lstStyle/>
        <a:p>
          <a:pPr>
            <a:defRPr cap="all"/>
          </a:pPr>
          <a:r>
            <a:rPr lang="en-US" dirty="0">
              <a:latin typeface="Times New Roman"/>
              <a:cs typeface="Times New Roman"/>
            </a:rPr>
            <a:t>• Farmers require fast, reliable, and affordable tools for disease detection.</a:t>
          </a:r>
        </a:p>
      </dgm:t>
    </dgm:pt>
    <dgm:pt modelId="{02A285D0-31F8-4686-91D5-364FF25A1559}" type="parTrans" cxnId="{BC72F83C-4876-4882-BB3F-B36C38D98490}">
      <dgm:prSet/>
      <dgm:spPr/>
      <dgm:t>
        <a:bodyPr/>
        <a:lstStyle/>
        <a:p>
          <a:endParaRPr lang="en-US"/>
        </a:p>
      </dgm:t>
    </dgm:pt>
    <dgm:pt modelId="{83BD030D-1766-4375-A9CA-6BA47C84CAA9}" type="sibTrans" cxnId="{BC72F83C-4876-4882-BB3F-B36C38D98490}">
      <dgm:prSet/>
      <dgm:spPr/>
      <dgm:t>
        <a:bodyPr/>
        <a:lstStyle/>
        <a:p>
          <a:endParaRPr lang="en-US"/>
        </a:p>
      </dgm:t>
    </dgm:pt>
    <dgm:pt modelId="{9344CEF3-E37C-4C90-85EE-A791CC52FE3D}" type="pres">
      <dgm:prSet presAssocID="{8A3A085F-4D28-4070-824B-76DFC7E4C0FA}" presName="root" presStyleCnt="0">
        <dgm:presLayoutVars>
          <dgm:dir/>
          <dgm:resizeHandles val="exact"/>
        </dgm:presLayoutVars>
      </dgm:prSet>
      <dgm:spPr/>
    </dgm:pt>
    <dgm:pt modelId="{EEE176AA-4AED-4972-A77A-0609A03E47F5}" type="pres">
      <dgm:prSet presAssocID="{862FC618-5DC3-4614-955B-79DA17852FFE}" presName="compNode" presStyleCnt="0"/>
      <dgm:spPr/>
    </dgm:pt>
    <dgm:pt modelId="{CA4C5273-3401-4A7E-8FCE-63F416F21F72}" type="pres">
      <dgm:prSet presAssocID="{862FC618-5DC3-4614-955B-79DA17852FFE}" presName="iconBgRect" presStyleLbl="bgShp" presStyleIdx="0" presStyleCnt="3"/>
      <dgm:spPr>
        <a:prstGeom prst="round2DiagRect">
          <a:avLst>
            <a:gd name="adj1" fmla="val 29727"/>
            <a:gd name="adj2" fmla="val 0"/>
          </a:avLst>
        </a:prstGeom>
      </dgm:spPr>
    </dgm:pt>
    <dgm:pt modelId="{D83B3DC0-556A-4D89-BF2D-7E8C6432B0BC}" type="pres">
      <dgm:prSet presAssocID="{862FC618-5DC3-4614-955B-79DA17852FF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1EE6CF15-F309-4EE1-AB38-6CF9C93307EA}" type="pres">
      <dgm:prSet presAssocID="{862FC618-5DC3-4614-955B-79DA17852FFE}" presName="spaceRect" presStyleCnt="0"/>
      <dgm:spPr/>
    </dgm:pt>
    <dgm:pt modelId="{80F43518-123D-4688-9CC2-8D73BCF283BA}" type="pres">
      <dgm:prSet presAssocID="{862FC618-5DC3-4614-955B-79DA17852FFE}" presName="textRect" presStyleLbl="revTx" presStyleIdx="0" presStyleCnt="3">
        <dgm:presLayoutVars>
          <dgm:chMax val="1"/>
          <dgm:chPref val="1"/>
        </dgm:presLayoutVars>
      </dgm:prSet>
      <dgm:spPr/>
    </dgm:pt>
    <dgm:pt modelId="{E7782547-620F-4D78-8532-1A3244DF082C}" type="pres">
      <dgm:prSet presAssocID="{8046DEF5-A253-45B6-970E-AEA4DA86E204}" presName="sibTrans" presStyleCnt="0"/>
      <dgm:spPr/>
    </dgm:pt>
    <dgm:pt modelId="{53343569-C154-449F-AC14-7990C83BFC76}" type="pres">
      <dgm:prSet presAssocID="{277DCD69-B737-4D2A-85F3-98F0F1804E6B}" presName="compNode" presStyleCnt="0"/>
      <dgm:spPr/>
    </dgm:pt>
    <dgm:pt modelId="{F56F8CEC-29DD-4236-AF85-AE7C621D1F6A}" type="pres">
      <dgm:prSet presAssocID="{277DCD69-B737-4D2A-85F3-98F0F1804E6B}" presName="iconBgRect" presStyleLbl="bgShp" presStyleIdx="1" presStyleCnt="3"/>
      <dgm:spPr>
        <a:prstGeom prst="round2DiagRect">
          <a:avLst>
            <a:gd name="adj1" fmla="val 29727"/>
            <a:gd name="adj2" fmla="val 0"/>
          </a:avLst>
        </a:prstGeom>
      </dgm:spPr>
    </dgm:pt>
    <dgm:pt modelId="{056791BC-19AD-4579-93CA-0DBB92CE9456}" type="pres">
      <dgm:prSet presAssocID="{277DCD69-B737-4D2A-85F3-98F0F1804E6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AA86673C-995B-4DBE-89FF-87D99784A252}" type="pres">
      <dgm:prSet presAssocID="{277DCD69-B737-4D2A-85F3-98F0F1804E6B}" presName="spaceRect" presStyleCnt="0"/>
      <dgm:spPr/>
    </dgm:pt>
    <dgm:pt modelId="{EFD3C426-D27C-47DA-B660-141C09FBEF19}" type="pres">
      <dgm:prSet presAssocID="{277DCD69-B737-4D2A-85F3-98F0F1804E6B}" presName="textRect" presStyleLbl="revTx" presStyleIdx="1" presStyleCnt="3">
        <dgm:presLayoutVars>
          <dgm:chMax val="1"/>
          <dgm:chPref val="1"/>
        </dgm:presLayoutVars>
      </dgm:prSet>
      <dgm:spPr/>
    </dgm:pt>
    <dgm:pt modelId="{3899E632-0605-45BC-AF33-5B65A01D2E5C}" type="pres">
      <dgm:prSet presAssocID="{A9ECEB50-9B78-4207-B79C-8611698DEAE5}" presName="sibTrans" presStyleCnt="0"/>
      <dgm:spPr/>
    </dgm:pt>
    <dgm:pt modelId="{D4E10076-C650-48A4-8C7A-FA6D4D632A40}" type="pres">
      <dgm:prSet presAssocID="{6241343E-4DE4-4903-AAD7-726A74A3C165}" presName="compNode" presStyleCnt="0"/>
      <dgm:spPr/>
    </dgm:pt>
    <dgm:pt modelId="{020AC209-1883-48E9-A822-E2617A61CA0E}" type="pres">
      <dgm:prSet presAssocID="{6241343E-4DE4-4903-AAD7-726A74A3C165}" presName="iconBgRect" presStyleLbl="bgShp" presStyleIdx="2" presStyleCnt="3"/>
      <dgm:spPr>
        <a:prstGeom prst="round2DiagRect">
          <a:avLst>
            <a:gd name="adj1" fmla="val 29727"/>
            <a:gd name="adj2" fmla="val 0"/>
          </a:avLst>
        </a:prstGeom>
      </dgm:spPr>
    </dgm:pt>
    <dgm:pt modelId="{90359FFE-D65C-4D6B-AE51-349445826318}" type="pres">
      <dgm:prSet presAssocID="{6241343E-4DE4-4903-AAD7-726A74A3C1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D2B70E8B-7496-48AE-BA18-13D5D53DD6BD}" type="pres">
      <dgm:prSet presAssocID="{6241343E-4DE4-4903-AAD7-726A74A3C165}" presName="spaceRect" presStyleCnt="0"/>
      <dgm:spPr/>
    </dgm:pt>
    <dgm:pt modelId="{E86186BC-6623-43D5-ACE2-1B8F83E52396}" type="pres">
      <dgm:prSet presAssocID="{6241343E-4DE4-4903-AAD7-726A74A3C165}" presName="textRect" presStyleLbl="revTx" presStyleIdx="2" presStyleCnt="3">
        <dgm:presLayoutVars>
          <dgm:chMax val="1"/>
          <dgm:chPref val="1"/>
        </dgm:presLayoutVars>
      </dgm:prSet>
      <dgm:spPr/>
    </dgm:pt>
  </dgm:ptLst>
  <dgm:cxnLst>
    <dgm:cxn modelId="{BC72F83C-4876-4882-BB3F-B36C38D98490}" srcId="{8A3A085F-4D28-4070-824B-76DFC7E4C0FA}" destId="{6241343E-4DE4-4903-AAD7-726A74A3C165}" srcOrd="2" destOrd="0" parTransId="{02A285D0-31F8-4686-91D5-364FF25A1559}" sibTransId="{83BD030D-1766-4375-A9CA-6BA47C84CAA9}"/>
    <dgm:cxn modelId="{43EFF641-84C0-4B1B-9E79-67FCF9D7CCFE}" type="presOf" srcId="{6241343E-4DE4-4903-AAD7-726A74A3C165}" destId="{E86186BC-6623-43D5-ACE2-1B8F83E52396}" srcOrd="0" destOrd="0" presId="urn:microsoft.com/office/officeart/2018/5/layout/IconLeafLabelList"/>
    <dgm:cxn modelId="{E392DE77-95E3-4EEA-8804-D04F35E7F0DB}" srcId="{8A3A085F-4D28-4070-824B-76DFC7E4C0FA}" destId="{277DCD69-B737-4D2A-85F3-98F0F1804E6B}" srcOrd="1" destOrd="0" parTransId="{A1D743F3-58A0-482F-AF42-A0EE4E4B4CF2}" sibTransId="{A9ECEB50-9B78-4207-B79C-8611698DEAE5}"/>
    <dgm:cxn modelId="{DBA9267C-E71D-4740-8885-E8654B26C4BD}" type="presOf" srcId="{862FC618-5DC3-4614-955B-79DA17852FFE}" destId="{80F43518-123D-4688-9CC2-8D73BCF283BA}" srcOrd="0" destOrd="0" presId="urn:microsoft.com/office/officeart/2018/5/layout/IconLeafLabelList"/>
    <dgm:cxn modelId="{8A48B77D-5C35-45D4-AE46-C64A27EFBAE7}" type="presOf" srcId="{8A3A085F-4D28-4070-824B-76DFC7E4C0FA}" destId="{9344CEF3-E37C-4C90-85EE-A791CC52FE3D}" srcOrd="0" destOrd="0" presId="urn:microsoft.com/office/officeart/2018/5/layout/IconLeafLabelList"/>
    <dgm:cxn modelId="{E2EDAC9D-0ABE-42FD-B84B-331A6F5D5E2A}" srcId="{8A3A085F-4D28-4070-824B-76DFC7E4C0FA}" destId="{862FC618-5DC3-4614-955B-79DA17852FFE}" srcOrd="0" destOrd="0" parTransId="{D12BFD6E-B01A-44E1-8F0D-9E891C69CF95}" sibTransId="{8046DEF5-A253-45B6-970E-AEA4DA86E204}"/>
    <dgm:cxn modelId="{852C7B9F-A1B4-449C-838A-CEF62FF065B2}" type="presOf" srcId="{277DCD69-B737-4D2A-85F3-98F0F1804E6B}" destId="{EFD3C426-D27C-47DA-B660-141C09FBEF19}" srcOrd="0" destOrd="0" presId="urn:microsoft.com/office/officeart/2018/5/layout/IconLeafLabelList"/>
    <dgm:cxn modelId="{985662F7-49DD-4314-921A-16D80E31DC91}" type="presParOf" srcId="{9344CEF3-E37C-4C90-85EE-A791CC52FE3D}" destId="{EEE176AA-4AED-4972-A77A-0609A03E47F5}" srcOrd="0" destOrd="0" presId="urn:microsoft.com/office/officeart/2018/5/layout/IconLeafLabelList"/>
    <dgm:cxn modelId="{3FF2D51B-9EF4-4A55-98B8-F5E9F3E25CA3}" type="presParOf" srcId="{EEE176AA-4AED-4972-A77A-0609A03E47F5}" destId="{CA4C5273-3401-4A7E-8FCE-63F416F21F72}" srcOrd="0" destOrd="0" presId="urn:microsoft.com/office/officeart/2018/5/layout/IconLeafLabelList"/>
    <dgm:cxn modelId="{E8FA3349-B82E-4727-B1E9-D91960BAFE77}" type="presParOf" srcId="{EEE176AA-4AED-4972-A77A-0609A03E47F5}" destId="{D83B3DC0-556A-4D89-BF2D-7E8C6432B0BC}" srcOrd="1" destOrd="0" presId="urn:microsoft.com/office/officeart/2018/5/layout/IconLeafLabelList"/>
    <dgm:cxn modelId="{844D6B0D-D152-4D4B-BF3F-5D6D49CEEA7E}" type="presParOf" srcId="{EEE176AA-4AED-4972-A77A-0609A03E47F5}" destId="{1EE6CF15-F309-4EE1-AB38-6CF9C93307EA}" srcOrd="2" destOrd="0" presId="urn:microsoft.com/office/officeart/2018/5/layout/IconLeafLabelList"/>
    <dgm:cxn modelId="{41031A9A-8D7D-48DA-9B36-AA237643EB3B}" type="presParOf" srcId="{EEE176AA-4AED-4972-A77A-0609A03E47F5}" destId="{80F43518-123D-4688-9CC2-8D73BCF283BA}" srcOrd="3" destOrd="0" presId="urn:microsoft.com/office/officeart/2018/5/layout/IconLeafLabelList"/>
    <dgm:cxn modelId="{791D0EEE-6C61-461B-9159-1C7FD115BF93}" type="presParOf" srcId="{9344CEF3-E37C-4C90-85EE-A791CC52FE3D}" destId="{E7782547-620F-4D78-8532-1A3244DF082C}" srcOrd="1" destOrd="0" presId="urn:microsoft.com/office/officeart/2018/5/layout/IconLeafLabelList"/>
    <dgm:cxn modelId="{0702FC6A-EA02-438A-884D-EA1729A75A3C}" type="presParOf" srcId="{9344CEF3-E37C-4C90-85EE-A791CC52FE3D}" destId="{53343569-C154-449F-AC14-7990C83BFC76}" srcOrd="2" destOrd="0" presId="urn:microsoft.com/office/officeart/2018/5/layout/IconLeafLabelList"/>
    <dgm:cxn modelId="{AE558769-124B-456E-9705-9692AF6BC786}" type="presParOf" srcId="{53343569-C154-449F-AC14-7990C83BFC76}" destId="{F56F8CEC-29DD-4236-AF85-AE7C621D1F6A}" srcOrd="0" destOrd="0" presId="urn:microsoft.com/office/officeart/2018/5/layout/IconLeafLabelList"/>
    <dgm:cxn modelId="{61D698A0-096C-4100-AC49-5D935606C0F0}" type="presParOf" srcId="{53343569-C154-449F-AC14-7990C83BFC76}" destId="{056791BC-19AD-4579-93CA-0DBB92CE9456}" srcOrd="1" destOrd="0" presId="urn:microsoft.com/office/officeart/2018/5/layout/IconLeafLabelList"/>
    <dgm:cxn modelId="{9BA43F5D-C313-4B29-AD0D-61AAC6F7FF19}" type="presParOf" srcId="{53343569-C154-449F-AC14-7990C83BFC76}" destId="{AA86673C-995B-4DBE-89FF-87D99784A252}" srcOrd="2" destOrd="0" presId="urn:microsoft.com/office/officeart/2018/5/layout/IconLeafLabelList"/>
    <dgm:cxn modelId="{B52554C7-E195-499F-8CF0-EEEF656E9D7B}" type="presParOf" srcId="{53343569-C154-449F-AC14-7990C83BFC76}" destId="{EFD3C426-D27C-47DA-B660-141C09FBEF19}" srcOrd="3" destOrd="0" presId="urn:microsoft.com/office/officeart/2018/5/layout/IconLeafLabelList"/>
    <dgm:cxn modelId="{3BA98DC8-3747-4B67-AD6B-9B0802279A8C}" type="presParOf" srcId="{9344CEF3-E37C-4C90-85EE-A791CC52FE3D}" destId="{3899E632-0605-45BC-AF33-5B65A01D2E5C}" srcOrd="3" destOrd="0" presId="urn:microsoft.com/office/officeart/2018/5/layout/IconLeafLabelList"/>
    <dgm:cxn modelId="{20E34098-B9E9-4311-928B-278589C8ACF4}" type="presParOf" srcId="{9344CEF3-E37C-4C90-85EE-A791CC52FE3D}" destId="{D4E10076-C650-48A4-8C7A-FA6D4D632A40}" srcOrd="4" destOrd="0" presId="urn:microsoft.com/office/officeart/2018/5/layout/IconLeafLabelList"/>
    <dgm:cxn modelId="{6595405D-4C54-4389-BB7D-F3450E733162}" type="presParOf" srcId="{D4E10076-C650-48A4-8C7A-FA6D4D632A40}" destId="{020AC209-1883-48E9-A822-E2617A61CA0E}" srcOrd="0" destOrd="0" presId="urn:microsoft.com/office/officeart/2018/5/layout/IconLeafLabelList"/>
    <dgm:cxn modelId="{11A2A8F5-CE26-4F1C-93BA-ACF8D7014762}" type="presParOf" srcId="{D4E10076-C650-48A4-8C7A-FA6D4D632A40}" destId="{90359FFE-D65C-4D6B-AE51-349445826318}" srcOrd="1" destOrd="0" presId="urn:microsoft.com/office/officeart/2018/5/layout/IconLeafLabelList"/>
    <dgm:cxn modelId="{9C06FB49-95C2-4650-8004-05A8AE63E854}" type="presParOf" srcId="{D4E10076-C650-48A4-8C7A-FA6D4D632A40}" destId="{D2B70E8B-7496-48AE-BA18-13D5D53DD6BD}" srcOrd="2" destOrd="0" presId="urn:microsoft.com/office/officeart/2018/5/layout/IconLeafLabelList"/>
    <dgm:cxn modelId="{B428C7C1-61F3-4D00-B678-DD0EAA3CBD94}" type="presParOf" srcId="{D4E10076-C650-48A4-8C7A-FA6D4D632A40}" destId="{E86186BC-6623-43D5-ACE2-1B8F83E5239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0A0073-4025-4AB8-B7E1-B46A1C7FBD48}"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46ADA3F-1898-4F24-B88F-271BEEC88993}">
      <dgm:prSet/>
      <dgm:spPr/>
      <dgm:t>
        <a:bodyPr/>
        <a:lstStyle/>
        <a:p>
          <a:r>
            <a:rPr lang="en-US" dirty="0"/>
            <a:t>• </a:t>
          </a:r>
          <a:r>
            <a:rPr lang="en-US" dirty="0">
              <a:latin typeface="Times New Roman"/>
              <a:cs typeface="Times New Roman"/>
            </a:rPr>
            <a:t>Dataset: Plant Village, consisting of diseased and healthy leaf images.</a:t>
          </a:r>
        </a:p>
      </dgm:t>
    </dgm:pt>
    <dgm:pt modelId="{C1F9E583-261B-444C-AAF3-2C9D20907CF4}" type="parTrans" cxnId="{02927728-AD5A-472C-8D3D-3EFCE745B0DD}">
      <dgm:prSet/>
      <dgm:spPr/>
      <dgm:t>
        <a:bodyPr/>
        <a:lstStyle/>
        <a:p>
          <a:endParaRPr lang="en-US"/>
        </a:p>
      </dgm:t>
    </dgm:pt>
    <dgm:pt modelId="{E0E8C1CD-8A91-40FD-B75C-75AC11C9B75F}" type="sibTrans" cxnId="{02927728-AD5A-472C-8D3D-3EFCE745B0DD}">
      <dgm:prSet/>
      <dgm:spPr/>
      <dgm:t>
        <a:bodyPr/>
        <a:lstStyle/>
        <a:p>
          <a:endParaRPr lang="en-US"/>
        </a:p>
      </dgm:t>
    </dgm:pt>
    <dgm:pt modelId="{CB9BF88F-7ED9-48E5-BB19-D5D72B96BEB7}">
      <dgm:prSet/>
      <dgm:spPr/>
      <dgm:t>
        <a:bodyPr/>
        <a:lstStyle/>
        <a:p>
          <a:r>
            <a:rPr lang="en-US" dirty="0">
              <a:latin typeface="Times New Roman"/>
              <a:cs typeface="Times New Roman"/>
            </a:rPr>
            <a:t>• Model Architecture: VGG-19 CNN used for feature extraction and classification.</a:t>
          </a:r>
        </a:p>
      </dgm:t>
    </dgm:pt>
    <dgm:pt modelId="{374C210A-5618-4994-98E4-F24D3FB69F86}" type="parTrans" cxnId="{B39F2B8D-FC28-480B-A25C-7A9DB7102E68}">
      <dgm:prSet/>
      <dgm:spPr/>
      <dgm:t>
        <a:bodyPr/>
        <a:lstStyle/>
        <a:p>
          <a:endParaRPr lang="en-US"/>
        </a:p>
      </dgm:t>
    </dgm:pt>
    <dgm:pt modelId="{CDCB1C4A-733C-4DF7-9D7E-E4A668A67458}" type="sibTrans" cxnId="{B39F2B8D-FC28-480B-A25C-7A9DB7102E68}">
      <dgm:prSet/>
      <dgm:spPr/>
      <dgm:t>
        <a:bodyPr/>
        <a:lstStyle/>
        <a:p>
          <a:endParaRPr lang="en-US"/>
        </a:p>
      </dgm:t>
    </dgm:pt>
    <dgm:pt modelId="{9684D5B8-18B9-460A-A9CE-9DE6314F293F}">
      <dgm:prSet/>
      <dgm:spPr/>
      <dgm:t>
        <a:bodyPr/>
        <a:lstStyle/>
        <a:p>
          <a:r>
            <a:rPr lang="en-US" dirty="0">
              <a:latin typeface="Times New Roman"/>
              <a:cs typeface="Times New Roman"/>
            </a:rPr>
            <a:t>• Image Preprocessing: Data augmentation and normalization using </a:t>
          </a:r>
          <a:r>
            <a:rPr lang="en-US" dirty="0" err="1">
              <a:latin typeface="Times New Roman"/>
              <a:cs typeface="Times New Roman"/>
            </a:rPr>
            <a:t>Keras</a:t>
          </a:r>
          <a:r>
            <a:rPr lang="en-US" dirty="0">
              <a:latin typeface="Times New Roman"/>
              <a:cs typeface="Times New Roman"/>
            </a:rPr>
            <a:t>' Image Data Generator.</a:t>
          </a:r>
        </a:p>
      </dgm:t>
    </dgm:pt>
    <dgm:pt modelId="{407DF184-CA24-4C48-A06D-1F110CAE5FE5}" type="parTrans" cxnId="{EC2461D4-7B23-4890-9F3D-8AF3CD747FBC}">
      <dgm:prSet/>
      <dgm:spPr/>
      <dgm:t>
        <a:bodyPr/>
        <a:lstStyle/>
        <a:p>
          <a:endParaRPr lang="en-US"/>
        </a:p>
      </dgm:t>
    </dgm:pt>
    <dgm:pt modelId="{CD1102EE-773F-4437-9528-E2E307DF7E32}" type="sibTrans" cxnId="{EC2461D4-7B23-4890-9F3D-8AF3CD747FBC}">
      <dgm:prSet/>
      <dgm:spPr/>
      <dgm:t>
        <a:bodyPr/>
        <a:lstStyle/>
        <a:p>
          <a:endParaRPr lang="en-US"/>
        </a:p>
      </dgm:t>
    </dgm:pt>
    <dgm:pt modelId="{E8F0AE8A-A483-4B16-9210-41C91151F808}">
      <dgm:prSet/>
      <dgm:spPr/>
      <dgm:t>
        <a:bodyPr/>
        <a:lstStyle/>
        <a:p>
          <a:r>
            <a:rPr lang="en-US" dirty="0">
              <a:latin typeface="Times New Roman"/>
              <a:cs typeface="Times New Roman"/>
            </a:rPr>
            <a:t>• Deployment: Model deployed on a mobile app for real-time disease detection.</a:t>
          </a:r>
        </a:p>
      </dgm:t>
    </dgm:pt>
    <dgm:pt modelId="{C5AA3E15-50DC-476A-9A11-B16095CD0F0B}" type="parTrans" cxnId="{8B35ECE9-1EEB-4A91-887F-74DD05F3F217}">
      <dgm:prSet/>
      <dgm:spPr/>
      <dgm:t>
        <a:bodyPr/>
        <a:lstStyle/>
        <a:p>
          <a:endParaRPr lang="en-US"/>
        </a:p>
      </dgm:t>
    </dgm:pt>
    <dgm:pt modelId="{725D4F81-BFDE-4BB3-A9C4-8E7BCD33ACA5}" type="sibTrans" cxnId="{8B35ECE9-1EEB-4A91-887F-74DD05F3F217}">
      <dgm:prSet/>
      <dgm:spPr/>
      <dgm:t>
        <a:bodyPr/>
        <a:lstStyle/>
        <a:p>
          <a:endParaRPr lang="en-US"/>
        </a:p>
      </dgm:t>
    </dgm:pt>
    <dgm:pt modelId="{BDC4237B-D562-4BAD-9868-1201D7552BCA}" type="pres">
      <dgm:prSet presAssocID="{A40A0073-4025-4AB8-B7E1-B46A1C7FBD48}" presName="root" presStyleCnt="0">
        <dgm:presLayoutVars>
          <dgm:dir/>
          <dgm:resizeHandles val="exact"/>
        </dgm:presLayoutVars>
      </dgm:prSet>
      <dgm:spPr/>
    </dgm:pt>
    <dgm:pt modelId="{EBF75D75-646F-49C9-AC11-3E7B90EE5E35}" type="pres">
      <dgm:prSet presAssocID="{A40A0073-4025-4AB8-B7E1-B46A1C7FBD48}" presName="container" presStyleCnt="0">
        <dgm:presLayoutVars>
          <dgm:dir/>
          <dgm:resizeHandles val="exact"/>
        </dgm:presLayoutVars>
      </dgm:prSet>
      <dgm:spPr/>
    </dgm:pt>
    <dgm:pt modelId="{71A49444-9102-47BD-9A82-C72F5C2858EA}" type="pres">
      <dgm:prSet presAssocID="{446ADA3F-1898-4F24-B88F-271BEEC88993}" presName="compNode" presStyleCnt="0"/>
      <dgm:spPr/>
    </dgm:pt>
    <dgm:pt modelId="{28334B2E-1493-4F1A-BE91-2F8CD37079CB}" type="pres">
      <dgm:prSet presAssocID="{446ADA3F-1898-4F24-B88F-271BEEC88993}" presName="iconBgRect" presStyleLbl="bgShp" presStyleIdx="0" presStyleCnt="4"/>
      <dgm:spPr/>
    </dgm:pt>
    <dgm:pt modelId="{D5E1BC79-807F-49D5-8656-6D501AB9C3A3}" type="pres">
      <dgm:prSet presAssocID="{446ADA3F-1898-4F24-B88F-271BEEC8899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t"/>
        </a:ext>
      </dgm:extLst>
    </dgm:pt>
    <dgm:pt modelId="{9A4F4F30-33C9-477D-B6B5-EA4B17C1DD7D}" type="pres">
      <dgm:prSet presAssocID="{446ADA3F-1898-4F24-B88F-271BEEC88993}" presName="spaceRect" presStyleCnt="0"/>
      <dgm:spPr/>
    </dgm:pt>
    <dgm:pt modelId="{FF342BEE-446E-4F13-A49F-673800FF81F0}" type="pres">
      <dgm:prSet presAssocID="{446ADA3F-1898-4F24-B88F-271BEEC88993}" presName="textRect" presStyleLbl="revTx" presStyleIdx="0" presStyleCnt="4">
        <dgm:presLayoutVars>
          <dgm:chMax val="1"/>
          <dgm:chPref val="1"/>
        </dgm:presLayoutVars>
      </dgm:prSet>
      <dgm:spPr/>
    </dgm:pt>
    <dgm:pt modelId="{4B964A5F-C5DB-4DE1-A4B3-BFAFCA0275B3}" type="pres">
      <dgm:prSet presAssocID="{E0E8C1CD-8A91-40FD-B75C-75AC11C9B75F}" presName="sibTrans" presStyleLbl="sibTrans2D1" presStyleIdx="0" presStyleCnt="0"/>
      <dgm:spPr/>
    </dgm:pt>
    <dgm:pt modelId="{C6BF4D40-FC02-4967-BC61-0485CB2AC04A}" type="pres">
      <dgm:prSet presAssocID="{CB9BF88F-7ED9-48E5-BB19-D5D72B96BEB7}" presName="compNode" presStyleCnt="0"/>
      <dgm:spPr/>
    </dgm:pt>
    <dgm:pt modelId="{24867350-EFBE-4A1E-B0AD-FEAB188D39D8}" type="pres">
      <dgm:prSet presAssocID="{CB9BF88F-7ED9-48E5-BB19-D5D72B96BEB7}" presName="iconBgRect" presStyleLbl="bgShp" presStyleIdx="1" presStyleCnt="4"/>
      <dgm:spPr/>
    </dgm:pt>
    <dgm:pt modelId="{B47F9BA1-950D-4C98-98C7-6E66D19AB3D2}" type="pres">
      <dgm:prSet presAssocID="{CB9BF88F-7ED9-48E5-BB19-D5D72B96BE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814F930-B841-4BD5-90A4-5726834FCAF2}" type="pres">
      <dgm:prSet presAssocID="{CB9BF88F-7ED9-48E5-BB19-D5D72B96BEB7}" presName="spaceRect" presStyleCnt="0"/>
      <dgm:spPr/>
    </dgm:pt>
    <dgm:pt modelId="{5310FDD8-327A-4A60-9B3A-ADA1291C1254}" type="pres">
      <dgm:prSet presAssocID="{CB9BF88F-7ED9-48E5-BB19-D5D72B96BEB7}" presName="textRect" presStyleLbl="revTx" presStyleIdx="1" presStyleCnt="4">
        <dgm:presLayoutVars>
          <dgm:chMax val="1"/>
          <dgm:chPref val="1"/>
        </dgm:presLayoutVars>
      </dgm:prSet>
      <dgm:spPr/>
    </dgm:pt>
    <dgm:pt modelId="{608EBBD4-53C9-415A-B15E-C03830946FB1}" type="pres">
      <dgm:prSet presAssocID="{CDCB1C4A-733C-4DF7-9D7E-E4A668A67458}" presName="sibTrans" presStyleLbl="sibTrans2D1" presStyleIdx="0" presStyleCnt="0"/>
      <dgm:spPr/>
    </dgm:pt>
    <dgm:pt modelId="{1AD93B1F-08BB-4644-870A-EBB53E825472}" type="pres">
      <dgm:prSet presAssocID="{9684D5B8-18B9-460A-A9CE-9DE6314F293F}" presName="compNode" presStyleCnt="0"/>
      <dgm:spPr/>
    </dgm:pt>
    <dgm:pt modelId="{D1A20E7C-37DC-42F8-8A4A-F7AE79921563}" type="pres">
      <dgm:prSet presAssocID="{9684D5B8-18B9-460A-A9CE-9DE6314F293F}" presName="iconBgRect" presStyleLbl="bgShp" presStyleIdx="2" presStyleCnt="4"/>
      <dgm:spPr/>
    </dgm:pt>
    <dgm:pt modelId="{B0E4A79B-B123-44AD-A0A6-D6247F389F29}" type="pres">
      <dgm:prSet presAssocID="{9684D5B8-18B9-460A-A9CE-9DE6314F293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3A14EA7A-9E7B-4E16-8C19-23EA5DFCEA9F}" type="pres">
      <dgm:prSet presAssocID="{9684D5B8-18B9-460A-A9CE-9DE6314F293F}" presName="spaceRect" presStyleCnt="0"/>
      <dgm:spPr/>
    </dgm:pt>
    <dgm:pt modelId="{C7A13012-6243-48DE-A019-C0659E06E660}" type="pres">
      <dgm:prSet presAssocID="{9684D5B8-18B9-460A-A9CE-9DE6314F293F}" presName="textRect" presStyleLbl="revTx" presStyleIdx="2" presStyleCnt="4">
        <dgm:presLayoutVars>
          <dgm:chMax val="1"/>
          <dgm:chPref val="1"/>
        </dgm:presLayoutVars>
      </dgm:prSet>
      <dgm:spPr/>
    </dgm:pt>
    <dgm:pt modelId="{2A5680B3-2792-416B-9A67-6DD327ACFEF4}" type="pres">
      <dgm:prSet presAssocID="{CD1102EE-773F-4437-9528-E2E307DF7E32}" presName="sibTrans" presStyleLbl="sibTrans2D1" presStyleIdx="0" presStyleCnt="0"/>
      <dgm:spPr/>
    </dgm:pt>
    <dgm:pt modelId="{F18BA659-7155-43E9-879A-6E40865DFD30}" type="pres">
      <dgm:prSet presAssocID="{E8F0AE8A-A483-4B16-9210-41C91151F808}" presName="compNode" presStyleCnt="0"/>
      <dgm:spPr/>
    </dgm:pt>
    <dgm:pt modelId="{A8130CF4-A736-441A-82CA-A0F667A0F3A0}" type="pres">
      <dgm:prSet presAssocID="{E8F0AE8A-A483-4B16-9210-41C91151F808}" presName="iconBgRect" presStyleLbl="bgShp" presStyleIdx="3" presStyleCnt="4"/>
      <dgm:spPr/>
    </dgm:pt>
    <dgm:pt modelId="{A64959A3-9491-4590-A9CA-8BEF2838EA57}" type="pres">
      <dgm:prSet presAssocID="{E8F0AE8A-A483-4B16-9210-41C91151F8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F2BA6AAA-D1BB-404F-B7ED-98CFEE02ABA4}" type="pres">
      <dgm:prSet presAssocID="{E8F0AE8A-A483-4B16-9210-41C91151F808}" presName="spaceRect" presStyleCnt="0"/>
      <dgm:spPr/>
    </dgm:pt>
    <dgm:pt modelId="{D65B93F8-5EB3-4D1E-AA67-E3F0760E6872}" type="pres">
      <dgm:prSet presAssocID="{E8F0AE8A-A483-4B16-9210-41C91151F808}" presName="textRect" presStyleLbl="revTx" presStyleIdx="3" presStyleCnt="4">
        <dgm:presLayoutVars>
          <dgm:chMax val="1"/>
          <dgm:chPref val="1"/>
        </dgm:presLayoutVars>
      </dgm:prSet>
      <dgm:spPr/>
    </dgm:pt>
  </dgm:ptLst>
  <dgm:cxnLst>
    <dgm:cxn modelId="{02927728-AD5A-472C-8D3D-3EFCE745B0DD}" srcId="{A40A0073-4025-4AB8-B7E1-B46A1C7FBD48}" destId="{446ADA3F-1898-4F24-B88F-271BEEC88993}" srcOrd="0" destOrd="0" parTransId="{C1F9E583-261B-444C-AAF3-2C9D20907CF4}" sibTransId="{E0E8C1CD-8A91-40FD-B75C-75AC11C9B75F}"/>
    <dgm:cxn modelId="{2C634337-7E11-466A-A574-FE0D81273D99}" type="presOf" srcId="{CD1102EE-773F-4437-9528-E2E307DF7E32}" destId="{2A5680B3-2792-416B-9A67-6DD327ACFEF4}" srcOrd="0" destOrd="0" presId="urn:microsoft.com/office/officeart/2018/2/layout/IconCircleList"/>
    <dgm:cxn modelId="{848A804C-8C7F-4C91-BC25-02B41A307A63}" type="presOf" srcId="{CB9BF88F-7ED9-48E5-BB19-D5D72B96BEB7}" destId="{5310FDD8-327A-4A60-9B3A-ADA1291C1254}" srcOrd="0" destOrd="0" presId="urn:microsoft.com/office/officeart/2018/2/layout/IconCircleList"/>
    <dgm:cxn modelId="{F2174F55-2A5B-4BD2-945F-B9F2B97F5CE9}" type="presOf" srcId="{446ADA3F-1898-4F24-B88F-271BEEC88993}" destId="{FF342BEE-446E-4F13-A49F-673800FF81F0}" srcOrd="0" destOrd="0" presId="urn:microsoft.com/office/officeart/2018/2/layout/IconCircleList"/>
    <dgm:cxn modelId="{B39F2B8D-FC28-480B-A25C-7A9DB7102E68}" srcId="{A40A0073-4025-4AB8-B7E1-B46A1C7FBD48}" destId="{CB9BF88F-7ED9-48E5-BB19-D5D72B96BEB7}" srcOrd="1" destOrd="0" parTransId="{374C210A-5618-4994-98E4-F24D3FB69F86}" sibTransId="{CDCB1C4A-733C-4DF7-9D7E-E4A668A67458}"/>
    <dgm:cxn modelId="{82544BB2-0C76-4C94-8A45-5861D262A2A9}" type="presOf" srcId="{E8F0AE8A-A483-4B16-9210-41C91151F808}" destId="{D65B93F8-5EB3-4D1E-AA67-E3F0760E6872}" srcOrd="0" destOrd="0" presId="urn:microsoft.com/office/officeart/2018/2/layout/IconCircleList"/>
    <dgm:cxn modelId="{632D05B3-1C7C-4AB6-B7BC-18E7C375B8AF}" type="presOf" srcId="{CDCB1C4A-733C-4DF7-9D7E-E4A668A67458}" destId="{608EBBD4-53C9-415A-B15E-C03830946FB1}" srcOrd="0" destOrd="0" presId="urn:microsoft.com/office/officeart/2018/2/layout/IconCircleList"/>
    <dgm:cxn modelId="{737BE3BE-0D4F-40EE-9646-21BAE7F883DC}" type="presOf" srcId="{9684D5B8-18B9-460A-A9CE-9DE6314F293F}" destId="{C7A13012-6243-48DE-A019-C0659E06E660}" srcOrd="0" destOrd="0" presId="urn:microsoft.com/office/officeart/2018/2/layout/IconCircleList"/>
    <dgm:cxn modelId="{938280C2-A4E2-41ED-B240-30201C001550}" type="presOf" srcId="{A40A0073-4025-4AB8-B7E1-B46A1C7FBD48}" destId="{BDC4237B-D562-4BAD-9868-1201D7552BCA}" srcOrd="0" destOrd="0" presId="urn:microsoft.com/office/officeart/2018/2/layout/IconCircleList"/>
    <dgm:cxn modelId="{3CBAF4C2-8133-4A8A-AC37-4CC0CCBEFAC1}" type="presOf" srcId="{E0E8C1CD-8A91-40FD-B75C-75AC11C9B75F}" destId="{4B964A5F-C5DB-4DE1-A4B3-BFAFCA0275B3}" srcOrd="0" destOrd="0" presId="urn:microsoft.com/office/officeart/2018/2/layout/IconCircleList"/>
    <dgm:cxn modelId="{EC2461D4-7B23-4890-9F3D-8AF3CD747FBC}" srcId="{A40A0073-4025-4AB8-B7E1-B46A1C7FBD48}" destId="{9684D5B8-18B9-460A-A9CE-9DE6314F293F}" srcOrd="2" destOrd="0" parTransId="{407DF184-CA24-4C48-A06D-1F110CAE5FE5}" sibTransId="{CD1102EE-773F-4437-9528-E2E307DF7E32}"/>
    <dgm:cxn modelId="{8B35ECE9-1EEB-4A91-887F-74DD05F3F217}" srcId="{A40A0073-4025-4AB8-B7E1-B46A1C7FBD48}" destId="{E8F0AE8A-A483-4B16-9210-41C91151F808}" srcOrd="3" destOrd="0" parTransId="{C5AA3E15-50DC-476A-9A11-B16095CD0F0B}" sibTransId="{725D4F81-BFDE-4BB3-A9C4-8E7BCD33ACA5}"/>
    <dgm:cxn modelId="{85434C78-8358-4043-A834-6742E36BA9F8}" type="presParOf" srcId="{BDC4237B-D562-4BAD-9868-1201D7552BCA}" destId="{EBF75D75-646F-49C9-AC11-3E7B90EE5E35}" srcOrd="0" destOrd="0" presId="urn:microsoft.com/office/officeart/2018/2/layout/IconCircleList"/>
    <dgm:cxn modelId="{A045B1F7-22F9-4F1E-B509-A38A5CF1DF54}" type="presParOf" srcId="{EBF75D75-646F-49C9-AC11-3E7B90EE5E35}" destId="{71A49444-9102-47BD-9A82-C72F5C2858EA}" srcOrd="0" destOrd="0" presId="urn:microsoft.com/office/officeart/2018/2/layout/IconCircleList"/>
    <dgm:cxn modelId="{572225FB-BEA2-43DB-A874-C7A41FE8E94B}" type="presParOf" srcId="{71A49444-9102-47BD-9A82-C72F5C2858EA}" destId="{28334B2E-1493-4F1A-BE91-2F8CD37079CB}" srcOrd="0" destOrd="0" presId="urn:microsoft.com/office/officeart/2018/2/layout/IconCircleList"/>
    <dgm:cxn modelId="{D5F79EC4-E660-449C-BD18-0AF0DCBDCAB2}" type="presParOf" srcId="{71A49444-9102-47BD-9A82-C72F5C2858EA}" destId="{D5E1BC79-807F-49D5-8656-6D501AB9C3A3}" srcOrd="1" destOrd="0" presId="urn:microsoft.com/office/officeart/2018/2/layout/IconCircleList"/>
    <dgm:cxn modelId="{63A4C179-2BC4-4BC1-A228-E91B7D72DFC4}" type="presParOf" srcId="{71A49444-9102-47BD-9A82-C72F5C2858EA}" destId="{9A4F4F30-33C9-477D-B6B5-EA4B17C1DD7D}" srcOrd="2" destOrd="0" presId="urn:microsoft.com/office/officeart/2018/2/layout/IconCircleList"/>
    <dgm:cxn modelId="{B52A22B9-4A60-49B6-8F39-DEFC78345383}" type="presParOf" srcId="{71A49444-9102-47BD-9A82-C72F5C2858EA}" destId="{FF342BEE-446E-4F13-A49F-673800FF81F0}" srcOrd="3" destOrd="0" presId="urn:microsoft.com/office/officeart/2018/2/layout/IconCircleList"/>
    <dgm:cxn modelId="{374B32C8-5ADC-42D6-8735-C9654E0F3CF4}" type="presParOf" srcId="{EBF75D75-646F-49C9-AC11-3E7B90EE5E35}" destId="{4B964A5F-C5DB-4DE1-A4B3-BFAFCA0275B3}" srcOrd="1" destOrd="0" presId="urn:microsoft.com/office/officeart/2018/2/layout/IconCircleList"/>
    <dgm:cxn modelId="{B40D4084-55BC-4993-B5EE-17EF851A6282}" type="presParOf" srcId="{EBF75D75-646F-49C9-AC11-3E7B90EE5E35}" destId="{C6BF4D40-FC02-4967-BC61-0485CB2AC04A}" srcOrd="2" destOrd="0" presId="urn:microsoft.com/office/officeart/2018/2/layout/IconCircleList"/>
    <dgm:cxn modelId="{E43148DA-3AF4-42EC-9EC4-469D3378C6E1}" type="presParOf" srcId="{C6BF4D40-FC02-4967-BC61-0485CB2AC04A}" destId="{24867350-EFBE-4A1E-B0AD-FEAB188D39D8}" srcOrd="0" destOrd="0" presId="urn:microsoft.com/office/officeart/2018/2/layout/IconCircleList"/>
    <dgm:cxn modelId="{9756FC82-B92E-4D3B-B2A9-C6798C24A7BB}" type="presParOf" srcId="{C6BF4D40-FC02-4967-BC61-0485CB2AC04A}" destId="{B47F9BA1-950D-4C98-98C7-6E66D19AB3D2}" srcOrd="1" destOrd="0" presId="urn:microsoft.com/office/officeart/2018/2/layout/IconCircleList"/>
    <dgm:cxn modelId="{13C3BB4B-68F3-4D93-AFCF-62746ACB67CB}" type="presParOf" srcId="{C6BF4D40-FC02-4967-BC61-0485CB2AC04A}" destId="{B814F930-B841-4BD5-90A4-5726834FCAF2}" srcOrd="2" destOrd="0" presId="urn:microsoft.com/office/officeart/2018/2/layout/IconCircleList"/>
    <dgm:cxn modelId="{33628501-DE10-45CD-825B-8953F08886C0}" type="presParOf" srcId="{C6BF4D40-FC02-4967-BC61-0485CB2AC04A}" destId="{5310FDD8-327A-4A60-9B3A-ADA1291C1254}" srcOrd="3" destOrd="0" presId="urn:microsoft.com/office/officeart/2018/2/layout/IconCircleList"/>
    <dgm:cxn modelId="{D3FEA21F-782D-4CF6-856E-FD6844F0D867}" type="presParOf" srcId="{EBF75D75-646F-49C9-AC11-3E7B90EE5E35}" destId="{608EBBD4-53C9-415A-B15E-C03830946FB1}" srcOrd="3" destOrd="0" presId="urn:microsoft.com/office/officeart/2018/2/layout/IconCircleList"/>
    <dgm:cxn modelId="{62BA6601-FCD6-482D-98A7-BC75DEB44230}" type="presParOf" srcId="{EBF75D75-646F-49C9-AC11-3E7B90EE5E35}" destId="{1AD93B1F-08BB-4644-870A-EBB53E825472}" srcOrd="4" destOrd="0" presId="urn:microsoft.com/office/officeart/2018/2/layout/IconCircleList"/>
    <dgm:cxn modelId="{BB62EC7B-DF59-4339-8CA1-D4EB764F94C2}" type="presParOf" srcId="{1AD93B1F-08BB-4644-870A-EBB53E825472}" destId="{D1A20E7C-37DC-42F8-8A4A-F7AE79921563}" srcOrd="0" destOrd="0" presId="urn:microsoft.com/office/officeart/2018/2/layout/IconCircleList"/>
    <dgm:cxn modelId="{77BDE3A1-0938-4954-8AF7-7378882DB5ED}" type="presParOf" srcId="{1AD93B1F-08BB-4644-870A-EBB53E825472}" destId="{B0E4A79B-B123-44AD-A0A6-D6247F389F29}" srcOrd="1" destOrd="0" presId="urn:microsoft.com/office/officeart/2018/2/layout/IconCircleList"/>
    <dgm:cxn modelId="{96C32291-859F-4EC3-A231-BF0F872E3DD4}" type="presParOf" srcId="{1AD93B1F-08BB-4644-870A-EBB53E825472}" destId="{3A14EA7A-9E7B-4E16-8C19-23EA5DFCEA9F}" srcOrd="2" destOrd="0" presId="urn:microsoft.com/office/officeart/2018/2/layout/IconCircleList"/>
    <dgm:cxn modelId="{7498A605-92A9-4787-A3F4-5F04BFCB6B26}" type="presParOf" srcId="{1AD93B1F-08BB-4644-870A-EBB53E825472}" destId="{C7A13012-6243-48DE-A019-C0659E06E660}" srcOrd="3" destOrd="0" presId="urn:microsoft.com/office/officeart/2018/2/layout/IconCircleList"/>
    <dgm:cxn modelId="{6A06CFB9-3506-4BE0-93DA-D78561A98662}" type="presParOf" srcId="{EBF75D75-646F-49C9-AC11-3E7B90EE5E35}" destId="{2A5680B3-2792-416B-9A67-6DD327ACFEF4}" srcOrd="5" destOrd="0" presId="urn:microsoft.com/office/officeart/2018/2/layout/IconCircleList"/>
    <dgm:cxn modelId="{284928D3-BB99-4B62-80A2-5AD751B30929}" type="presParOf" srcId="{EBF75D75-646F-49C9-AC11-3E7B90EE5E35}" destId="{F18BA659-7155-43E9-879A-6E40865DFD30}" srcOrd="6" destOrd="0" presId="urn:microsoft.com/office/officeart/2018/2/layout/IconCircleList"/>
    <dgm:cxn modelId="{C78FC68F-6D61-4875-BFA6-E0BF439E97F5}" type="presParOf" srcId="{F18BA659-7155-43E9-879A-6E40865DFD30}" destId="{A8130CF4-A736-441A-82CA-A0F667A0F3A0}" srcOrd="0" destOrd="0" presId="urn:microsoft.com/office/officeart/2018/2/layout/IconCircleList"/>
    <dgm:cxn modelId="{06254C44-2D58-437C-BC8A-A0B8E9110B5E}" type="presParOf" srcId="{F18BA659-7155-43E9-879A-6E40865DFD30}" destId="{A64959A3-9491-4590-A9CA-8BEF2838EA57}" srcOrd="1" destOrd="0" presId="urn:microsoft.com/office/officeart/2018/2/layout/IconCircleList"/>
    <dgm:cxn modelId="{5014EA37-268C-4B55-8554-ABD07B24653A}" type="presParOf" srcId="{F18BA659-7155-43E9-879A-6E40865DFD30}" destId="{F2BA6AAA-D1BB-404F-B7ED-98CFEE02ABA4}" srcOrd="2" destOrd="0" presId="urn:microsoft.com/office/officeart/2018/2/layout/IconCircleList"/>
    <dgm:cxn modelId="{5A9DFAD1-B6A8-486D-8B68-06ECC5393303}" type="presParOf" srcId="{F18BA659-7155-43E9-879A-6E40865DFD30}" destId="{D65B93F8-5EB3-4D1E-AA67-E3F0760E6872}"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F4E54D-921B-420E-950C-FAC8D184343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77D37A7-D5DE-486B-A3FE-0DC2CDE6BE5B}">
      <dgm:prSet/>
      <dgm:spPr/>
      <dgm:t>
        <a:bodyPr/>
        <a:lstStyle/>
        <a:p>
          <a:r>
            <a:rPr lang="en-US" dirty="0"/>
            <a:t>•</a:t>
          </a:r>
          <a:r>
            <a:rPr lang="en-US" dirty="0">
              <a:latin typeface="Times New Roman"/>
              <a:cs typeface="Times New Roman"/>
            </a:rPr>
            <a:t> Expand the dataset to cover more species and disease types.</a:t>
          </a:r>
        </a:p>
      </dgm:t>
    </dgm:pt>
    <dgm:pt modelId="{2E512B43-1914-493D-87D4-867548238E3B}" type="parTrans" cxnId="{81DCBC5D-ABF4-4BDA-8252-805E620B8DA7}">
      <dgm:prSet/>
      <dgm:spPr/>
      <dgm:t>
        <a:bodyPr/>
        <a:lstStyle/>
        <a:p>
          <a:endParaRPr lang="en-US"/>
        </a:p>
      </dgm:t>
    </dgm:pt>
    <dgm:pt modelId="{C669667A-ECD0-4341-8A68-AC2C9512A8BF}" type="sibTrans" cxnId="{81DCBC5D-ABF4-4BDA-8252-805E620B8DA7}">
      <dgm:prSet/>
      <dgm:spPr/>
      <dgm:t>
        <a:bodyPr/>
        <a:lstStyle/>
        <a:p>
          <a:endParaRPr lang="en-US"/>
        </a:p>
      </dgm:t>
    </dgm:pt>
    <dgm:pt modelId="{ED85B407-D2DE-4434-8B3A-36795C3CAA45}">
      <dgm:prSet/>
      <dgm:spPr/>
      <dgm:t>
        <a:bodyPr/>
        <a:lstStyle/>
        <a:p>
          <a:r>
            <a:rPr lang="en-US" dirty="0">
              <a:latin typeface="Times New Roman"/>
              <a:cs typeface="Times New Roman"/>
            </a:rPr>
            <a:t>• Improve the CNN architecture for enhanced accuracy.</a:t>
          </a:r>
        </a:p>
      </dgm:t>
    </dgm:pt>
    <dgm:pt modelId="{F0C3C106-46C7-4D8D-A660-955EAF32A3C6}" type="parTrans" cxnId="{AF24B314-8394-490A-B6DA-9209A91D3C2E}">
      <dgm:prSet/>
      <dgm:spPr/>
      <dgm:t>
        <a:bodyPr/>
        <a:lstStyle/>
        <a:p>
          <a:endParaRPr lang="en-US"/>
        </a:p>
      </dgm:t>
    </dgm:pt>
    <dgm:pt modelId="{ED5BAD91-C0A1-418A-89C3-E8FF59971F8E}" type="sibTrans" cxnId="{AF24B314-8394-490A-B6DA-9209A91D3C2E}">
      <dgm:prSet/>
      <dgm:spPr/>
      <dgm:t>
        <a:bodyPr/>
        <a:lstStyle/>
        <a:p>
          <a:endParaRPr lang="en-US"/>
        </a:p>
      </dgm:t>
    </dgm:pt>
    <dgm:pt modelId="{C9E3F039-D514-4F07-AB1C-19B6202B0DC1}">
      <dgm:prSet/>
      <dgm:spPr/>
      <dgm:t>
        <a:bodyPr/>
        <a:lstStyle/>
        <a:p>
          <a:r>
            <a:rPr lang="en-US" dirty="0">
              <a:latin typeface="Times New Roman"/>
              <a:cs typeface="Times New Roman"/>
            </a:rPr>
            <a:t>• Field testing to ensure real-world performance matches lab results.</a:t>
          </a:r>
        </a:p>
      </dgm:t>
    </dgm:pt>
    <dgm:pt modelId="{FCE247E4-5BE8-4E78-B5D0-670ADC7DFFEC}" type="parTrans" cxnId="{3237BDC2-EF28-4CB6-9394-E50F0D48DC96}">
      <dgm:prSet/>
      <dgm:spPr/>
      <dgm:t>
        <a:bodyPr/>
        <a:lstStyle/>
        <a:p>
          <a:endParaRPr lang="en-US"/>
        </a:p>
      </dgm:t>
    </dgm:pt>
    <dgm:pt modelId="{6A20F782-2A1C-4DD5-A726-76B564FA28D6}" type="sibTrans" cxnId="{3237BDC2-EF28-4CB6-9394-E50F0D48DC96}">
      <dgm:prSet/>
      <dgm:spPr/>
      <dgm:t>
        <a:bodyPr/>
        <a:lstStyle/>
        <a:p>
          <a:endParaRPr lang="en-US"/>
        </a:p>
      </dgm:t>
    </dgm:pt>
    <dgm:pt modelId="{A268E453-B600-40FB-8873-00BC38B203E2}">
      <dgm:prSet/>
      <dgm:spPr/>
      <dgm:t>
        <a:bodyPr/>
        <a:lstStyle/>
        <a:p>
          <a:r>
            <a:rPr lang="en-US" dirty="0">
              <a:latin typeface="Times New Roman"/>
              <a:cs typeface="Times New Roman"/>
            </a:rPr>
            <a:t>• Continue enhancing the mobile app's scalability and performance.</a:t>
          </a:r>
        </a:p>
      </dgm:t>
    </dgm:pt>
    <dgm:pt modelId="{C6964855-481F-4F87-A236-80C4586B8538}" type="parTrans" cxnId="{399BFFB9-42C1-4994-96A2-2D57C0501059}">
      <dgm:prSet/>
      <dgm:spPr/>
      <dgm:t>
        <a:bodyPr/>
        <a:lstStyle/>
        <a:p>
          <a:endParaRPr lang="en-US"/>
        </a:p>
      </dgm:t>
    </dgm:pt>
    <dgm:pt modelId="{A1D76343-74F5-4E75-938C-D9DB34252C65}" type="sibTrans" cxnId="{399BFFB9-42C1-4994-96A2-2D57C0501059}">
      <dgm:prSet/>
      <dgm:spPr/>
      <dgm:t>
        <a:bodyPr/>
        <a:lstStyle/>
        <a:p>
          <a:endParaRPr lang="en-US"/>
        </a:p>
      </dgm:t>
    </dgm:pt>
    <dgm:pt modelId="{E6FDFA7F-E893-40B9-9741-F6D951D1FD9D}" type="pres">
      <dgm:prSet presAssocID="{9EF4E54D-921B-420E-950C-FAC8D184343A}" presName="root" presStyleCnt="0">
        <dgm:presLayoutVars>
          <dgm:dir/>
          <dgm:resizeHandles val="exact"/>
        </dgm:presLayoutVars>
      </dgm:prSet>
      <dgm:spPr/>
    </dgm:pt>
    <dgm:pt modelId="{37B60A2D-0B80-4906-AD09-9837A719DFEB}" type="pres">
      <dgm:prSet presAssocID="{977D37A7-D5DE-486B-A3FE-0DC2CDE6BE5B}" presName="compNode" presStyleCnt="0"/>
      <dgm:spPr/>
    </dgm:pt>
    <dgm:pt modelId="{5B82347C-E91F-42FF-B7A7-078FACF3E397}" type="pres">
      <dgm:prSet presAssocID="{977D37A7-D5DE-486B-A3FE-0DC2CDE6BE5B}" presName="bgRect" presStyleLbl="bgShp" presStyleIdx="0" presStyleCnt="4"/>
      <dgm:spPr/>
    </dgm:pt>
    <dgm:pt modelId="{28ADADA0-D3AD-4231-B0F2-CA71724EA9B4}" type="pres">
      <dgm:prSet presAssocID="{977D37A7-D5DE-486B-A3FE-0DC2CDE6BE5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AD8D91A-3C21-457E-BAB9-6A93F948AF9A}" type="pres">
      <dgm:prSet presAssocID="{977D37A7-D5DE-486B-A3FE-0DC2CDE6BE5B}" presName="spaceRect" presStyleCnt="0"/>
      <dgm:spPr/>
    </dgm:pt>
    <dgm:pt modelId="{34A64781-D6D9-4B60-937E-B68BA1668B1C}" type="pres">
      <dgm:prSet presAssocID="{977D37A7-D5DE-486B-A3FE-0DC2CDE6BE5B}" presName="parTx" presStyleLbl="revTx" presStyleIdx="0" presStyleCnt="4">
        <dgm:presLayoutVars>
          <dgm:chMax val="0"/>
          <dgm:chPref val="0"/>
        </dgm:presLayoutVars>
      </dgm:prSet>
      <dgm:spPr/>
    </dgm:pt>
    <dgm:pt modelId="{397CD334-6EDD-434A-BE45-0FC0382BE279}" type="pres">
      <dgm:prSet presAssocID="{C669667A-ECD0-4341-8A68-AC2C9512A8BF}" presName="sibTrans" presStyleCnt="0"/>
      <dgm:spPr/>
    </dgm:pt>
    <dgm:pt modelId="{4AB8B5AD-ECA3-4044-9E50-B894B7CC35BB}" type="pres">
      <dgm:prSet presAssocID="{ED85B407-D2DE-4434-8B3A-36795C3CAA45}" presName="compNode" presStyleCnt="0"/>
      <dgm:spPr/>
    </dgm:pt>
    <dgm:pt modelId="{E813065F-71A7-4119-BF85-00C9C226C8A3}" type="pres">
      <dgm:prSet presAssocID="{ED85B407-D2DE-4434-8B3A-36795C3CAA45}" presName="bgRect" presStyleLbl="bgShp" presStyleIdx="1" presStyleCnt="4"/>
      <dgm:spPr/>
    </dgm:pt>
    <dgm:pt modelId="{F0B64678-5B79-4663-B891-1F3CFE062F3B}" type="pres">
      <dgm:prSet presAssocID="{ED85B407-D2DE-4434-8B3A-36795C3CAA4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F40D4735-C0C7-459B-85C5-7EF3CB126308}" type="pres">
      <dgm:prSet presAssocID="{ED85B407-D2DE-4434-8B3A-36795C3CAA45}" presName="spaceRect" presStyleCnt="0"/>
      <dgm:spPr/>
    </dgm:pt>
    <dgm:pt modelId="{1D322374-54BA-4BBB-91F5-842BE44BB3EF}" type="pres">
      <dgm:prSet presAssocID="{ED85B407-D2DE-4434-8B3A-36795C3CAA45}" presName="parTx" presStyleLbl="revTx" presStyleIdx="1" presStyleCnt="4">
        <dgm:presLayoutVars>
          <dgm:chMax val="0"/>
          <dgm:chPref val="0"/>
        </dgm:presLayoutVars>
      </dgm:prSet>
      <dgm:spPr/>
    </dgm:pt>
    <dgm:pt modelId="{4872A5A4-167F-4136-92A3-3EBDBCBF75CE}" type="pres">
      <dgm:prSet presAssocID="{ED5BAD91-C0A1-418A-89C3-E8FF59971F8E}" presName="sibTrans" presStyleCnt="0"/>
      <dgm:spPr/>
    </dgm:pt>
    <dgm:pt modelId="{095074CF-F439-411B-8C5D-B4A4CAFA7776}" type="pres">
      <dgm:prSet presAssocID="{C9E3F039-D514-4F07-AB1C-19B6202B0DC1}" presName="compNode" presStyleCnt="0"/>
      <dgm:spPr/>
    </dgm:pt>
    <dgm:pt modelId="{87F52816-4FBA-4A1B-B511-DB60E6DFC853}" type="pres">
      <dgm:prSet presAssocID="{C9E3F039-D514-4F07-AB1C-19B6202B0DC1}" presName="bgRect" presStyleLbl="bgShp" presStyleIdx="2" presStyleCnt="4"/>
      <dgm:spPr/>
    </dgm:pt>
    <dgm:pt modelId="{93A78318-9150-4CAA-AE34-ED1DABBC5964}" type="pres">
      <dgm:prSet presAssocID="{C9E3F039-D514-4F07-AB1C-19B6202B0D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ientist"/>
        </a:ext>
      </dgm:extLst>
    </dgm:pt>
    <dgm:pt modelId="{5C7B036B-B0CE-4141-B641-538AFB7A870F}" type="pres">
      <dgm:prSet presAssocID="{C9E3F039-D514-4F07-AB1C-19B6202B0DC1}" presName="spaceRect" presStyleCnt="0"/>
      <dgm:spPr/>
    </dgm:pt>
    <dgm:pt modelId="{57F6E8B3-0073-4A03-9AF5-83A39CFF942F}" type="pres">
      <dgm:prSet presAssocID="{C9E3F039-D514-4F07-AB1C-19B6202B0DC1}" presName="parTx" presStyleLbl="revTx" presStyleIdx="2" presStyleCnt="4">
        <dgm:presLayoutVars>
          <dgm:chMax val="0"/>
          <dgm:chPref val="0"/>
        </dgm:presLayoutVars>
      </dgm:prSet>
      <dgm:spPr/>
    </dgm:pt>
    <dgm:pt modelId="{DCF4C26D-FEB8-4FBA-B0A9-77EA4F806F5B}" type="pres">
      <dgm:prSet presAssocID="{6A20F782-2A1C-4DD5-A726-76B564FA28D6}" presName="sibTrans" presStyleCnt="0"/>
      <dgm:spPr/>
    </dgm:pt>
    <dgm:pt modelId="{08FD881C-F508-42CC-8CBB-9218EFA74E90}" type="pres">
      <dgm:prSet presAssocID="{A268E453-B600-40FB-8873-00BC38B203E2}" presName="compNode" presStyleCnt="0"/>
      <dgm:spPr/>
    </dgm:pt>
    <dgm:pt modelId="{5D95E5AB-70A5-4C5D-9EB0-DDC34DB096A1}" type="pres">
      <dgm:prSet presAssocID="{A268E453-B600-40FB-8873-00BC38B203E2}" presName="bgRect" presStyleLbl="bgShp" presStyleIdx="3" presStyleCnt="4"/>
      <dgm:spPr/>
    </dgm:pt>
    <dgm:pt modelId="{115BFF67-C356-4398-9F10-4A7648C0F99E}" type="pres">
      <dgm:prSet presAssocID="{A268E453-B600-40FB-8873-00BC38B203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97891B9A-CAB3-4C77-9F7F-D745A6E6C98F}" type="pres">
      <dgm:prSet presAssocID="{A268E453-B600-40FB-8873-00BC38B203E2}" presName="spaceRect" presStyleCnt="0"/>
      <dgm:spPr/>
    </dgm:pt>
    <dgm:pt modelId="{79B2317B-4D1E-4CE0-BF56-04A25818DAC1}" type="pres">
      <dgm:prSet presAssocID="{A268E453-B600-40FB-8873-00BC38B203E2}" presName="parTx" presStyleLbl="revTx" presStyleIdx="3" presStyleCnt="4">
        <dgm:presLayoutVars>
          <dgm:chMax val="0"/>
          <dgm:chPref val="0"/>
        </dgm:presLayoutVars>
      </dgm:prSet>
      <dgm:spPr/>
    </dgm:pt>
  </dgm:ptLst>
  <dgm:cxnLst>
    <dgm:cxn modelId="{1608F603-51E6-4DF1-9522-5DF5FDFC24E9}" type="presOf" srcId="{977D37A7-D5DE-486B-A3FE-0DC2CDE6BE5B}" destId="{34A64781-D6D9-4B60-937E-B68BA1668B1C}" srcOrd="0" destOrd="0" presId="urn:microsoft.com/office/officeart/2018/2/layout/IconVerticalSolidList"/>
    <dgm:cxn modelId="{AF24B314-8394-490A-B6DA-9209A91D3C2E}" srcId="{9EF4E54D-921B-420E-950C-FAC8D184343A}" destId="{ED85B407-D2DE-4434-8B3A-36795C3CAA45}" srcOrd="1" destOrd="0" parTransId="{F0C3C106-46C7-4D8D-A660-955EAF32A3C6}" sibTransId="{ED5BAD91-C0A1-418A-89C3-E8FF59971F8E}"/>
    <dgm:cxn modelId="{81DCBC5D-ABF4-4BDA-8252-805E620B8DA7}" srcId="{9EF4E54D-921B-420E-950C-FAC8D184343A}" destId="{977D37A7-D5DE-486B-A3FE-0DC2CDE6BE5B}" srcOrd="0" destOrd="0" parTransId="{2E512B43-1914-493D-87D4-867548238E3B}" sibTransId="{C669667A-ECD0-4341-8A68-AC2C9512A8BF}"/>
    <dgm:cxn modelId="{778D284A-BBBC-4010-98DC-9C36ACD29A55}" type="presOf" srcId="{ED85B407-D2DE-4434-8B3A-36795C3CAA45}" destId="{1D322374-54BA-4BBB-91F5-842BE44BB3EF}" srcOrd="0" destOrd="0" presId="urn:microsoft.com/office/officeart/2018/2/layout/IconVerticalSolidList"/>
    <dgm:cxn modelId="{B0EEBE9F-0D67-48AE-97CB-FB7F617EA3D5}" type="presOf" srcId="{C9E3F039-D514-4F07-AB1C-19B6202B0DC1}" destId="{57F6E8B3-0073-4A03-9AF5-83A39CFF942F}" srcOrd="0" destOrd="0" presId="urn:microsoft.com/office/officeart/2018/2/layout/IconVerticalSolidList"/>
    <dgm:cxn modelId="{F7BB22B2-C458-4CD0-A4DC-73127B8D1771}" type="presOf" srcId="{9EF4E54D-921B-420E-950C-FAC8D184343A}" destId="{E6FDFA7F-E893-40B9-9741-F6D951D1FD9D}" srcOrd="0" destOrd="0" presId="urn:microsoft.com/office/officeart/2018/2/layout/IconVerticalSolidList"/>
    <dgm:cxn modelId="{399BFFB9-42C1-4994-96A2-2D57C0501059}" srcId="{9EF4E54D-921B-420E-950C-FAC8D184343A}" destId="{A268E453-B600-40FB-8873-00BC38B203E2}" srcOrd="3" destOrd="0" parTransId="{C6964855-481F-4F87-A236-80C4586B8538}" sibTransId="{A1D76343-74F5-4E75-938C-D9DB34252C65}"/>
    <dgm:cxn modelId="{3237BDC2-EF28-4CB6-9394-E50F0D48DC96}" srcId="{9EF4E54D-921B-420E-950C-FAC8D184343A}" destId="{C9E3F039-D514-4F07-AB1C-19B6202B0DC1}" srcOrd="2" destOrd="0" parTransId="{FCE247E4-5BE8-4E78-B5D0-670ADC7DFFEC}" sibTransId="{6A20F782-2A1C-4DD5-A726-76B564FA28D6}"/>
    <dgm:cxn modelId="{2B1A09F3-7873-4D5E-8919-332EBFB273EE}" type="presOf" srcId="{A268E453-B600-40FB-8873-00BC38B203E2}" destId="{79B2317B-4D1E-4CE0-BF56-04A25818DAC1}" srcOrd="0" destOrd="0" presId="urn:microsoft.com/office/officeart/2018/2/layout/IconVerticalSolidList"/>
    <dgm:cxn modelId="{962F17CF-80D5-424A-8930-1768B0FD6BCB}" type="presParOf" srcId="{E6FDFA7F-E893-40B9-9741-F6D951D1FD9D}" destId="{37B60A2D-0B80-4906-AD09-9837A719DFEB}" srcOrd="0" destOrd="0" presId="urn:microsoft.com/office/officeart/2018/2/layout/IconVerticalSolidList"/>
    <dgm:cxn modelId="{2FA0A8F8-C93C-4181-AC11-902A43CF7A6F}" type="presParOf" srcId="{37B60A2D-0B80-4906-AD09-9837A719DFEB}" destId="{5B82347C-E91F-42FF-B7A7-078FACF3E397}" srcOrd="0" destOrd="0" presId="urn:microsoft.com/office/officeart/2018/2/layout/IconVerticalSolidList"/>
    <dgm:cxn modelId="{CFBC2763-100B-4B9A-90D3-4117C8200CED}" type="presParOf" srcId="{37B60A2D-0B80-4906-AD09-9837A719DFEB}" destId="{28ADADA0-D3AD-4231-B0F2-CA71724EA9B4}" srcOrd="1" destOrd="0" presId="urn:microsoft.com/office/officeart/2018/2/layout/IconVerticalSolidList"/>
    <dgm:cxn modelId="{CB1FE6A4-7598-4E13-A042-D7740644287A}" type="presParOf" srcId="{37B60A2D-0B80-4906-AD09-9837A719DFEB}" destId="{0AD8D91A-3C21-457E-BAB9-6A93F948AF9A}" srcOrd="2" destOrd="0" presId="urn:microsoft.com/office/officeart/2018/2/layout/IconVerticalSolidList"/>
    <dgm:cxn modelId="{46FCA507-91B9-420D-90BC-4FB7194930C3}" type="presParOf" srcId="{37B60A2D-0B80-4906-AD09-9837A719DFEB}" destId="{34A64781-D6D9-4B60-937E-B68BA1668B1C}" srcOrd="3" destOrd="0" presId="urn:microsoft.com/office/officeart/2018/2/layout/IconVerticalSolidList"/>
    <dgm:cxn modelId="{E8261788-512B-49F6-91D9-B7BAFB53EF37}" type="presParOf" srcId="{E6FDFA7F-E893-40B9-9741-F6D951D1FD9D}" destId="{397CD334-6EDD-434A-BE45-0FC0382BE279}" srcOrd="1" destOrd="0" presId="urn:microsoft.com/office/officeart/2018/2/layout/IconVerticalSolidList"/>
    <dgm:cxn modelId="{1D1D2FC0-A32F-438D-ACEF-D74C562FD2AF}" type="presParOf" srcId="{E6FDFA7F-E893-40B9-9741-F6D951D1FD9D}" destId="{4AB8B5AD-ECA3-4044-9E50-B894B7CC35BB}" srcOrd="2" destOrd="0" presId="urn:microsoft.com/office/officeart/2018/2/layout/IconVerticalSolidList"/>
    <dgm:cxn modelId="{B31A0F20-7A9F-4158-8A43-82D7AF9545E7}" type="presParOf" srcId="{4AB8B5AD-ECA3-4044-9E50-B894B7CC35BB}" destId="{E813065F-71A7-4119-BF85-00C9C226C8A3}" srcOrd="0" destOrd="0" presId="urn:microsoft.com/office/officeart/2018/2/layout/IconVerticalSolidList"/>
    <dgm:cxn modelId="{D8ACE1C2-8AFC-4B15-B3A7-82DAA2EC7FC7}" type="presParOf" srcId="{4AB8B5AD-ECA3-4044-9E50-B894B7CC35BB}" destId="{F0B64678-5B79-4663-B891-1F3CFE062F3B}" srcOrd="1" destOrd="0" presId="urn:microsoft.com/office/officeart/2018/2/layout/IconVerticalSolidList"/>
    <dgm:cxn modelId="{4FC314FE-A33D-486E-AD88-3B822A55184F}" type="presParOf" srcId="{4AB8B5AD-ECA3-4044-9E50-B894B7CC35BB}" destId="{F40D4735-C0C7-459B-85C5-7EF3CB126308}" srcOrd="2" destOrd="0" presId="urn:microsoft.com/office/officeart/2018/2/layout/IconVerticalSolidList"/>
    <dgm:cxn modelId="{205F9CB9-D4F0-4D5F-BD83-BB34F24C9A37}" type="presParOf" srcId="{4AB8B5AD-ECA3-4044-9E50-B894B7CC35BB}" destId="{1D322374-54BA-4BBB-91F5-842BE44BB3EF}" srcOrd="3" destOrd="0" presId="urn:microsoft.com/office/officeart/2018/2/layout/IconVerticalSolidList"/>
    <dgm:cxn modelId="{33F4FBED-D4AC-4EF8-9DBB-F1643C6D34D9}" type="presParOf" srcId="{E6FDFA7F-E893-40B9-9741-F6D951D1FD9D}" destId="{4872A5A4-167F-4136-92A3-3EBDBCBF75CE}" srcOrd="3" destOrd="0" presId="urn:microsoft.com/office/officeart/2018/2/layout/IconVerticalSolidList"/>
    <dgm:cxn modelId="{9AD7F751-F97E-4215-89C1-95A1A0683656}" type="presParOf" srcId="{E6FDFA7F-E893-40B9-9741-F6D951D1FD9D}" destId="{095074CF-F439-411B-8C5D-B4A4CAFA7776}" srcOrd="4" destOrd="0" presId="urn:microsoft.com/office/officeart/2018/2/layout/IconVerticalSolidList"/>
    <dgm:cxn modelId="{75549329-6B73-4C5D-BFB4-AF107D5DCD24}" type="presParOf" srcId="{095074CF-F439-411B-8C5D-B4A4CAFA7776}" destId="{87F52816-4FBA-4A1B-B511-DB60E6DFC853}" srcOrd="0" destOrd="0" presId="urn:microsoft.com/office/officeart/2018/2/layout/IconVerticalSolidList"/>
    <dgm:cxn modelId="{4E6A3370-AB33-4951-A385-B7317221FB0F}" type="presParOf" srcId="{095074CF-F439-411B-8C5D-B4A4CAFA7776}" destId="{93A78318-9150-4CAA-AE34-ED1DABBC5964}" srcOrd="1" destOrd="0" presId="urn:microsoft.com/office/officeart/2018/2/layout/IconVerticalSolidList"/>
    <dgm:cxn modelId="{BC08AF3F-D5D0-417C-90E4-22A0C0E3A727}" type="presParOf" srcId="{095074CF-F439-411B-8C5D-B4A4CAFA7776}" destId="{5C7B036B-B0CE-4141-B641-538AFB7A870F}" srcOrd="2" destOrd="0" presId="urn:microsoft.com/office/officeart/2018/2/layout/IconVerticalSolidList"/>
    <dgm:cxn modelId="{061294ED-FBA0-4AB0-A433-CEE3DC1A3BEB}" type="presParOf" srcId="{095074CF-F439-411B-8C5D-B4A4CAFA7776}" destId="{57F6E8B3-0073-4A03-9AF5-83A39CFF942F}" srcOrd="3" destOrd="0" presId="urn:microsoft.com/office/officeart/2018/2/layout/IconVerticalSolidList"/>
    <dgm:cxn modelId="{CEB6532C-B904-48CA-8DCE-B4F0E6A132C5}" type="presParOf" srcId="{E6FDFA7F-E893-40B9-9741-F6D951D1FD9D}" destId="{DCF4C26D-FEB8-4FBA-B0A9-77EA4F806F5B}" srcOrd="5" destOrd="0" presId="urn:microsoft.com/office/officeart/2018/2/layout/IconVerticalSolidList"/>
    <dgm:cxn modelId="{73F768EA-C004-421C-BB61-BE4FBCF0DE33}" type="presParOf" srcId="{E6FDFA7F-E893-40B9-9741-F6D951D1FD9D}" destId="{08FD881C-F508-42CC-8CBB-9218EFA74E90}" srcOrd="6" destOrd="0" presId="urn:microsoft.com/office/officeart/2018/2/layout/IconVerticalSolidList"/>
    <dgm:cxn modelId="{CA0DD8DD-EEBD-4A2A-8C28-0F0371568EE3}" type="presParOf" srcId="{08FD881C-F508-42CC-8CBB-9218EFA74E90}" destId="{5D95E5AB-70A5-4C5D-9EB0-DDC34DB096A1}" srcOrd="0" destOrd="0" presId="urn:microsoft.com/office/officeart/2018/2/layout/IconVerticalSolidList"/>
    <dgm:cxn modelId="{8ECFAB54-EA67-4981-A3B7-20CDB1119BEE}" type="presParOf" srcId="{08FD881C-F508-42CC-8CBB-9218EFA74E90}" destId="{115BFF67-C356-4398-9F10-4A7648C0F99E}" srcOrd="1" destOrd="0" presId="urn:microsoft.com/office/officeart/2018/2/layout/IconVerticalSolidList"/>
    <dgm:cxn modelId="{F3999539-F207-42EC-91D7-854DFD8AA18E}" type="presParOf" srcId="{08FD881C-F508-42CC-8CBB-9218EFA74E90}" destId="{97891B9A-CAB3-4C77-9F7F-D745A6E6C98F}" srcOrd="2" destOrd="0" presId="urn:microsoft.com/office/officeart/2018/2/layout/IconVerticalSolidList"/>
    <dgm:cxn modelId="{83C27AC8-CAA9-4A79-A876-2B1ECE1F2086}" type="presParOf" srcId="{08FD881C-F508-42CC-8CBB-9218EFA74E90}" destId="{79B2317B-4D1E-4CE0-BF56-04A25818DA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ED738-3821-4311-8179-FA1035F3C330}">
      <dsp:nvSpPr>
        <dsp:cNvPr id="0" name=""/>
        <dsp:cNvSpPr/>
      </dsp:nvSpPr>
      <dsp:spPr>
        <a:xfrm>
          <a:off x="0" y="578434"/>
          <a:ext cx="5000124" cy="824850"/>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Paper 1</a:t>
          </a:r>
          <a:r>
            <a:rPr lang="en-US" sz="1500" kern="1200" dirty="0"/>
            <a:t>: "Convolutional Neural Networks in Detection of Plant Leaf Diseases: A Review"Comprehensive overview of CNN </a:t>
          </a:r>
          <a:r>
            <a:rPr lang="en-US" sz="1500" kern="1200" dirty="0">
              <a:latin typeface="Calibri"/>
            </a:rPr>
            <a:t>applicationsSummary</a:t>
          </a:r>
          <a:r>
            <a:rPr lang="en-US" sz="1500" kern="1200" dirty="0"/>
            <a:t> of advancements and challenges</a:t>
          </a:r>
        </a:p>
      </dsp:txBody>
      <dsp:txXfrm>
        <a:off x="40266" y="618700"/>
        <a:ext cx="4919592" cy="744318"/>
      </dsp:txXfrm>
    </dsp:sp>
    <dsp:sp modelId="{5E592B2C-0831-4A46-857A-CA27721437FB}">
      <dsp:nvSpPr>
        <dsp:cNvPr id="0" name=""/>
        <dsp:cNvSpPr/>
      </dsp:nvSpPr>
      <dsp:spPr>
        <a:xfrm>
          <a:off x="0" y="1446484"/>
          <a:ext cx="5000124" cy="824850"/>
        </a:xfrm>
        <a:prstGeom prst="roundRect">
          <a:avLst/>
        </a:prstGeom>
        <a:gradFill rotWithShape="0">
          <a:gsLst>
            <a:gs pos="0">
              <a:schemeClr val="accent5">
                <a:hueOff val="-2483469"/>
                <a:satOff val="9953"/>
                <a:lumOff val="2157"/>
                <a:alphaOff val="0"/>
                <a:tint val="100000"/>
                <a:shade val="100000"/>
                <a:satMod val="130000"/>
              </a:schemeClr>
            </a:gs>
            <a:gs pos="100000">
              <a:schemeClr val="accent5">
                <a:hueOff val="-2483469"/>
                <a:satOff val="9953"/>
                <a:lumOff val="215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Paper 2</a:t>
          </a:r>
          <a:r>
            <a:rPr lang="en-US" sz="1500" kern="1200" dirty="0"/>
            <a:t>: "Detection and identification of plant leaf diseases using YOLOv4</a:t>
          </a:r>
          <a:r>
            <a:rPr lang="en-US" sz="1500" kern="1200" dirty="0">
              <a:latin typeface="Calibri"/>
            </a:rPr>
            <a:t>". </a:t>
          </a:r>
          <a:r>
            <a:rPr lang="en-US" sz="1500" kern="1200" dirty="0"/>
            <a:t>Implementation of YOLOv4 </a:t>
          </a:r>
          <a:r>
            <a:rPr lang="en-US" sz="1500" kern="1200" dirty="0">
              <a:latin typeface="Calibri"/>
            </a:rPr>
            <a:t>algorithmHigh</a:t>
          </a:r>
          <a:r>
            <a:rPr lang="en-US" sz="1500" kern="1200" dirty="0"/>
            <a:t> accuracy in disease detection</a:t>
          </a:r>
        </a:p>
      </dsp:txBody>
      <dsp:txXfrm>
        <a:off x="40266" y="1486750"/>
        <a:ext cx="4919592" cy="744318"/>
      </dsp:txXfrm>
    </dsp:sp>
    <dsp:sp modelId="{150B30CC-95CF-41DA-BB15-A2B6E64FB91C}">
      <dsp:nvSpPr>
        <dsp:cNvPr id="0" name=""/>
        <dsp:cNvSpPr/>
      </dsp:nvSpPr>
      <dsp:spPr>
        <a:xfrm>
          <a:off x="0" y="2314534"/>
          <a:ext cx="5000124" cy="824850"/>
        </a:xfrm>
        <a:prstGeom prst="roundRect">
          <a:avLst/>
        </a:prstGeom>
        <a:gradFill rotWithShape="0">
          <a:gsLst>
            <a:gs pos="0">
              <a:schemeClr val="accent5">
                <a:hueOff val="-4966938"/>
                <a:satOff val="19906"/>
                <a:lumOff val="4314"/>
                <a:alphaOff val="0"/>
                <a:tint val="100000"/>
                <a:shade val="100000"/>
                <a:satMod val="130000"/>
              </a:schemeClr>
            </a:gs>
            <a:gs pos="100000">
              <a:schemeClr val="accent5">
                <a:hueOff val="-4966938"/>
                <a:satOff val="19906"/>
                <a:lumOff val="4314"/>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Paper 3</a:t>
          </a:r>
          <a:r>
            <a:rPr lang="en-US" sz="1500" kern="1200" dirty="0"/>
            <a:t>: "Plant diseases and pests detection based on deep learning: a review</a:t>
          </a:r>
          <a:r>
            <a:rPr lang="en-US" sz="1500" kern="1200" dirty="0">
              <a:latin typeface="Calibri"/>
            </a:rPr>
            <a:t>".  </a:t>
          </a:r>
          <a:r>
            <a:rPr lang="en-US" sz="1500" kern="1200" dirty="0"/>
            <a:t>Overview of deep learning </a:t>
          </a:r>
          <a:r>
            <a:rPr lang="en-US" sz="1500" kern="1200" dirty="0">
              <a:latin typeface="Calibri"/>
            </a:rPr>
            <a:t>techniquesFocus</a:t>
          </a:r>
          <a:r>
            <a:rPr lang="en-US" sz="1500" kern="1200" dirty="0"/>
            <a:t> on detection of both diseases and pests</a:t>
          </a:r>
        </a:p>
      </dsp:txBody>
      <dsp:txXfrm>
        <a:off x="40266" y="2354800"/>
        <a:ext cx="4919592" cy="744318"/>
      </dsp:txXfrm>
    </dsp:sp>
    <dsp:sp modelId="{A3446DCC-746A-4B48-A1D9-BBBCDD6EADA0}">
      <dsp:nvSpPr>
        <dsp:cNvPr id="0" name=""/>
        <dsp:cNvSpPr/>
      </dsp:nvSpPr>
      <dsp:spPr>
        <a:xfrm>
          <a:off x="0" y="3182585"/>
          <a:ext cx="5000124" cy="824850"/>
        </a:xfrm>
        <a:prstGeom prst="roundRect">
          <a:avLst/>
        </a:prstGeom>
        <a:gradFill rotWithShape="0">
          <a:gsLst>
            <a:gs pos="0">
              <a:schemeClr val="accent5">
                <a:hueOff val="-7450407"/>
                <a:satOff val="29858"/>
                <a:lumOff val="6471"/>
                <a:alphaOff val="0"/>
                <a:tint val="100000"/>
                <a:shade val="100000"/>
                <a:satMod val="130000"/>
              </a:schemeClr>
            </a:gs>
            <a:gs pos="100000">
              <a:schemeClr val="accent5">
                <a:hueOff val="-7450407"/>
                <a:satOff val="29858"/>
                <a:lumOff val="6471"/>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Paper 4</a:t>
          </a:r>
          <a:r>
            <a:rPr lang="en-US" sz="1500" kern="1200" dirty="0"/>
            <a:t>: "Automatic detection of plant diseases using deep learning</a:t>
          </a:r>
          <a:r>
            <a:rPr lang="en-US" sz="1500" kern="1200" dirty="0">
              <a:latin typeface="Calibri"/>
            </a:rPr>
            <a:t>". </a:t>
          </a:r>
          <a:r>
            <a:rPr lang="en-US" sz="1500" kern="1200" dirty="0"/>
            <a:t>Discussion of various deep learning </a:t>
          </a:r>
          <a:r>
            <a:rPr lang="en-US" sz="1500" kern="1200" dirty="0">
              <a:latin typeface="Calibri"/>
            </a:rPr>
            <a:t>techniques Benefits</a:t>
          </a:r>
          <a:r>
            <a:rPr lang="en-US" sz="1500" kern="1200" dirty="0"/>
            <a:t> of automatic detection systems</a:t>
          </a:r>
        </a:p>
      </dsp:txBody>
      <dsp:txXfrm>
        <a:off x="40266" y="3222851"/>
        <a:ext cx="4919592" cy="744318"/>
      </dsp:txXfrm>
    </dsp:sp>
    <dsp:sp modelId="{E6A65760-2137-45E0-AAA8-3B7B07BEEABD}">
      <dsp:nvSpPr>
        <dsp:cNvPr id="0" name=""/>
        <dsp:cNvSpPr/>
      </dsp:nvSpPr>
      <dsp:spPr>
        <a:xfrm>
          <a:off x="0" y="4050635"/>
          <a:ext cx="5000124" cy="824850"/>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rtl="0">
            <a:lnSpc>
              <a:spcPct val="90000"/>
            </a:lnSpc>
            <a:spcBef>
              <a:spcPct val="0"/>
            </a:spcBef>
            <a:spcAft>
              <a:spcPct val="35000"/>
            </a:spcAft>
            <a:buNone/>
          </a:pPr>
          <a:r>
            <a:rPr lang="en-US" sz="1500" b="1" kern="1200" dirty="0"/>
            <a:t>Paper 5</a:t>
          </a:r>
          <a:r>
            <a:rPr lang="en-US" sz="1500" kern="1200" dirty="0"/>
            <a:t>: "A deep learning approach for detection of plant leaf diseases</a:t>
          </a:r>
          <a:r>
            <a:rPr lang="en-US" sz="1500" kern="1200" dirty="0">
              <a:latin typeface="Calibri"/>
            </a:rPr>
            <a:t>".  </a:t>
          </a:r>
          <a:r>
            <a:rPr lang="en-US" sz="1500" kern="1200" dirty="0"/>
            <a:t>Novel deep learning model for leaf disease </a:t>
          </a:r>
          <a:r>
            <a:rPr lang="en-US" sz="1500" kern="1200" dirty="0">
              <a:latin typeface="Calibri"/>
            </a:rPr>
            <a:t>detection Comparison </a:t>
          </a:r>
          <a:r>
            <a:rPr lang="en-US" sz="1500" kern="1200" dirty="0"/>
            <a:t>with traditional methods</a:t>
          </a:r>
        </a:p>
      </dsp:txBody>
      <dsp:txXfrm>
        <a:off x="40266" y="4090901"/>
        <a:ext cx="4919592" cy="744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4C5273-3401-4A7E-8FCE-63F416F21F72}">
      <dsp:nvSpPr>
        <dsp:cNvPr id="0" name=""/>
        <dsp:cNvSpPr/>
      </dsp:nvSpPr>
      <dsp:spPr>
        <a:xfrm>
          <a:off x="518185" y="517202"/>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3B3DC0-556A-4D89-BF2D-7E8C6432B0BC}">
      <dsp:nvSpPr>
        <dsp:cNvPr id="0" name=""/>
        <dsp:cNvSpPr/>
      </dsp:nvSpPr>
      <dsp:spPr>
        <a:xfrm>
          <a:off x="832623" y="831639"/>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F43518-123D-4688-9CC2-8D73BCF283BA}">
      <dsp:nvSpPr>
        <dsp:cNvPr id="0" name=""/>
        <dsp:cNvSpPr/>
      </dsp:nvSpPr>
      <dsp:spPr>
        <a:xfrm>
          <a:off x="46529" y="24522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latin typeface="Times New Roman"/>
              <a:cs typeface="Times New Roman"/>
            </a:rPr>
            <a:t>• Traditional detection methods are time-consuming and prone to human error.</a:t>
          </a:r>
        </a:p>
      </dsp:txBody>
      <dsp:txXfrm>
        <a:off x="46529" y="2452202"/>
        <a:ext cx="2418750" cy="720000"/>
      </dsp:txXfrm>
    </dsp:sp>
    <dsp:sp modelId="{F56F8CEC-29DD-4236-AF85-AE7C621D1F6A}">
      <dsp:nvSpPr>
        <dsp:cNvPr id="0" name=""/>
        <dsp:cNvSpPr/>
      </dsp:nvSpPr>
      <dsp:spPr>
        <a:xfrm>
          <a:off x="3360216" y="517202"/>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6791BC-19AD-4579-93CA-0DBB92CE9456}">
      <dsp:nvSpPr>
        <dsp:cNvPr id="0" name=""/>
        <dsp:cNvSpPr/>
      </dsp:nvSpPr>
      <dsp:spPr>
        <a:xfrm>
          <a:off x="3674654" y="831639"/>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D3C426-D27C-47DA-B660-141C09FBEF19}">
      <dsp:nvSpPr>
        <dsp:cNvPr id="0" name=""/>
        <dsp:cNvSpPr/>
      </dsp:nvSpPr>
      <dsp:spPr>
        <a:xfrm>
          <a:off x="2888560" y="24522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latin typeface="Times New Roman"/>
              <a:cs typeface="Times New Roman"/>
            </a:rPr>
            <a:t>• Large-scale monitoring for plant diseases is a challenge without automation.</a:t>
          </a:r>
        </a:p>
      </dsp:txBody>
      <dsp:txXfrm>
        <a:off x="2888560" y="2452202"/>
        <a:ext cx="2418750" cy="720000"/>
      </dsp:txXfrm>
    </dsp:sp>
    <dsp:sp modelId="{020AC209-1883-48E9-A822-E2617A61CA0E}">
      <dsp:nvSpPr>
        <dsp:cNvPr id="0" name=""/>
        <dsp:cNvSpPr/>
      </dsp:nvSpPr>
      <dsp:spPr>
        <a:xfrm>
          <a:off x="6202248" y="517202"/>
          <a:ext cx="1475437" cy="147543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359FFE-D65C-4D6B-AE51-349445826318}">
      <dsp:nvSpPr>
        <dsp:cNvPr id="0" name=""/>
        <dsp:cNvSpPr/>
      </dsp:nvSpPr>
      <dsp:spPr>
        <a:xfrm>
          <a:off x="6516685" y="831639"/>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6186BC-6623-43D5-ACE2-1B8F83E52396}">
      <dsp:nvSpPr>
        <dsp:cNvPr id="0" name=""/>
        <dsp:cNvSpPr/>
      </dsp:nvSpPr>
      <dsp:spPr>
        <a:xfrm>
          <a:off x="5730591" y="24522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latin typeface="Times New Roman"/>
              <a:cs typeface="Times New Roman"/>
            </a:rPr>
            <a:t>• Farmers require fast, reliable, and affordable tools for disease detection.</a:t>
          </a:r>
        </a:p>
      </dsp:txBody>
      <dsp:txXfrm>
        <a:off x="5730591" y="2452202"/>
        <a:ext cx="241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34B2E-1493-4F1A-BE91-2F8CD37079CB}">
      <dsp:nvSpPr>
        <dsp:cNvPr id="0" name=""/>
        <dsp:cNvSpPr/>
      </dsp:nvSpPr>
      <dsp:spPr>
        <a:xfrm>
          <a:off x="18535" y="659889"/>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E1BC79-807F-49D5-8656-6D501AB9C3A3}">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342BEE-446E-4F13-A49F-673800FF81F0}">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 </a:t>
          </a:r>
          <a:r>
            <a:rPr lang="en-US" sz="1800" kern="1200" dirty="0">
              <a:latin typeface="Times New Roman"/>
              <a:cs typeface="Times New Roman"/>
            </a:rPr>
            <a:t>Dataset: Plant Village, consisting of diseased and healthy leaf images.</a:t>
          </a:r>
        </a:p>
      </dsp:txBody>
      <dsp:txXfrm>
        <a:off x="1330115" y="659889"/>
        <a:ext cx="2546008" cy="1080124"/>
      </dsp:txXfrm>
    </dsp:sp>
    <dsp:sp modelId="{24867350-EFBE-4A1E-B0AD-FEAB188D39D8}">
      <dsp:nvSpPr>
        <dsp:cNvPr id="0" name=""/>
        <dsp:cNvSpPr/>
      </dsp:nvSpPr>
      <dsp:spPr>
        <a:xfrm>
          <a:off x="4319746" y="659889"/>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F9BA1-950D-4C98-98C7-6E66D19AB3D2}">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310FDD8-327A-4A60-9B3A-ADA1291C1254}">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a:cs typeface="Times New Roman"/>
            </a:rPr>
            <a:t>• Model Architecture: VGG-19 CNN used for feature extraction and classification.</a:t>
          </a:r>
        </a:p>
      </dsp:txBody>
      <dsp:txXfrm>
        <a:off x="5631327" y="659889"/>
        <a:ext cx="2546008" cy="1080124"/>
      </dsp:txXfrm>
    </dsp:sp>
    <dsp:sp modelId="{D1A20E7C-37DC-42F8-8A4A-F7AE79921563}">
      <dsp:nvSpPr>
        <dsp:cNvPr id="0" name=""/>
        <dsp:cNvSpPr/>
      </dsp:nvSpPr>
      <dsp:spPr>
        <a:xfrm>
          <a:off x="18535" y="2452790"/>
          <a:ext cx="1080124" cy="108012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E4A79B-B123-44AD-A0A6-D6247F389F29}">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A13012-6243-48DE-A019-C0659E06E660}">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a:cs typeface="Times New Roman"/>
            </a:rPr>
            <a:t>• Image Preprocessing: Data augmentation and normalization using </a:t>
          </a:r>
          <a:r>
            <a:rPr lang="en-US" sz="1800" kern="1200" dirty="0" err="1">
              <a:latin typeface="Times New Roman"/>
              <a:cs typeface="Times New Roman"/>
            </a:rPr>
            <a:t>Keras</a:t>
          </a:r>
          <a:r>
            <a:rPr lang="en-US" sz="1800" kern="1200" dirty="0">
              <a:latin typeface="Times New Roman"/>
              <a:cs typeface="Times New Roman"/>
            </a:rPr>
            <a:t>' Image Data Generator.</a:t>
          </a:r>
        </a:p>
      </dsp:txBody>
      <dsp:txXfrm>
        <a:off x="1330115" y="2452790"/>
        <a:ext cx="2546008" cy="1080124"/>
      </dsp:txXfrm>
    </dsp:sp>
    <dsp:sp modelId="{A8130CF4-A736-441A-82CA-A0F667A0F3A0}">
      <dsp:nvSpPr>
        <dsp:cNvPr id="0" name=""/>
        <dsp:cNvSpPr/>
      </dsp:nvSpPr>
      <dsp:spPr>
        <a:xfrm>
          <a:off x="4319746" y="2452790"/>
          <a:ext cx="1080124" cy="10801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959A3-9491-4590-A9CA-8BEF2838EA57}">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5B93F8-5EB3-4D1E-AA67-E3F0760E6872}">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a:cs typeface="Times New Roman"/>
            </a:rPr>
            <a:t>• Deployment: Model deployed on a mobile app for real-time disease detection.</a:t>
          </a:r>
        </a:p>
      </dsp:txBody>
      <dsp:txXfrm>
        <a:off x="5631327" y="2452790"/>
        <a:ext cx="2546008" cy="10801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2347C-E91F-42FF-B7A7-078FACF3E397}">
      <dsp:nvSpPr>
        <dsp:cNvPr id="0" name=""/>
        <dsp:cNvSpPr/>
      </dsp:nvSpPr>
      <dsp:spPr>
        <a:xfrm>
          <a:off x="0" y="1805"/>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ADADA0-D3AD-4231-B0F2-CA71724EA9B4}">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A64781-D6D9-4B60-937E-B68BA1668B1C}">
      <dsp:nvSpPr>
        <dsp:cNvPr id="0" name=""/>
        <dsp:cNvSpPr/>
      </dsp:nvSpPr>
      <dsp:spPr>
        <a:xfrm>
          <a:off x="1057183" y="1805"/>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a:t>
          </a:r>
          <a:r>
            <a:rPr lang="en-US" sz="2200" kern="1200" dirty="0">
              <a:latin typeface="Times New Roman"/>
              <a:cs typeface="Times New Roman"/>
            </a:rPr>
            <a:t> Expand the dataset to cover more species and disease types.</a:t>
          </a:r>
        </a:p>
      </dsp:txBody>
      <dsp:txXfrm>
        <a:off x="1057183" y="1805"/>
        <a:ext cx="6829516" cy="915310"/>
      </dsp:txXfrm>
    </dsp:sp>
    <dsp:sp modelId="{E813065F-71A7-4119-BF85-00C9C226C8A3}">
      <dsp:nvSpPr>
        <dsp:cNvPr id="0" name=""/>
        <dsp:cNvSpPr/>
      </dsp:nvSpPr>
      <dsp:spPr>
        <a:xfrm>
          <a:off x="0" y="1145944"/>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64678-5B79-4663-B891-1F3CFE062F3B}">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322374-54BA-4BBB-91F5-842BE44BB3EF}">
      <dsp:nvSpPr>
        <dsp:cNvPr id="0" name=""/>
        <dsp:cNvSpPr/>
      </dsp:nvSpPr>
      <dsp:spPr>
        <a:xfrm>
          <a:off x="1057183" y="1145944"/>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a:cs typeface="Times New Roman"/>
            </a:rPr>
            <a:t>• Improve the CNN architecture for enhanced accuracy.</a:t>
          </a:r>
        </a:p>
      </dsp:txBody>
      <dsp:txXfrm>
        <a:off x="1057183" y="1145944"/>
        <a:ext cx="6829516" cy="915310"/>
      </dsp:txXfrm>
    </dsp:sp>
    <dsp:sp modelId="{87F52816-4FBA-4A1B-B511-DB60E6DFC853}">
      <dsp:nvSpPr>
        <dsp:cNvPr id="0" name=""/>
        <dsp:cNvSpPr/>
      </dsp:nvSpPr>
      <dsp:spPr>
        <a:xfrm>
          <a:off x="0" y="2290082"/>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A78318-9150-4CAA-AE34-ED1DABBC596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F6E8B3-0073-4A03-9AF5-83A39CFF942F}">
      <dsp:nvSpPr>
        <dsp:cNvPr id="0" name=""/>
        <dsp:cNvSpPr/>
      </dsp:nvSpPr>
      <dsp:spPr>
        <a:xfrm>
          <a:off x="1057183" y="2290082"/>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a:cs typeface="Times New Roman"/>
            </a:rPr>
            <a:t>• Field testing to ensure real-world performance matches lab results.</a:t>
          </a:r>
        </a:p>
      </dsp:txBody>
      <dsp:txXfrm>
        <a:off x="1057183" y="2290082"/>
        <a:ext cx="6829516" cy="915310"/>
      </dsp:txXfrm>
    </dsp:sp>
    <dsp:sp modelId="{5D95E5AB-70A5-4C5D-9EB0-DDC34DB096A1}">
      <dsp:nvSpPr>
        <dsp:cNvPr id="0" name=""/>
        <dsp:cNvSpPr/>
      </dsp:nvSpPr>
      <dsp:spPr>
        <a:xfrm>
          <a:off x="0" y="3434221"/>
          <a:ext cx="78867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BFF67-C356-4398-9F10-4A7648C0F99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B2317B-4D1E-4CE0-BF56-04A25818DAC1}">
      <dsp:nvSpPr>
        <dsp:cNvPr id="0" name=""/>
        <dsp:cNvSpPr/>
      </dsp:nvSpPr>
      <dsp:spPr>
        <a:xfrm>
          <a:off x="1057183" y="3434221"/>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latin typeface="Times New Roman"/>
              <a:cs typeface="Times New Roman"/>
            </a:rPr>
            <a:t>• Continue enhancing the mobile app's scalability and performance.</a:t>
          </a:r>
        </a:p>
      </dsp:txBody>
      <dsp:txXfrm>
        <a:off x="1057183" y="3434221"/>
        <a:ext cx="6829516" cy="915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hyperlink" Target="https://www.frontiersin.org/journals/plant-science/articles/10.3389/fpls.2024.1355941/full" TargetMode="External"/><Relationship Id="rId2" Type="http://schemas.openxmlformats.org/officeDocument/2006/relationships/hyperlink" Target="https://www.mdpi.com/2077-0472/12/8/1192"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1879729619301437" TargetMode="External"/><Relationship Id="rId5" Type="http://schemas.openxmlformats.org/officeDocument/2006/relationships/hyperlink" Target="https://www.researchgate.net/publication/344155605_Plant_Disease_Detection_using_CNN" TargetMode="External"/><Relationship Id="rId4" Type="http://schemas.openxmlformats.org/officeDocument/2006/relationships/hyperlink" Target="https://plantmethods.biomedcentral.com/articles/10.1186/s13007-021-00722-9"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3C4366-847E-83FB-9CA5-609CA6275C7A}"/>
              </a:ext>
            </a:extLst>
          </p:cNvPr>
          <p:cNvSpPr>
            <a:spLocks noGrp="1"/>
          </p:cNvSpPr>
          <p:nvPr>
            <p:ph type="subTitle" idx="1"/>
          </p:nvPr>
        </p:nvSpPr>
        <p:spPr>
          <a:xfrm>
            <a:off x="4416250" y="3638132"/>
            <a:ext cx="4227844" cy="1974501"/>
          </a:xfrm>
        </p:spPr>
        <p:txBody>
          <a:bodyPr vert="horz" lIns="91440" tIns="45720" rIns="91440" bIns="45720" rtlCol="0" anchor="t">
            <a:normAutofit fontScale="92500" lnSpcReduction="20000"/>
          </a:bodyPr>
          <a:lstStyle/>
          <a:p>
            <a:pPr fontAlgn="base"/>
            <a:r>
              <a:rPr lang="en-US" sz="1350" b="0" i="0" u="none" strike="noStrike" dirty="0">
                <a:solidFill>
                  <a:schemeClr val="tx1"/>
                </a:solidFill>
                <a:effectLst/>
                <a:latin typeface="Times New Roman"/>
                <a:cs typeface="Times New Roman"/>
              </a:rPr>
              <a:t>Batch ID</a:t>
            </a:r>
            <a:r>
              <a:rPr lang="en-US" sz="1350" dirty="0">
                <a:solidFill>
                  <a:schemeClr val="tx1"/>
                </a:solidFill>
                <a:latin typeface="Times New Roman"/>
                <a:cs typeface="Times New Roman"/>
              </a:rPr>
              <a:t>: 243I014</a:t>
            </a:r>
            <a:endParaRPr lang="en-US" sz="1350" b="0" i="0">
              <a:solidFill>
                <a:schemeClr val="tx1"/>
              </a:solidFill>
              <a:effectLst/>
              <a:latin typeface="Times New Roman"/>
              <a:ea typeface="+mn-lt"/>
              <a:cs typeface="Times New Roman"/>
            </a:endParaRPr>
          </a:p>
          <a:p>
            <a:pPr algn="ctr" rtl="0" fontAlgn="base"/>
            <a:r>
              <a:rPr lang="en-US" sz="1350" b="0" i="0" dirty="0">
                <a:solidFill>
                  <a:schemeClr val="tx1"/>
                </a:solidFill>
                <a:effectLst/>
                <a:latin typeface="Times New Roman"/>
                <a:cs typeface="Times New Roman"/>
              </a:rPr>
              <a:t>​</a:t>
            </a:r>
            <a:endParaRPr lang="en-US" b="0" i="0">
              <a:solidFill>
                <a:schemeClr val="tx1"/>
              </a:solidFill>
              <a:effectLst/>
              <a:latin typeface="Times New Roman"/>
              <a:cs typeface="Times New Roman"/>
            </a:endParaRPr>
          </a:p>
          <a:p>
            <a:pPr algn="ctr" rtl="0" fontAlgn="base"/>
            <a:r>
              <a:rPr lang="en-US" sz="1350" b="0" i="0" u="none" strike="noStrike" dirty="0">
                <a:solidFill>
                  <a:schemeClr val="tx1"/>
                </a:solidFill>
                <a:effectLst/>
                <a:latin typeface="Times New Roman"/>
                <a:cs typeface="Times New Roman"/>
              </a:rPr>
              <a:t>Student1 Reg. No:</a:t>
            </a:r>
            <a:r>
              <a:rPr lang="en-US" sz="1350" dirty="0">
                <a:solidFill>
                  <a:schemeClr val="tx1"/>
                </a:solidFill>
                <a:latin typeface="Times New Roman"/>
                <a:cs typeface="Times New Roman"/>
              </a:rPr>
              <a:t>RA2211003030370</a:t>
            </a:r>
            <a:endParaRPr lang="en-US" sz="1350" b="0" i="0" dirty="0">
              <a:solidFill>
                <a:schemeClr val="tx1"/>
              </a:solidFill>
              <a:effectLst/>
              <a:latin typeface="Times New Roman"/>
              <a:cs typeface="Times New Roman"/>
            </a:endParaRPr>
          </a:p>
          <a:p>
            <a:pPr fontAlgn="base"/>
            <a:r>
              <a:rPr lang="en-US" sz="1350" b="0" i="0" u="none" strike="noStrike" dirty="0">
                <a:solidFill>
                  <a:schemeClr val="tx1"/>
                </a:solidFill>
                <a:effectLst/>
                <a:latin typeface="Times New Roman"/>
                <a:cs typeface="Times New Roman"/>
              </a:rPr>
              <a:t>Student 1 Name: </a:t>
            </a:r>
            <a:r>
              <a:rPr lang="en-US" sz="1350" dirty="0">
                <a:solidFill>
                  <a:schemeClr val="tx1"/>
                </a:solidFill>
                <a:latin typeface="Times New Roman"/>
                <a:cs typeface="Times New Roman"/>
              </a:rPr>
              <a:t>Saksham Chaudhary</a:t>
            </a:r>
            <a:endParaRPr lang="en-US" sz="1350" b="0" i="0" dirty="0">
              <a:solidFill>
                <a:schemeClr val="tx1"/>
              </a:solidFill>
              <a:effectLst/>
              <a:latin typeface="Times New Roman"/>
              <a:cs typeface="Times New Roman"/>
            </a:endParaRPr>
          </a:p>
          <a:p>
            <a:endParaRPr lang="en-US" sz="1350" dirty="0">
              <a:solidFill>
                <a:schemeClr val="tx1"/>
              </a:solidFill>
              <a:latin typeface="Times New Roman"/>
              <a:cs typeface="Times New Roman"/>
            </a:endParaRPr>
          </a:p>
          <a:p>
            <a:pPr algn="ctr" rtl="0" fontAlgn="base"/>
            <a:r>
              <a:rPr lang="en-US" sz="1350" b="0" i="0" u="none" strike="noStrike" dirty="0">
                <a:solidFill>
                  <a:schemeClr val="tx1"/>
                </a:solidFill>
                <a:effectLst/>
                <a:latin typeface="Times New Roman"/>
                <a:cs typeface="Times New Roman"/>
              </a:rPr>
              <a:t>Student 2 Reg. No: RA2211003030387</a:t>
            </a:r>
            <a:r>
              <a:rPr lang="en-US" sz="1350" b="0" i="0" dirty="0">
                <a:solidFill>
                  <a:schemeClr val="tx1"/>
                </a:solidFill>
                <a:effectLst/>
                <a:latin typeface="Times New Roman"/>
                <a:cs typeface="Times New Roman"/>
              </a:rPr>
              <a:t>​</a:t>
            </a:r>
            <a:endParaRPr lang="en-US" b="0" i="0">
              <a:solidFill>
                <a:schemeClr val="tx1"/>
              </a:solidFill>
              <a:effectLst/>
              <a:latin typeface="Times New Roman"/>
              <a:cs typeface="Times New Roman"/>
            </a:endParaRPr>
          </a:p>
          <a:p>
            <a:pPr fontAlgn="base"/>
            <a:r>
              <a:rPr lang="en-US" sz="1350" b="0" i="0" u="none" strike="noStrike" dirty="0">
                <a:solidFill>
                  <a:schemeClr val="tx1"/>
                </a:solidFill>
                <a:effectLst/>
                <a:latin typeface="Times New Roman"/>
                <a:cs typeface="Times New Roman"/>
              </a:rPr>
              <a:t>Student 2 Name: </a:t>
            </a:r>
            <a:r>
              <a:rPr lang="en-US" sz="1350" dirty="0">
                <a:solidFill>
                  <a:schemeClr val="tx1"/>
                </a:solidFill>
                <a:latin typeface="Times New Roman"/>
                <a:cs typeface="Times New Roman"/>
              </a:rPr>
              <a:t>Rajat Garg</a:t>
            </a:r>
            <a:endParaRPr lang="en-US" sz="1350" b="0" i="0" dirty="0">
              <a:solidFill>
                <a:schemeClr val="tx1"/>
              </a:solidFill>
              <a:effectLst/>
              <a:latin typeface="Times New Roman"/>
              <a:cs typeface="Times New Roman"/>
            </a:endParaRPr>
          </a:p>
          <a:p>
            <a:endParaRPr lang="en-US" sz="1350" dirty="0">
              <a:solidFill>
                <a:schemeClr val="tx1"/>
              </a:solidFill>
              <a:latin typeface="Times New Roman"/>
              <a:cs typeface="Times New Roman"/>
            </a:endParaRPr>
          </a:p>
          <a:p>
            <a:pPr algn="ctr" rtl="0" fontAlgn="base"/>
            <a:r>
              <a:rPr lang="en-US" sz="1350" b="0" i="0" u="none" strike="noStrike" dirty="0">
                <a:solidFill>
                  <a:schemeClr val="tx1"/>
                </a:solidFill>
                <a:effectLst/>
                <a:latin typeface="Times New Roman"/>
                <a:cs typeface="Times New Roman"/>
              </a:rPr>
              <a:t>Student 3 Reg. No:</a:t>
            </a:r>
            <a:r>
              <a:rPr lang="en-US" sz="1350" dirty="0">
                <a:solidFill>
                  <a:schemeClr val="tx1"/>
                </a:solidFill>
                <a:latin typeface="Times New Roman"/>
                <a:cs typeface="Times New Roman"/>
              </a:rPr>
              <a:t>RA2211003030405</a:t>
            </a:r>
            <a:endParaRPr lang="en-US" sz="1350" b="0" i="0" dirty="0">
              <a:solidFill>
                <a:schemeClr val="tx1"/>
              </a:solidFill>
              <a:effectLst/>
              <a:latin typeface="Times New Roman"/>
              <a:cs typeface="Times New Roman"/>
            </a:endParaRPr>
          </a:p>
          <a:p>
            <a:pPr fontAlgn="base"/>
            <a:r>
              <a:rPr lang="en-US" sz="1350" b="0" i="0" u="none" strike="noStrike" dirty="0">
                <a:solidFill>
                  <a:schemeClr val="tx1"/>
                </a:solidFill>
                <a:effectLst/>
                <a:latin typeface="Times New Roman"/>
                <a:cs typeface="Times New Roman"/>
              </a:rPr>
              <a:t>Student 3 Name: </a:t>
            </a:r>
            <a:r>
              <a:rPr lang="en-US" sz="1350" dirty="0">
                <a:solidFill>
                  <a:schemeClr val="tx1"/>
                </a:solidFill>
                <a:latin typeface="Times New Roman"/>
                <a:ea typeface="+mn-lt"/>
                <a:cs typeface="Times New Roman"/>
              </a:rPr>
              <a:t>H</a:t>
            </a:r>
            <a:r>
              <a:rPr lang="en-US" sz="1350" dirty="0">
                <a:solidFill>
                  <a:schemeClr val="tx1"/>
                </a:solidFill>
                <a:latin typeface="Times New Roman"/>
                <a:ea typeface="+mn-lt"/>
                <a:cs typeface="+mn-lt"/>
              </a:rPr>
              <a:t>akeem Ahrar Ahmad</a:t>
            </a:r>
            <a:endParaRPr lang="en-US" sz="1350" b="0" i="0" dirty="0">
              <a:solidFill>
                <a:schemeClr val="tx1"/>
              </a:solidFill>
              <a:effectLst/>
              <a:latin typeface="Times New Roman"/>
              <a:ea typeface="+mn-lt"/>
              <a:cs typeface="+mn-lt"/>
            </a:endParaRPr>
          </a:p>
          <a:p>
            <a:endParaRPr lang="en-IN" dirty="0"/>
          </a:p>
        </p:txBody>
      </p:sp>
      <p:sp>
        <p:nvSpPr>
          <p:cNvPr id="4" name="Title 1">
            <a:extLst>
              <a:ext uri="{FF2B5EF4-FFF2-40B4-BE49-F238E27FC236}">
                <a16:creationId xmlns:a16="http://schemas.microsoft.com/office/drawing/2014/main" id="{6BF5BABB-5B70-CC48-1392-45515887D237}"/>
              </a:ext>
            </a:extLst>
          </p:cNvPr>
          <p:cNvSpPr>
            <a:spLocks noGrp="1"/>
          </p:cNvSpPr>
          <p:nvPr>
            <p:ph type="ctrTitle"/>
          </p:nvPr>
        </p:nvSpPr>
        <p:spPr>
          <a:xfrm>
            <a:off x="864157" y="3809866"/>
            <a:ext cx="2814965" cy="1836458"/>
          </a:xfrm>
        </p:spPr>
        <p:txBody>
          <a:bodyPr>
            <a:normAutofit fontScale="90000"/>
          </a:bodyPr>
          <a:lstStyle/>
          <a:p>
            <a:pPr fontAlgn="base"/>
            <a:r>
              <a:rPr lang="en-US" sz="1350" b="0" i="0" u="none" strike="noStrike" dirty="0">
                <a:effectLst/>
                <a:latin typeface="Times New Roman"/>
                <a:cs typeface="Times New Roman"/>
              </a:rPr>
              <a:t>Guide name:</a:t>
            </a:r>
            <a:r>
              <a:rPr lang="en-US" sz="1350" dirty="0">
                <a:latin typeface="Times New Roman"/>
                <a:cs typeface="Times New Roman"/>
              </a:rPr>
              <a:t> </a:t>
            </a:r>
            <a:r>
              <a:rPr lang="en-US" sz="1350" dirty="0">
                <a:latin typeface="Times New Roman"/>
                <a:ea typeface="+mj-lt"/>
                <a:cs typeface="+mj-lt"/>
              </a:rPr>
              <a:t>Mr. </a:t>
            </a:r>
            <a:r>
              <a:rPr lang="en-US" sz="1350" err="1">
                <a:latin typeface="Times New Roman"/>
                <a:ea typeface="+mj-lt"/>
                <a:cs typeface="+mj-lt"/>
              </a:rPr>
              <a:t>Davesh</a:t>
            </a:r>
            <a:r>
              <a:rPr lang="en-US" sz="1350" dirty="0">
                <a:latin typeface="Times New Roman"/>
                <a:ea typeface="+mj-lt"/>
                <a:cs typeface="+mj-lt"/>
              </a:rPr>
              <a:t> Kumar Sharma</a:t>
            </a:r>
            <a:br>
              <a:rPr lang="en-US" sz="1350" b="0" i="0" u="none" strike="noStrike" dirty="0">
                <a:effectLst/>
                <a:latin typeface="Times New Roman" panose="02020603050405020304" pitchFamily="18" charset="0"/>
              </a:rPr>
            </a:br>
            <a:r>
              <a:rPr lang="en-US" sz="1350" b="0" i="0" u="none" strike="noStrike" dirty="0">
                <a:effectLst/>
                <a:latin typeface="Times New Roman"/>
                <a:cs typeface="Times New Roman"/>
              </a:rPr>
              <a:t> </a:t>
            </a:r>
            <a:r>
              <a:rPr lang="en-US" sz="1350" b="0" i="0" dirty="0">
                <a:effectLst/>
                <a:latin typeface="Times New Roman"/>
                <a:cs typeface="Times New Roman"/>
              </a:rPr>
              <a:t>​</a:t>
            </a:r>
            <a:br>
              <a:rPr lang="en-US" b="0" i="0" dirty="0">
                <a:effectLst/>
                <a:latin typeface="Times New Roman"/>
              </a:rPr>
            </a:br>
            <a:r>
              <a:rPr lang="en-US" sz="1350" b="0" i="0" u="none" strike="noStrike" dirty="0">
                <a:effectLst/>
                <a:latin typeface="Times New Roman"/>
                <a:cs typeface="Times New Roman"/>
              </a:rPr>
              <a:t>Designation:</a:t>
            </a:r>
            <a:r>
              <a:rPr lang="en-US" sz="1350" dirty="0">
                <a:latin typeface="Times New Roman"/>
                <a:cs typeface="Times New Roman"/>
              </a:rPr>
              <a:t> Assistant Professor</a:t>
            </a:r>
            <a:br>
              <a:rPr lang="en-US" sz="1350" b="0" i="0" u="none" strike="noStrike" dirty="0">
                <a:effectLst/>
                <a:latin typeface="Times New Roman" panose="02020603050405020304" pitchFamily="18" charset="0"/>
              </a:rPr>
            </a:br>
            <a:r>
              <a:rPr lang="en-US" sz="1350" b="0" i="0" dirty="0">
                <a:effectLst/>
                <a:latin typeface="Times New Roman"/>
                <a:cs typeface="Times New Roman"/>
              </a:rPr>
              <a:t>​</a:t>
            </a:r>
            <a:br>
              <a:rPr lang="en-US" sz="1350" b="0" i="0" dirty="0">
                <a:effectLst/>
                <a:latin typeface="Times New Roman" panose="02020603050405020304" pitchFamily="18" charset="0"/>
              </a:rPr>
            </a:br>
            <a:r>
              <a:rPr lang="en-US" sz="1350" b="0" i="0" u="none" strike="noStrike" dirty="0">
                <a:effectLst/>
                <a:latin typeface="Times New Roman"/>
                <a:cs typeface="Times New Roman"/>
              </a:rPr>
              <a:t>Department:</a:t>
            </a:r>
            <a:br>
              <a:rPr lang="en-US" b="0" i="0" dirty="0">
                <a:effectLst/>
                <a:latin typeface="Segoe UI" panose="020B0502040204020203" pitchFamily="34" charset="0"/>
              </a:rPr>
            </a:br>
            <a:endParaRPr lang="en-IN" dirty="0"/>
          </a:p>
        </p:txBody>
      </p:sp>
      <p:pic>
        <p:nvPicPr>
          <p:cNvPr id="5" name="Picture 2">
            <a:extLst>
              <a:ext uri="{FF2B5EF4-FFF2-40B4-BE49-F238E27FC236}">
                <a16:creationId xmlns:a16="http://schemas.microsoft.com/office/drawing/2014/main" id="{37C77F5B-CF1A-0A93-3B98-6BC3812A9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540" y="482897"/>
            <a:ext cx="1380785" cy="76847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D1A76F-0706-2DBA-2C81-9B6B4B4155A2}"/>
              </a:ext>
            </a:extLst>
          </p:cNvPr>
          <p:cNvSpPr txBox="1"/>
          <p:nvPr/>
        </p:nvSpPr>
        <p:spPr>
          <a:xfrm>
            <a:off x="2074358" y="532001"/>
            <a:ext cx="6273939" cy="715581"/>
          </a:xfrm>
          <a:prstGeom prst="rect">
            <a:avLst/>
          </a:prstGeom>
          <a:noFill/>
        </p:spPr>
        <p:txBody>
          <a:bodyPr wrap="square" lIns="91440" tIns="45720" rIns="91440" bIns="45720" anchor="t">
            <a:spAutoFit/>
          </a:bodyPr>
          <a:lstStyle/>
          <a:p>
            <a:pPr algn="ctr" rtl="0" fontAlgn="base"/>
            <a:r>
              <a:rPr lang="en-US" sz="1350" b="1" i="0" u="none" strike="noStrike" dirty="0">
                <a:solidFill>
                  <a:srgbClr val="000000"/>
                </a:solidFill>
                <a:effectLst/>
                <a:latin typeface="Times New Roman"/>
                <a:cs typeface="Times New Roman"/>
              </a:rPr>
              <a:t>SRM INSTITUTE OF SCIENCE AND TECHNOLOGY </a:t>
            </a:r>
            <a:r>
              <a:rPr lang="en-US" sz="1350" b="1" i="0" dirty="0">
                <a:solidFill>
                  <a:srgbClr val="000000"/>
                </a:solidFill>
                <a:effectLst/>
                <a:latin typeface="Times New Roman"/>
                <a:cs typeface="Times New Roman"/>
              </a:rPr>
              <a:t>​</a:t>
            </a:r>
          </a:p>
          <a:p>
            <a:pPr algn="ctr" rtl="0" fontAlgn="base"/>
            <a:r>
              <a:rPr lang="en-US" sz="1350" b="1" i="0" u="none" strike="noStrike" dirty="0">
                <a:solidFill>
                  <a:srgbClr val="000000"/>
                </a:solidFill>
                <a:effectLst/>
                <a:latin typeface="Times New Roman"/>
                <a:cs typeface="Times New Roman"/>
              </a:rPr>
              <a:t>SCHOOL OF COMPUTING</a:t>
            </a:r>
            <a:r>
              <a:rPr lang="en-US" sz="1350" b="1" i="0" dirty="0">
                <a:solidFill>
                  <a:srgbClr val="000000"/>
                </a:solidFill>
                <a:effectLst/>
                <a:latin typeface="Times New Roman"/>
                <a:cs typeface="Times New Roman"/>
              </a:rPr>
              <a:t>​</a:t>
            </a:r>
          </a:p>
          <a:p>
            <a:pPr algn="ctr" rtl="0" fontAlgn="base"/>
            <a:r>
              <a:rPr lang="en-US" sz="1350" b="1" i="0" u="none" strike="noStrike" dirty="0">
                <a:solidFill>
                  <a:srgbClr val="000000"/>
                </a:solidFill>
                <a:effectLst/>
                <a:latin typeface="Times New Roman"/>
                <a:cs typeface="Times New Roman"/>
              </a:rPr>
              <a:t>DEPARTMENT OF COMPUTER SCIENCE AND ENGINEERING</a:t>
            </a:r>
            <a:r>
              <a:rPr lang="en-US" sz="1350" b="1" i="0" dirty="0">
                <a:solidFill>
                  <a:srgbClr val="000000"/>
                </a:solidFill>
                <a:effectLst/>
                <a:latin typeface="Times New Roman"/>
                <a:cs typeface="Times New Roman"/>
              </a:rPr>
              <a:t>​</a:t>
            </a:r>
          </a:p>
        </p:txBody>
      </p:sp>
      <p:sp>
        <p:nvSpPr>
          <p:cNvPr id="9" name="TextBox 8">
            <a:extLst>
              <a:ext uri="{FF2B5EF4-FFF2-40B4-BE49-F238E27FC236}">
                <a16:creationId xmlns:a16="http://schemas.microsoft.com/office/drawing/2014/main" id="{0482BD73-F69F-8933-BA04-8C86805E7EB2}"/>
              </a:ext>
            </a:extLst>
          </p:cNvPr>
          <p:cNvSpPr txBox="1"/>
          <p:nvPr/>
        </p:nvSpPr>
        <p:spPr>
          <a:xfrm>
            <a:off x="3300507" y="1963719"/>
            <a:ext cx="3449172" cy="923330"/>
          </a:xfrm>
          <a:prstGeom prst="rect">
            <a:avLst/>
          </a:prstGeom>
          <a:noFill/>
        </p:spPr>
        <p:txBody>
          <a:bodyPr wrap="square" lIns="91440" tIns="45720" rIns="91440" bIns="45720" anchor="t">
            <a:spAutoFit/>
          </a:bodyPr>
          <a:lstStyle/>
          <a:p>
            <a:r>
              <a:rPr lang="en-US" sz="1350" b="0" i="0" dirty="0">
                <a:solidFill>
                  <a:srgbClr val="000000"/>
                </a:solidFill>
                <a:effectLst/>
                <a:latin typeface="Times New Roman"/>
                <a:cs typeface="Times New Roman"/>
              </a:rPr>
              <a:t>​</a:t>
            </a:r>
            <a:r>
              <a:rPr lang="en-US" sz="1350" b="1" dirty="0">
                <a:solidFill>
                  <a:srgbClr val="000000"/>
                </a:solidFill>
                <a:latin typeface="Times New Roman"/>
                <a:ea typeface="Calibri"/>
                <a:cs typeface="Times New Roman"/>
              </a:rPr>
              <a:t>Progress Report on Plant Disease Detection       </a:t>
            </a:r>
            <a:endParaRPr lang="en-US" b="1">
              <a:ea typeface="Calibri"/>
              <a:cs typeface="Calibri"/>
            </a:endParaRPr>
          </a:p>
          <a:p>
            <a:r>
              <a:rPr lang="en-US" sz="1350" b="1" dirty="0">
                <a:solidFill>
                  <a:srgbClr val="000000"/>
                </a:solidFill>
                <a:latin typeface="Times New Roman"/>
                <a:ea typeface="Calibri"/>
                <a:cs typeface="Times New Roman"/>
              </a:rPr>
              <a:t>                           Using CNN</a:t>
            </a:r>
            <a:endParaRPr lang="en-US" sz="1350" b="1" dirty="0">
              <a:latin typeface="Times New Roman"/>
              <a:ea typeface="Calibri"/>
              <a:cs typeface="Times New Roman"/>
            </a:endParaRPr>
          </a:p>
          <a:p>
            <a:r>
              <a:rPr lang="en-US" sz="1350" b="1" dirty="0">
                <a:ea typeface="+mn-lt"/>
                <a:cs typeface="+mn-lt"/>
              </a:rPr>
              <a:t>          (Convolutional Neural Networks)</a:t>
            </a:r>
            <a:endParaRPr lang="en-US" b="1" dirty="0"/>
          </a:p>
          <a:p>
            <a:endParaRPr lang="en-US" sz="1350" dirty="0">
              <a:latin typeface="Times New Roman"/>
              <a:cs typeface="Times New Roman"/>
            </a:endParaRPr>
          </a:p>
        </p:txBody>
      </p:sp>
    </p:spTree>
    <p:extLst>
      <p:ext uri="{BB962C8B-B14F-4D97-AF65-F5344CB8AC3E}">
        <p14:creationId xmlns:p14="http://schemas.microsoft.com/office/powerpoint/2010/main" val="392275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b="1" dirty="0">
                <a:latin typeface="Times New Roman"/>
                <a:cs typeface="Times New Roman"/>
              </a:rPr>
              <a:t>Abstract</a:t>
            </a:r>
            <a:endParaRPr lang="en-US" sz="3500" b="1">
              <a:latin typeface="Times New Roman"/>
              <a:ea typeface="Calibri"/>
              <a:cs typeface="Times New Roman"/>
            </a:endParaRPr>
          </a:p>
        </p:txBody>
      </p:sp>
      <p:sp>
        <p:nvSpPr>
          <p:cNvPr id="3" name="Content Placeholder 2"/>
          <p:cNvSpPr>
            <a:spLocks noGrp="1"/>
          </p:cNvSpPr>
          <p:nvPr>
            <p:ph idx="1"/>
          </p:nvPr>
        </p:nvSpPr>
        <p:spPr>
          <a:xfrm>
            <a:off x="571351" y="2743200"/>
            <a:ext cx="3485179" cy="3613149"/>
          </a:xfrm>
        </p:spPr>
        <p:txBody>
          <a:bodyPr anchor="ctr">
            <a:normAutofit fontScale="92500" lnSpcReduction="10000"/>
          </a:bodyPr>
          <a:lstStyle/>
          <a:p>
            <a:pPr marL="0" indent="0" algn="just">
              <a:lnSpc>
                <a:spcPct val="90000"/>
              </a:lnSpc>
              <a:buNone/>
            </a:pPr>
            <a:r>
              <a:rPr lang="en-US" sz="1600" dirty="0">
                <a:ea typeface="+mn-lt"/>
                <a:cs typeface="+mn-lt"/>
              </a:rPr>
              <a:t>Recent advancements in plant disease detection have significantly improved through the application of Convolutional Neural Networks (CNN). This presentation reviews five key studies published post-2020 that utilize CNN and other deep learning techniques for detecting plant leaf diseases. The selected papers collectively explore various methodologies, including YOLOv4 for real-time detection and transfer learning approaches, highlighting their effectiveness in achieving high accuracy and efficiency. These studies not only underline the importance of deep learning in agricultural practices but also provide insights into challenges and future directions for research in this domain.</a:t>
            </a:r>
            <a:endParaRPr lang="en-US" dirty="0">
              <a:ea typeface="+mn-lt"/>
              <a:cs typeface="+mn-lt"/>
            </a:endParaRPr>
          </a:p>
        </p:txBody>
      </p:sp>
      <p:pic>
        <p:nvPicPr>
          <p:cNvPr id="5" name="Picture 4" descr="A cropped image of a person touching a plant">
            <a:extLst>
              <a:ext uri="{FF2B5EF4-FFF2-40B4-BE49-F238E27FC236}">
                <a16:creationId xmlns:a16="http://schemas.microsoft.com/office/drawing/2014/main" id="{E4AAC818-6F12-DE20-64F6-DAAE01F777C9}"/>
              </a:ext>
            </a:extLst>
          </p:cNvPr>
          <p:cNvPicPr>
            <a:picLocks noChangeAspect="1"/>
          </p:cNvPicPr>
          <p:nvPr/>
        </p:nvPicPr>
        <p:blipFill>
          <a:blip r:embed="rId2"/>
          <a:srcRect l="26799" r="28716" b="-3"/>
          <a:stretch/>
        </p:blipFill>
        <p:spPr>
          <a:xfrm>
            <a:off x="4572000" y="1"/>
            <a:ext cx="4577118"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b="1" dirty="0">
                <a:latin typeface="Times New Roman"/>
                <a:cs typeface="Times New Roman"/>
              </a:rPr>
              <a:t>Introduction</a:t>
            </a:r>
          </a:p>
        </p:txBody>
      </p:sp>
      <p:sp>
        <p:nvSpPr>
          <p:cNvPr id="3" name="Content Placeholder 2"/>
          <p:cNvSpPr>
            <a:spLocks noGrp="1"/>
          </p:cNvSpPr>
          <p:nvPr>
            <p:ph idx="1"/>
          </p:nvPr>
        </p:nvSpPr>
        <p:spPr>
          <a:xfrm>
            <a:off x="571351" y="2743200"/>
            <a:ext cx="3485179" cy="3613149"/>
          </a:xfrm>
        </p:spPr>
        <p:txBody>
          <a:bodyPr anchor="ctr">
            <a:normAutofit/>
          </a:bodyPr>
          <a:lstStyle/>
          <a:p>
            <a:pPr marL="0" indent="0" algn="just">
              <a:lnSpc>
                <a:spcPct val="90000"/>
              </a:lnSpc>
              <a:buNone/>
            </a:pPr>
            <a:r>
              <a:rPr lang="en-US" sz="1700" dirty="0">
                <a:latin typeface="Times New Roman"/>
                <a:cs typeface="Times New Roman"/>
              </a:rPr>
              <a:t>• Agriculture's productivity is critically affected by plant diseases.</a:t>
            </a:r>
            <a:endParaRPr lang="en-US" dirty="0">
              <a:latin typeface="Times New Roman"/>
              <a:cs typeface="Times New Roman"/>
            </a:endParaRPr>
          </a:p>
          <a:p>
            <a:pPr marL="0" indent="0" algn="just">
              <a:lnSpc>
                <a:spcPct val="90000"/>
              </a:lnSpc>
              <a:buNone/>
            </a:pPr>
            <a:endParaRPr lang="en-US" sz="1700" dirty="0">
              <a:latin typeface="Times New Roman"/>
              <a:cs typeface="Times New Roman"/>
            </a:endParaRPr>
          </a:p>
          <a:p>
            <a:pPr marL="0" indent="0" algn="just">
              <a:lnSpc>
                <a:spcPct val="90000"/>
              </a:lnSpc>
              <a:buNone/>
            </a:pPr>
            <a:r>
              <a:rPr lang="en-US" sz="1700" dirty="0">
                <a:latin typeface="Times New Roman"/>
                <a:cs typeface="Times New Roman"/>
              </a:rPr>
              <a:t>• Traditional methods of detection are slow, labor-intensive, and prone to errors.</a:t>
            </a:r>
            <a:endParaRPr lang="en-US" sz="1700" dirty="0">
              <a:latin typeface="Times New Roman"/>
              <a:ea typeface="Calibri"/>
              <a:cs typeface="Times New Roman"/>
            </a:endParaRPr>
          </a:p>
          <a:p>
            <a:pPr marL="0" indent="0" algn="just">
              <a:lnSpc>
                <a:spcPct val="90000"/>
              </a:lnSpc>
              <a:buNone/>
            </a:pPr>
            <a:endParaRPr lang="en-US" sz="1700" dirty="0">
              <a:latin typeface="Times New Roman"/>
              <a:cs typeface="Times New Roman"/>
            </a:endParaRPr>
          </a:p>
          <a:p>
            <a:pPr marL="0" indent="0" algn="just">
              <a:lnSpc>
                <a:spcPct val="90000"/>
              </a:lnSpc>
              <a:buNone/>
            </a:pPr>
            <a:r>
              <a:rPr lang="en-US" sz="1700" dirty="0">
                <a:latin typeface="Times New Roman"/>
                <a:cs typeface="Times New Roman"/>
              </a:rPr>
              <a:t>• CNNs are powerful tools in image classification, ideal for detecting diseases through leaf images.</a:t>
            </a:r>
            <a:endParaRPr lang="en-US" sz="1700" dirty="0">
              <a:latin typeface="Times New Roman"/>
              <a:ea typeface="Calibri"/>
              <a:cs typeface="Times New Roman"/>
            </a:endParaRPr>
          </a:p>
          <a:p>
            <a:pPr marL="0" indent="0" algn="just">
              <a:lnSpc>
                <a:spcPct val="90000"/>
              </a:lnSpc>
              <a:buNone/>
            </a:pPr>
            <a:endParaRPr lang="en-US" sz="1700" dirty="0">
              <a:latin typeface="Times New Roman"/>
              <a:cs typeface="Times New Roman"/>
            </a:endParaRPr>
          </a:p>
          <a:p>
            <a:pPr marL="0" indent="0" algn="just">
              <a:lnSpc>
                <a:spcPct val="90000"/>
              </a:lnSpc>
              <a:buNone/>
            </a:pPr>
            <a:r>
              <a:rPr lang="en-US" sz="1700" dirty="0">
                <a:latin typeface="Times New Roman"/>
                <a:cs typeface="Times New Roman"/>
              </a:rPr>
              <a:t>• Automated detection can save crops and improve global food security.</a:t>
            </a:r>
            <a:endParaRPr lang="en-US" sz="1700" dirty="0">
              <a:latin typeface="Times New Roman"/>
              <a:ea typeface="Calibri"/>
              <a:cs typeface="Times New Roman"/>
            </a:endParaRPr>
          </a:p>
        </p:txBody>
      </p:sp>
      <p:pic>
        <p:nvPicPr>
          <p:cNvPr id="25" name="Picture 24" descr="Plants in a field">
            <a:extLst>
              <a:ext uri="{FF2B5EF4-FFF2-40B4-BE49-F238E27FC236}">
                <a16:creationId xmlns:a16="http://schemas.microsoft.com/office/drawing/2014/main" id="{25581EB9-9CC9-F111-41AC-B748483559FD}"/>
              </a:ext>
            </a:extLst>
          </p:cNvPr>
          <p:cNvPicPr>
            <a:picLocks noChangeAspect="1"/>
          </p:cNvPicPr>
          <p:nvPr/>
        </p:nvPicPr>
        <p:blipFill>
          <a:blip r:embed="rId2"/>
          <a:srcRect l="26228" r="29287" b="-3"/>
          <a:stretch/>
        </p:blipFill>
        <p:spPr>
          <a:xfrm>
            <a:off x="4572000" y="1"/>
            <a:ext cx="45771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US" sz="3500" b="1" dirty="0">
                <a:solidFill>
                  <a:srgbClr val="FFFFFF"/>
                </a:solidFill>
                <a:latin typeface="Times New Roman"/>
                <a:cs typeface="Times New Roman"/>
              </a:rPr>
              <a:t>Literature Review</a:t>
            </a:r>
          </a:p>
        </p:txBody>
      </p:sp>
      <p:graphicFrame>
        <p:nvGraphicFramePr>
          <p:cNvPr id="18" name="Content Placeholder 2">
            <a:extLst>
              <a:ext uri="{FF2B5EF4-FFF2-40B4-BE49-F238E27FC236}">
                <a16:creationId xmlns:a16="http://schemas.microsoft.com/office/drawing/2014/main" id="{16235B82-5479-103A-F7DD-AC7E823EE05E}"/>
              </a:ext>
            </a:extLst>
          </p:cNvPr>
          <p:cNvGraphicFramePr>
            <a:graphicFrameLocks noGrp="1"/>
          </p:cNvGraphicFramePr>
          <p:nvPr>
            <p:ph idx="1"/>
            <p:extLst>
              <p:ext uri="{D42A27DB-BD31-4B8C-83A1-F6EECF244321}">
                <p14:modId xmlns:p14="http://schemas.microsoft.com/office/powerpoint/2010/main" val="1526088742"/>
              </p:ext>
            </p:extLst>
          </p:nvPr>
        </p:nvGraphicFramePr>
        <p:xfrm>
          <a:off x="3603048" y="709127"/>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b="1" dirty="0">
                <a:solidFill>
                  <a:srgbClr val="FFFFFF"/>
                </a:solidFill>
                <a:latin typeface="Times New Roman"/>
                <a:cs typeface="Times New Roman"/>
              </a:rPr>
              <a:t>Problem Statement</a:t>
            </a:r>
          </a:p>
        </p:txBody>
      </p:sp>
      <p:graphicFrame>
        <p:nvGraphicFramePr>
          <p:cNvPr id="21" name="Content Placeholder 2">
            <a:extLst>
              <a:ext uri="{FF2B5EF4-FFF2-40B4-BE49-F238E27FC236}">
                <a16:creationId xmlns:a16="http://schemas.microsoft.com/office/drawing/2014/main" id="{8DB9BB35-2BA3-AA61-D7F8-5BA731DE3BB7}"/>
              </a:ext>
            </a:extLst>
          </p:cNvPr>
          <p:cNvGraphicFramePr>
            <a:graphicFrameLocks noGrp="1"/>
          </p:cNvGraphicFramePr>
          <p:nvPr>
            <p:ph idx="1"/>
            <p:extLst>
              <p:ext uri="{D42A27DB-BD31-4B8C-83A1-F6EECF244321}">
                <p14:modId xmlns:p14="http://schemas.microsoft.com/office/powerpoint/2010/main" val="1297920998"/>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b="1" dirty="0">
                <a:solidFill>
                  <a:srgbClr val="FFFFFF"/>
                </a:solidFill>
                <a:latin typeface="Times New Roman"/>
                <a:cs typeface="Times New Roman"/>
              </a:rPr>
              <a:t>Proposed System</a:t>
            </a:r>
          </a:p>
        </p:txBody>
      </p:sp>
      <p:graphicFrame>
        <p:nvGraphicFramePr>
          <p:cNvPr id="23" name="Content Placeholder 2">
            <a:extLst>
              <a:ext uri="{FF2B5EF4-FFF2-40B4-BE49-F238E27FC236}">
                <a16:creationId xmlns:a16="http://schemas.microsoft.com/office/drawing/2014/main" id="{4ABF14A4-9B7B-5760-D29D-2755F22050F1}"/>
              </a:ext>
            </a:extLst>
          </p:cNvPr>
          <p:cNvGraphicFramePr>
            <a:graphicFrameLocks noGrp="1"/>
          </p:cNvGraphicFramePr>
          <p:nvPr>
            <p:ph idx="1"/>
            <p:extLst>
              <p:ext uri="{D42A27DB-BD31-4B8C-83A1-F6EECF244321}">
                <p14:modId xmlns:p14="http://schemas.microsoft.com/office/powerpoint/2010/main" val="3302076127"/>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628650" y="365125"/>
            <a:ext cx="7381677" cy="1325563"/>
          </a:xfrm>
        </p:spPr>
        <p:txBody>
          <a:bodyPr>
            <a:normAutofit/>
          </a:bodyPr>
          <a:lstStyle/>
          <a:p>
            <a:r>
              <a:rPr lang="en-US" sz="4900" b="1" dirty="0">
                <a:latin typeface="Times New Roman"/>
                <a:cs typeface="Times New Roman"/>
              </a:rPr>
              <a:t>Future Work</a:t>
            </a:r>
          </a:p>
        </p:txBody>
      </p:sp>
      <p:cxnSp>
        <p:nvCxnSpPr>
          <p:cNvPr id="19" name="Straight Connector 18">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17"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7911" y="591829"/>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1"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6996" y="821124"/>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6256" y="1336268"/>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22" name="Content Placeholder 2">
            <a:extLst>
              <a:ext uri="{FF2B5EF4-FFF2-40B4-BE49-F238E27FC236}">
                <a16:creationId xmlns:a16="http://schemas.microsoft.com/office/drawing/2014/main" id="{9F344769-851A-733E-4336-9613279E4B4F}"/>
              </a:ext>
            </a:extLst>
          </p:cNvPr>
          <p:cNvGraphicFramePr>
            <a:graphicFrameLocks noGrp="1"/>
          </p:cNvGraphicFramePr>
          <p:nvPr>
            <p:ph idx="1"/>
            <p:extLst>
              <p:ext uri="{D42A27DB-BD31-4B8C-83A1-F6EECF244321}">
                <p14:modId xmlns:p14="http://schemas.microsoft.com/office/powerpoint/2010/main" val="3299901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A5276-53CF-96F3-803B-CD091252246A}"/>
              </a:ext>
            </a:extLst>
          </p:cNvPr>
          <p:cNvSpPr>
            <a:spLocks noGrp="1"/>
          </p:cNvSpPr>
          <p:nvPr>
            <p:ph type="title"/>
          </p:nvPr>
        </p:nvSpPr>
        <p:spPr>
          <a:xfrm>
            <a:off x="628650" y="365125"/>
            <a:ext cx="7886700" cy="1325563"/>
          </a:xfrm>
        </p:spPr>
        <p:txBody>
          <a:bodyPr>
            <a:normAutofit/>
          </a:bodyPr>
          <a:lstStyle/>
          <a:p>
            <a:r>
              <a:rPr lang="en-US" sz="4700" b="1">
                <a:latin typeface="Times New Roman"/>
                <a:ea typeface="Calibri"/>
                <a:cs typeface="Calibri"/>
              </a:rPr>
              <a:t>References</a:t>
            </a:r>
            <a:endParaRPr lang="en-US" sz="4700">
              <a:latin typeface="Times New Roman"/>
              <a:cs typeface="Times New Roman"/>
            </a:endParaRPr>
          </a:p>
        </p:txBody>
      </p:sp>
      <p:sp>
        <p:nvSpPr>
          <p:cNvPr id="3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a:extLst>
              <a:ext uri="{FF2B5EF4-FFF2-40B4-BE49-F238E27FC236}">
                <a16:creationId xmlns:a16="http://schemas.microsoft.com/office/drawing/2014/main" id="{CD600741-0691-8637-986F-6ADD446BE55E}"/>
              </a:ext>
            </a:extLst>
          </p:cNvPr>
          <p:cNvSpPr>
            <a:spLocks noGrp="1"/>
          </p:cNvSpPr>
          <p:nvPr>
            <p:ph idx="1"/>
          </p:nvPr>
        </p:nvSpPr>
        <p:spPr>
          <a:xfrm>
            <a:off x="628650" y="1929384"/>
            <a:ext cx="7886700" cy="4251960"/>
          </a:xfrm>
        </p:spPr>
        <p:txBody>
          <a:bodyPr vert="horz" lIns="91440" tIns="45720" rIns="91440" bIns="45720" rtlCol="0">
            <a:normAutofit/>
          </a:bodyPr>
          <a:lstStyle/>
          <a:p>
            <a:r>
              <a:rPr lang="en-US" sz="1900">
                <a:ea typeface="+mn-lt"/>
                <a:cs typeface="+mn-lt"/>
                <a:hlinkClick r:id="rId2"/>
              </a:rPr>
              <a:t>https://www.mdpi.com/2077-0472/12/8/1192</a:t>
            </a:r>
            <a:endParaRPr lang="en-US" sz="1900">
              <a:ea typeface="+mn-lt"/>
              <a:cs typeface="+mn-lt"/>
            </a:endParaRPr>
          </a:p>
          <a:p>
            <a:r>
              <a:rPr lang="en-US" sz="1900">
                <a:ea typeface="+mn-lt"/>
                <a:cs typeface="+mn-lt"/>
                <a:hlinkClick r:id="rId3"/>
              </a:rPr>
              <a:t>https://www.frontiersin.org/journals/plant-science/articles/10.3389/fpls.2024.1355941/full</a:t>
            </a:r>
            <a:endParaRPr lang="en-US" sz="1900">
              <a:ea typeface="+mn-lt"/>
              <a:cs typeface="+mn-lt"/>
            </a:endParaRPr>
          </a:p>
          <a:p>
            <a:r>
              <a:rPr lang="en-US" sz="1900">
                <a:ea typeface="+mn-lt"/>
                <a:cs typeface="+mn-lt"/>
                <a:hlinkClick r:id="rId4"/>
              </a:rPr>
              <a:t>https://plantmethods.biomedcentral.com/articles/10.1186/s13007-021-00722-9</a:t>
            </a:r>
            <a:endParaRPr lang="en-US" sz="1900">
              <a:ea typeface="+mn-lt"/>
              <a:cs typeface="+mn-lt"/>
            </a:endParaRPr>
          </a:p>
          <a:p>
            <a:r>
              <a:rPr lang="en-US" sz="1900">
                <a:ea typeface="+mn-lt"/>
                <a:cs typeface="+mn-lt"/>
                <a:hlinkClick r:id="rId5"/>
              </a:rPr>
              <a:t>https://www.researchgate.net/publication/344155605_Plant_Disease_Detection_using_CNN</a:t>
            </a:r>
          </a:p>
          <a:p>
            <a:r>
              <a:rPr lang="en-US" sz="1900">
                <a:ea typeface="+mn-lt"/>
                <a:cs typeface="+mn-lt"/>
                <a:hlinkClick r:id="rId6"/>
              </a:rPr>
              <a:t>https://www.sciencedirect.com/science/article/pii/S1879729619301437</a:t>
            </a:r>
          </a:p>
          <a:p>
            <a:pPr marL="0" indent="0">
              <a:buNone/>
            </a:pPr>
            <a:endParaRPr lang="en-US" sz="1900">
              <a:ea typeface="+mn-lt"/>
              <a:cs typeface="+mn-lt"/>
            </a:endParaRPr>
          </a:p>
        </p:txBody>
      </p:sp>
    </p:spTree>
    <p:extLst>
      <p:ext uri="{BB962C8B-B14F-4D97-AF65-F5344CB8AC3E}">
        <p14:creationId xmlns:p14="http://schemas.microsoft.com/office/powerpoint/2010/main" val="31686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AB1343-EEB1-5A24-7DE2-E150CC619B11}"/>
              </a:ext>
            </a:extLst>
          </p:cNvPr>
          <p:cNvSpPr>
            <a:spLocks noGrp="1"/>
          </p:cNvSpPr>
          <p:nvPr>
            <p:ph type="title"/>
          </p:nvPr>
        </p:nvSpPr>
        <p:spPr>
          <a:xfrm>
            <a:off x="479160" y="417576"/>
            <a:ext cx="8182230" cy="1249394"/>
          </a:xfrm>
        </p:spPr>
        <p:txBody>
          <a:bodyPr vert="horz" lIns="91440" tIns="45720" rIns="91440" bIns="45720" rtlCol="0" anchor="ctr">
            <a:normAutofit/>
          </a:bodyPr>
          <a:lstStyle/>
          <a:p>
            <a:pPr defTabSz="914400">
              <a:lnSpc>
                <a:spcPct val="90000"/>
              </a:lnSpc>
            </a:pPr>
            <a:r>
              <a:rPr lang="en-US" sz="5700" b="1" kern="1200" dirty="0">
                <a:latin typeface="Times New Roman"/>
                <a:cs typeface="Times New Roman"/>
              </a:rPr>
              <a:t>Questions</a:t>
            </a:r>
            <a:endParaRPr lang="en-US" sz="5700" kern="1200" dirty="0">
              <a:latin typeface="Times New Roman"/>
              <a:cs typeface="Times New Roman"/>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733454"/>
            <a:ext cx="3429000" cy="18288"/>
          </a:xfrm>
          <a:custGeom>
            <a:avLst/>
            <a:gdLst>
              <a:gd name="connsiteX0" fmla="*/ 0 w 3429000"/>
              <a:gd name="connsiteY0" fmla="*/ 0 h 18288"/>
              <a:gd name="connsiteX1" fmla="*/ 685800 w 3429000"/>
              <a:gd name="connsiteY1" fmla="*/ 0 h 18288"/>
              <a:gd name="connsiteX2" fmla="*/ 1371600 w 3429000"/>
              <a:gd name="connsiteY2" fmla="*/ 0 h 18288"/>
              <a:gd name="connsiteX3" fmla="*/ 2057400 w 3429000"/>
              <a:gd name="connsiteY3" fmla="*/ 0 h 18288"/>
              <a:gd name="connsiteX4" fmla="*/ 2674620 w 3429000"/>
              <a:gd name="connsiteY4" fmla="*/ 0 h 18288"/>
              <a:gd name="connsiteX5" fmla="*/ 3429000 w 3429000"/>
              <a:gd name="connsiteY5" fmla="*/ 0 h 18288"/>
              <a:gd name="connsiteX6" fmla="*/ 3429000 w 3429000"/>
              <a:gd name="connsiteY6" fmla="*/ 18288 h 18288"/>
              <a:gd name="connsiteX7" fmla="*/ 2811780 w 3429000"/>
              <a:gd name="connsiteY7" fmla="*/ 18288 h 18288"/>
              <a:gd name="connsiteX8" fmla="*/ 2228850 w 3429000"/>
              <a:gd name="connsiteY8" fmla="*/ 18288 h 18288"/>
              <a:gd name="connsiteX9" fmla="*/ 1543050 w 3429000"/>
              <a:gd name="connsiteY9" fmla="*/ 18288 h 18288"/>
              <a:gd name="connsiteX10" fmla="*/ 925830 w 3429000"/>
              <a:gd name="connsiteY10" fmla="*/ 18288 h 18288"/>
              <a:gd name="connsiteX11" fmla="*/ 0 w 3429000"/>
              <a:gd name="connsiteY11" fmla="*/ 18288 h 18288"/>
              <a:gd name="connsiteX12" fmla="*/ 0 w 342900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8288"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442" y="4516"/>
                  <a:pt x="3428173" y="12266"/>
                  <a:pt x="3429000" y="18288"/>
                </a:cubicBezTo>
                <a:cubicBezTo>
                  <a:pt x="3221081" y="48608"/>
                  <a:pt x="3088001" y="8066"/>
                  <a:pt x="2811780" y="18288"/>
                </a:cubicBezTo>
                <a:cubicBezTo>
                  <a:pt x="2535559" y="28510"/>
                  <a:pt x="2481355" y="24898"/>
                  <a:pt x="2228850" y="18288"/>
                </a:cubicBezTo>
                <a:cubicBezTo>
                  <a:pt x="1976345" y="11679"/>
                  <a:pt x="1807520" y="48356"/>
                  <a:pt x="1543050" y="18288"/>
                </a:cubicBezTo>
                <a:cubicBezTo>
                  <a:pt x="1278580" y="-11780"/>
                  <a:pt x="1181944" y="5123"/>
                  <a:pt x="925830" y="18288"/>
                </a:cubicBezTo>
                <a:cubicBezTo>
                  <a:pt x="669716" y="31453"/>
                  <a:pt x="410304" y="34815"/>
                  <a:pt x="0" y="18288"/>
                </a:cubicBezTo>
                <a:cubicBezTo>
                  <a:pt x="-306" y="11477"/>
                  <a:pt x="485" y="4355"/>
                  <a:pt x="0" y="0"/>
                </a:cubicBezTo>
                <a:close/>
              </a:path>
              <a:path w="3429000" h="18288"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9577" y="4624"/>
                  <a:pt x="3429819" y="11191"/>
                  <a:pt x="3429000" y="18288"/>
                </a:cubicBezTo>
                <a:cubicBezTo>
                  <a:pt x="3103464" y="593"/>
                  <a:pt x="2887909" y="22940"/>
                  <a:pt x="2743200" y="18288"/>
                </a:cubicBezTo>
                <a:cubicBezTo>
                  <a:pt x="2598491" y="13636"/>
                  <a:pt x="2362615" y="10656"/>
                  <a:pt x="1988820" y="18288"/>
                </a:cubicBezTo>
                <a:cubicBezTo>
                  <a:pt x="1615025" y="25920"/>
                  <a:pt x="1580494" y="3693"/>
                  <a:pt x="1405890" y="18288"/>
                </a:cubicBezTo>
                <a:cubicBezTo>
                  <a:pt x="1231286" y="32884"/>
                  <a:pt x="885259" y="-16285"/>
                  <a:pt x="651510" y="18288"/>
                </a:cubicBezTo>
                <a:cubicBezTo>
                  <a:pt x="417761" y="52861"/>
                  <a:pt x="138362" y="-13856"/>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D58EF005-8626-833F-6815-FBBE946FA391}"/>
              </a:ext>
            </a:extLst>
          </p:cNvPr>
          <p:cNvPicPr>
            <a:picLocks noChangeAspect="1"/>
          </p:cNvPicPr>
          <p:nvPr/>
        </p:nvPicPr>
        <p:blipFill>
          <a:blip r:embed="rId2"/>
          <a:srcRect l="30731" r="6018" b="4"/>
          <a:stretch/>
        </p:blipFill>
        <p:spPr>
          <a:xfrm>
            <a:off x="1463329" y="2633472"/>
            <a:ext cx="6215055" cy="3586353"/>
          </a:xfrm>
          <a:prstGeom prst="rect">
            <a:avLst/>
          </a:prstGeom>
        </p:spPr>
      </p:pic>
    </p:spTree>
    <p:extLst>
      <p:ext uri="{BB962C8B-B14F-4D97-AF65-F5344CB8AC3E}">
        <p14:creationId xmlns:p14="http://schemas.microsoft.com/office/powerpoint/2010/main" val="381561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Guide name: Mr. Davesh Kumar Sharma  ​ Designation: Assistant Professor ​ Department: </vt:lpstr>
      <vt:lpstr>Abstract</vt:lpstr>
      <vt:lpstr>Introduction</vt:lpstr>
      <vt:lpstr>Literature Review</vt:lpstr>
      <vt:lpstr>Problem Statement</vt:lpstr>
      <vt:lpstr>Proposed System</vt:lpstr>
      <vt:lpstr>Future Work</vt:lpstr>
      <vt:lpstr>References</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186</cp:revision>
  <dcterms:created xsi:type="dcterms:W3CDTF">2013-01-27T09:14:16Z</dcterms:created>
  <dcterms:modified xsi:type="dcterms:W3CDTF">2024-10-18T19:00:44Z</dcterms:modified>
  <cp:category/>
</cp:coreProperties>
</file>