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60"/>
  </p:normalViewPr>
  <p:slideViewPr>
    <p:cSldViewPr snapToGrid="0">
      <p:cViewPr varScale="1">
        <p:scale>
          <a:sx n="79" d="100"/>
          <a:sy n="79" d="100"/>
        </p:scale>
        <p:origin x="773"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70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15"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42" name=""/>
        <p:cNvGrpSpPr/>
        <p:nvPr/>
      </p:nvGrpSpPr>
      <p:grpSpPr>
        <a:xfrm>
          <a:off x="0" y="0"/>
          <a:ext cx="0" cy="0"/>
          <a:chOff x="0" y="0"/>
          <a:chExt cx="0" cy="0"/>
        </a:xfrm>
      </p:grpSpPr>
      <p:sp>
        <p:nvSpPr>
          <p:cNvPr id="1048609"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dirty="0" lang="en-US"/>
          </a:p>
        </p:txBody>
      </p:sp>
      <p:sp>
        <p:nvSpPr>
          <p:cNvPr id="1048610" name="Subtitle 2"/>
          <p:cNvSpPr>
            <a:spLocks noGrp="1"/>
          </p:cNvSpPr>
          <p:nvPr>
            <p:ph type="subTitle" idx="1"/>
          </p:nvPr>
        </p:nvSpPr>
        <p:spPr>
          <a:xfrm>
            <a:off x="1154955" y="4777380"/>
            <a:ext cx="8825658" cy="861420"/>
          </a:xfrm>
        </p:spPr>
        <p:txBody>
          <a:bodyPr anchor="t"/>
          <a:lstStyle>
            <a:lvl1pPr algn="l" indent="0" marL="0">
              <a:buNone/>
              <a:defRPr cap="all">
                <a:solidFill>
                  <a:schemeClr val="bg2">
                    <a:lumMod val="40000"/>
                    <a:lumOff val="6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11"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53" name=""/>
        <p:cNvGrpSpPr/>
        <p:nvPr/>
      </p:nvGrpSpPr>
      <p:grpSpPr>
        <a:xfrm>
          <a:off x="0" y="0"/>
          <a:ext cx="0" cy="0"/>
          <a:chOff x="0" y="0"/>
          <a:chExt cx="0" cy="0"/>
        </a:xfrm>
      </p:grpSpPr>
      <p:sp>
        <p:nvSpPr>
          <p:cNvPr id="1048676" name="Title 1"/>
          <p:cNvSpPr>
            <a:spLocks noGrp="1"/>
          </p:cNvSpPr>
          <p:nvPr>
            <p:ph type="title"/>
          </p:nvPr>
        </p:nvSpPr>
        <p:spPr>
          <a:xfrm>
            <a:off x="1154956" y="4800587"/>
            <a:ext cx="8825657" cy="566738"/>
          </a:xfrm>
        </p:spPr>
        <p:txBody>
          <a:bodyPr anchor="b">
            <a:normAutofit/>
          </a:bodyPr>
          <a:lstStyle>
            <a:lvl1pPr algn="l">
              <a:defRPr b="0" sz="2400"/>
            </a:lvl1pPr>
          </a:lstStyle>
          <a:p>
            <a:r>
              <a:rPr lang="en-US"/>
              <a:t>Click to edit Master title style</a:t>
            </a:r>
            <a:endParaRPr dirty="0" lang="en-US"/>
          </a:p>
        </p:txBody>
      </p:sp>
      <p:sp>
        <p:nvSpPr>
          <p:cNvPr id="1048677" name="Picture Placeholder 2"/>
          <p:cNvSpPr>
            <a:spLocks noChangeAspect="1" noGrp="1"/>
          </p:cNvSpPr>
          <p:nvPr>
            <p:ph type="pic" idx="1"/>
          </p:nvPr>
        </p:nvSpPr>
        <p:spPr>
          <a:xfrm>
            <a:off x="1154955" y="685800"/>
            <a:ext cx="8825658" cy="3640666"/>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8" name="Text Placeholder 3"/>
          <p:cNvSpPr>
            <a:spLocks noGrp="1"/>
          </p:cNvSpPr>
          <p:nvPr>
            <p:ph type="body" sz="half" idx="2"/>
          </p:nvPr>
        </p:nvSpPr>
        <p:spPr>
          <a:xfrm>
            <a:off x="1154956" y="5367325"/>
            <a:ext cx="8825656" cy="493712"/>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79" name="Date Placeholder 4"/>
          <p:cNvSpPr>
            <a:spLocks noGrp="1"/>
          </p:cNvSpPr>
          <p:nvPr>
            <p:ph type="dt" sz="half" idx="10"/>
          </p:nvPr>
        </p:nvSpPr>
        <p:spPr/>
        <p:txBody>
          <a:bodyPr/>
          <a:p>
            <a:fld id="{8B6027D2-285C-4864-96AD-0056DC5195CD}" type="datetimeFigureOut">
              <a:rPr lang="en-US" smtClean="0"/>
              <a:t>12/21/2024</a:t>
            </a:fld>
            <a:endParaRPr lang="en-US"/>
          </a:p>
        </p:txBody>
      </p:sp>
      <p:sp>
        <p:nvSpPr>
          <p:cNvPr id="1048680" name="Footer Placeholder 5"/>
          <p:cNvSpPr>
            <a:spLocks noGrp="1"/>
          </p:cNvSpPr>
          <p:nvPr>
            <p:ph type="ftr" sz="quarter" idx="11"/>
          </p:nvPr>
        </p:nvSpPr>
        <p:spPr/>
        <p:txBody>
          <a:bodyPr/>
          <a:p>
            <a:endParaRPr lang="en-US"/>
          </a:p>
        </p:txBody>
      </p:sp>
      <p:sp>
        <p:nvSpPr>
          <p:cNvPr id="1048681" name="Slide Number Placeholder 6"/>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45" name=""/>
        <p:cNvGrpSpPr/>
        <p:nvPr/>
      </p:nvGrpSpPr>
      <p:grpSpPr>
        <a:xfrm>
          <a:off x="0" y="0"/>
          <a:ext cx="0" cy="0"/>
          <a:chOff x="0" y="0"/>
          <a:chExt cx="0" cy="0"/>
        </a:xfrm>
      </p:grpSpPr>
      <p:sp>
        <p:nvSpPr>
          <p:cNvPr id="1048623"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dirty="0" lang="en-US"/>
          </a:p>
        </p:txBody>
      </p:sp>
      <p:sp>
        <p:nvSpPr>
          <p:cNvPr id="1048624" name="Text Placeholder 3"/>
          <p:cNvSpPr>
            <a:spLocks noGrp="1"/>
          </p:cNvSpPr>
          <p:nvPr>
            <p:ph type="body" sz="half" idx="2"/>
          </p:nvPr>
        </p:nvSpPr>
        <p:spPr>
          <a:xfrm>
            <a:off x="1154954" y="3657600"/>
            <a:ext cx="8825659" cy="23622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25"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626" name="Footer Placeholder 4"/>
          <p:cNvSpPr>
            <a:spLocks noGrp="1"/>
          </p:cNvSpPr>
          <p:nvPr>
            <p:ph type="ftr" sz="quarter" idx="11"/>
          </p:nvPr>
        </p:nvSpPr>
        <p:spPr/>
        <p:txBody>
          <a:bodyPr/>
          <a:p>
            <a:endParaRPr lang="en-US"/>
          </a:p>
        </p:txBody>
      </p:sp>
      <p:sp>
        <p:nvSpPr>
          <p:cNvPr id="1048627" name="Slide Number Placeholder 5"/>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2" name=""/>
        <p:cNvGrpSpPr/>
        <p:nvPr/>
      </p:nvGrpSpPr>
      <p:grpSpPr>
        <a:xfrm>
          <a:off x="0" y="0"/>
          <a:ext cx="0" cy="0"/>
          <a:chOff x="0" y="0"/>
          <a:chExt cx="0" cy="0"/>
        </a:xfrm>
      </p:grpSpPr>
      <p:sp>
        <p:nvSpPr>
          <p:cNvPr id="1048668"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dirty="0" lang="en-US"/>
          </a:p>
        </p:txBody>
      </p:sp>
      <p:sp>
        <p:nvSpPr>
          <p:cNvPr id="1048669" name="Text Placeholder 3"/>
          <p:cNvSpPr>
            <a:spLocks noGrp="1"/>
          </p:cNvSpPr>
          <p:nvPr>
            <p:ph type="body" sz="half" idx="14"/>
          </p:nvPr>
        </p:nvSpPr>
        <p:spPr>
          <a:xfrm>
            <a:off x="1930400" y="3771174"/>
            <a:ext cx="7279649" cy="342174"/>
          </a:xfrm>
        </p:spPr>
        <p:txBody>
          <a:bodyPr anchor="t" bIns="45720" lIns="91440" rIns="91440" rtlCol="0" tIns="45720" vert="horz">
            <a:normAutofit/>
          </a:bodyPr>
          <a:lstStyle>
            <a:lvl1pPr indent="0" marL="0">
              <a:buNone/>
              <a:defRPr b="0" cap="small" dirty="0" sz="1400" i="0" kern="1200" lang="en-US">
                <a:solidFill>
                  <a:schemeClr val="bg2">
                    <a:lumMod val="40000"/>
                    <a:lumOff val="60000"/>
                  </a:schemeClr>
                </a:solidFill>
                <a:latin typeface="+mj-lt"/>
                <a:ea typeface="+mj-ea"/>
                <a:cs typeface="+mj-cs"/>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indent="0" lvl="0" marL="0">
              <a:buNone/>
            </a:pPr>
            <a:r>
              <a:rPr lang="en-US"/>
              <a:t>Edit Master text styles</a:t>
            </a:r>
          </a:p>
        </p:txBody>
      </p:sp>
      <p:sp>
        <p:nvSpPr>
          <p:cNvPr id="1048670" name="Text Placeholder 3"/>
          <p:cNvSpPr>
            <a:spLocks noGrp="1"/>
          </p:cNvSpPr>
          <p:nvPr>
            <p:ph type="body" sz="half" idx="2"/>
          </p:nvPr>
        </p:nvSpPr>
        <p:spPr>
          <a:xfrm>
            <a:off x="1154954" y="4350657"/>
            <a:ext cx="8825659" cy="16764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71"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8E62F842-6254-430B-94A1-3A79339AA60C}" type="slidenum">
              <a:rPr lang="en-US" smtClean="0"/>
              <a:t>‹#›</a:t>
            </a:fld>
            <a:endParaRPr lang="en-US"/>
          </a:p>
        </p:txBody>
      </p:sp>
      <p:sp>
        <p:nvSpPr>
          <p:cNvPr id="1048674" name="TextBox 11"/>
          <p:cNvSpPr txBox="1"/>
          <p:nvPr/>
        </p:nvSpPr>
        <p:spPr>
          <a:xfrm>
            <a:off x="898295" y="971253"/>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
        <p:nvSpPr>
          <p:cNvPr id="1048675" name="TextBox 14"/>
          <p:cNvSpPr txBox="1"/>
          <p:nvPr/>
        </p:nvSpPr>
        <p:spPr>
          <a:xfrm>
            <a:off x="9330490" y="2613787"/>
            <a:ext cx="801912" cy="1969770"/>
          </a:xfrm>
          <a:prstGeom prst="rect"/>
          <a:noFill/>
        </p:spPr>
        <p:txBody>
          <a:bodyPr rtlCol="0" wrap="square">
            <a:spAutoFit/>
          </a:bodyPr>
          <a:lstStyle>
            <a:defPPr>
              <a:defRPr lang="en-US"/>
            </a:defPPr>
            <a:lvl1pPr algn="r">
              <a:defRPr b="0" sz="12200" i="0">
                <a:solidFill>
                  <a:schemeClr val="bg2">
                    <a:lumMod val="40000"/>
                    <a:lumOff val="60000"/>
                  </a:schemeClr>
                </a:solidFill>
                <a:latin typeface="Arial"/>
                <a:ea typeface="+mj-ea"/>
                <a:cs typeface="+mj-cs"/>
              </a:defRPr>
            </a:lvl1pPr>
          </a:lstStyle>
          <a:p>
            <a:pPr lvl="0"/>
            <a:r>
              <a:rPr dirty="0"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44" name=""/>
        <p:cNvGrpSpPr/>
        <p:nvPr/>
      </p:nvGrpSpPr>
      <p:grpSpPr>
        <a:xfrm>
          <a:off x="0" y="0"/>
          <a:ext cx="0" cy="0"/>
          <a:chOff x="0" y="0"/>
          <a:chExt cx="0" cy="0"/>
        </a:xfrm>
      </p:grpSpPr>
      <p:sp>
        <p:nvSpPr>
          <p:cNvPr id="1048618" name="Title 1"/>
          <p:cNvSpPr>
            <a:spLocks noGrp="1"/>
          </p:cNvSpPr>
          <p:nvPr>
            <p:ph type="title"/>
          </p:nvPr>
        </p:nvSpPr>
        <p:spPr>
          <a:xfrm>
            <a:off x="1154954" y="3124201"/>
            <a:ext cx="8825660" cy="1653180"/>
          </a:xfrm>
        </p:spPr>
        <p:txBody>
          <a:bodyPr anchor="b"/>
          <a:lstStyle>
            <a:lvl1pPr algn="l">
              <a:defRPr b="0" cap="none" sz="4000"/>
            </a:lvl1pPr>
          </a:lstStyle>
          <a:p>
            <a:r>
              <a:rPr lang="en-US"/>
              <a:t>Click to edit Master title style</a:t>
            </a:r>
            <a:endParaRPr dirty="0" lang="en-US"/>
          </a:p>
        </p:txBody>
      </p:sp>
      <p:sp>
        <p:nvSpPr>
          <p:cNvPr id="1048619" name="Text Placeholder 2"/>
          <p:cNvSpPr>
            <a:spLocks noGrp="1"/>
          </p:cNvSpPr>
          <p:nvPr>
            <p:ph type="body" idx="1"/>
          </p:nvPr>
        </p:nvSpPr>
        <p:spPr>
          <a:xfrm>
            <a:off x="1154954" y="4777381"/>
            <a:ext cx="8825659" cy="860400"/>
          </a:xfrm>
        </p:spPr>
        <p:txBody>
          <a:bodyPr anchor="t"/>
          <a:lstStyle>
            <a:lvl1pPr algn="l" indent="0" marL="0">
              <a:buNone/>
              <a:defRPr cap="none"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20"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621" name="Footer Placeholder 4"/>
          <p:cNvSpPr>
            <a:spLocks noGrp="1"/>
          </p:cNvSpPr>
          <p:nvPr>
            <p:ph type="ftr" sz="quarter" idx="11"/>
          </p:nvPr>
        </p:nvSpPr>
        <p:spPr/>
        <p:txBody>
          <a:bodyPr/>
          <a:p>
            <a:endParaRPr lang="en-US"/>
          </a:p>
        </p:txBody>
      </p:sp>
      <p:sp>
        <p:nvSpPr>
          <p:cNvPr id="1048622" name="Slide Number Placeholder 5"/>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55" name=""/>
        <p:cNvGrpSpPr/>
        <p:nvPr/>
      </p:nvGrpSpPr>
      <p:grpSpPr>
        <a:xfrm>
          <a:off x="0" y="0"/>
          <a:ext cx="0" cy="0"/>
          <a:chOff x="0" y="0"/>
          <a:chExt cx="0" cy="0"/>
        </a:xfrm>
      </p:grpSpPr>
      <p:sp>
        <p:nvSpPr>
          <p:cNvPr id="1048688"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89" name="Text Placeholder 2"/>
          <p:cNvSpPr>
            <a:spLocks noGrp="1"/>
          </p:cNvSpPr>
          <p:nvPr>
            <p:ph type="body" idx="1"/>
          </p:nvPr>
        </p:nvSpPr>
        <p:spPr>
          <a:xfrm>
            <a:off x="632947" y="1981200"/>
            <a:ext cx="2946866"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90" name="Text Placeholder 3"/>
          <p:cNvSpPr>
            <a:spLocks noGrp="1"/>
          </p:cNvSpPr>
          <p:nvPr>
            <p:ph type="body" sz="half" idx="15"/>
          </p:nvPr>
        </p:nvSpPr>
        <p:spPr>
          <a:xfrm>
            <a:off x="652463" y="2667000"/>
            <a:ext cx="2927350"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91" name="Text Placeholder 4"/>
          <p:cNvSpPr>
            <a:spLocks noGrp="1"/>
          </p:cNvSpPr>
          <p:nvPr>
            <p:ph type="body" sz="quarter" idx="3"/>
          </p:nvPr>
        </p:nvSpPr>
        <p:spPr>
          <a:xfrm>
            <a:off x="3883659" y="1981200"/>
            <a:ext cx="2936241"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92" name="Text Placeholder 3"/>
          <p:cNvSpPr>
            <a:spLocks noGrp="1"/>
          </p:cNvSpPr>
          <p:nvPr>
            <p:ph type="body" sz="half" idx="16"/>
          </p:nvPr>
        </p:nvSpPr>
        <p:spPr>
          <a:xfrm>
            <a:off x="3873106" y="2667000"/>
            <a:ext cx="2946794"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93" name="Text Placeholder 4"/>
          <p:cNvSpPr>
            <a:spLocks noGrp="1"/>
          </p:cNvSpPr>
          <p:nvPr>
            <p:ph type="body" sz="quarter" idx="13"/>
          </p:nvPr>
        </p:nvSpPr>
        <p:spPr>
          <a:xfrm>
            <a:off x="7124700" y="1981200"/>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94" name="Text Placeholder 3"/>
          <p:cNvSpPr>
            <a:spLocks noGrp="1"/>
          </p:cNvSpPr>
          <p:nvPr>
            <p:ph type="body" sz="half" idx="17"/>
          </p:nvPr>
        </p:nvSpPr>
        <p:spPr>
          <a:xfrm>
            <a:off x="7124700" y="2667000"/>
            <a:ext cx="2932113" cy="358933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cxnSp>
        <p:nvCxnSpPr>
          <p:cNvPr id="3145730" name="Straight Connector 16"/>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95"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696" name="Footer Placeholder 4"/>
          <p:cNvSpPr>
            <a:spLocks noGrp="1"/>
          </p:cNvSpPr>
          <p:nvPr>
            <p:ph type="ftr" sz="quarter" idx="11"/>
          </p:nvPr>
        </p:nvSpPr>
        <p:spPr/>
        <p:txBody>
          <a:bodyPr/>
          <a:p>
            <a:endParaRPr lang="en-US"/>
          </a:p>
        </p:txBody>
      </p:sp>
      <p:sp>
        <p:nvSpPr>
          <p:cNvPr id="1048697" name="Slide Number Placeholder 5"/>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47" name=""/>
        <p:cNvGrpSpPr/>
        <p:nvPr/>
      </p:nvGrpSpPr>
      <p:grpSpPr>
        <a:xfrm>
          <a:off x="0" y="0"/>
          <a:ext cx="0" cy="0"/>
          <a:chOff x="0" y="0"/>
          <a:chExt cx="0" cy="0"/>
        </a:xfrm>
      </p:grpSpPr>
      <p:sp>
        <p:nvSpPr>
          <p:cNvPr id="1048634" name="Title 1"/>
          <p:cNvSpPr>
            <a:spLocks noGrp="1"/>
          </p:cNvSpPr>
          <p:nvPr>
            <p:ph type="title"/>
          </p:nvPr>
        </p:nvSpPr>
        <p:spPr/>
        <p:txBody>
          <a:bodyPr/>
          <a:lstStyle>
            <a:lvl1pPr>
              <a:defRPr sz="4200"/>
            </a:lvl1pPr>
          </a:lstStyle>
          <a:p>
            <a:r>
              <a:rPr lang="en-US"/>
              <a:t>Click to edit Master title style</a:t>
            </a:r>
            <a:endParaRPr dirty="0" lang="en-US"/>
          </a:p>
        </p:txBody>
      </p:sp>
      <p:sp>
        <p:nvSpPr>
          <p:cNvPr id="1048635" name="Text Placeholder 2"/>
          <p:cNvSpPr>
            <a:spLocks noGrp="1"/>
          </p:cNvSpPr>
          <p:nvPr>
            <p:ph type="body" idx="1"/>
          </p:nvPr>
        </p:nvSpPr>
        <p:spPr>
          <a:xfrm>
            <a:off x="652463" y="4250949"/>
            <a:ext cx="2940050"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36" name="Picture Placeholder 2"/>
          <p:cNvSpPr>
            <a:spLocks noChangeAspect="1" noGrp="1"/>
          </p:cNvSpPr>
          <p:nvPr>
            <p:ph type="pic" idx="15"/>
          </p:nvPr>
        </p:nvSpPr>
        <p:spPr>
          <a:xfrm>
            <a:off x="652463" y="2209800"/>
            <a:ext cx="2940050"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7" name="Text Placeholder 3"/>
          <p:cNvSpPr>
            <a:spLocks noGrp="1"/>
          </p:cNvSpPr>
          <p:nvPr>
            <p:ph type="body" sz="half" idx="18"/>
          </p:nvPr>
        </p:nvSpPr>
        <p:spPr>
          <a:xfrm>
            <a:off x="652463" y="4827211"/>
            <a:ext cx="2940050"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38" name="Text Placeholder 4"/>
          <p:cNvSpPr>
            <a:spLocks noGrp="1"/>
          </p:cNvSpPr>
          <p:nvPr>
            <p:ph type="body" sz="quarter" idx="3"/>
          </p:nvPr>
        </p:nvSpPr>
        <p:spPr>
          <a:xfrm>
            <a:off x="3889375" y="4250949"/>
            <a:ext cx="2930525"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39" name="Picture Placeholder 2"/>
          <p:cNvSpPr>
            <a:spLocks noChangeAspect="1" noGrp="1"/>
          </p:cNvSpPr>
          <p:nvPr>
            <p:ph type="pic" idx="21"/>
          </p:nvPr>
        </p:nvSpPr>
        <p:spPr>
          <a:xfrm>
            <a:off x="3889374" y="2209800"/>
            <a:ext cx="2930525"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0" name="Text Placeholder 3"/>
          <p:cNvSpPr>
            <a:spLocks noGrp="1"/>
          </p:cNvSpPr>
          <p:nvPr>
            <p:ph type="body" sz="half" idx="19"/>
          </p:nvPr>
        </p:nvSpPr>
        <p:spPr>
          <a:xfrm>
            <a:off x="3888022" y="4827210"/>
            <a:ext cx="2934406"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41" name="Text Placeholder 4"/>
          <p:cNvSpPr>
            <a:spLocks noGrp="1"/>
          </p:cNvSpPr>
          <p:nvPr>
            <p:ph type="body" sz="quarter" idx="13"/>
          </p:nvPr>
        </p:nvSpPr>
        <p:spPr>
          <a:xfrm>
            <a:off x="7124700" y="4250949"/>
            <a:ext cx="2932113"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42" name="Picture Placeholder 2"/>
          <p:cNvSpPr>
            <a:spLocks noChangeAspect="1" noGrp="1"/>
          </p:cNvSpPr>
          <p:nvPr>
            <p:ph type="pic" idx="22"/>
          </p:nvPr>
        </p:nvSpPr>
        <p:spPr>
          <a:xfrm>
            <a:off x="7124699" y="2209800"/>
            <a:ext cx="2932113" cy="1524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3" name="Text Placeholder 3"/>
          <p:cNvSpPr>
            <a:spLocks noGrp="1"/>
          </p:cNvSpPr>
          <p:nvPr>
            <p:ph type="body" sz="half" idx="20"/>
          </p:nvPr>
        </p:nvSpPr>
        <p:spPr>
          <a:xfrm>
            <a:off x="7124575" y="4827208"/>
            <a:ext cx="2935997" cy="659189"/>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cxnSp>
        <p:nvCxnSpPr>
          <p:cNvPr id="3145728" name="Straight Connector 18"/>
          <p:cNvCxnSpPr>
            <a:cxnSpLocks/>
          </p:cNvCxnSpPr>
          <p:nvPr/>
        </p:nvCxnSpPr>
        <p:spPr>
          <a:xfrm>
            <a:off x="3726142" y="2133600"/>
            <a:ext cx="0" cy="3962400"/>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19"/>
          <p:cNvCxnSpPr>
            <a:cxnSpLocks/>
          </p:cNvCxnSpPr>
          <p:nvPr/>
        </p:nvCxnSpPr>
        <p:spPr>
          <a:xfrm>
            <a:off x="6962227" y="2133600"/>
            <a:ext cx="0" cy="3966882"/>
          </a:xfrm>
          <a:prstGeom prst="line"/>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048644"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645" name="Footer Placeholder 4"/>
          <p:cNvSpPr>
            <a:spLocks noGrp="1"/>
          </p:cNvSpPr>
          <p:nvPr>
            <p:ph type="ftr" sz="quarter" idx="11"/>
          </p:nvPr>
        </p:nvSpPr>
        <p:spPr/>
        <p:txBody>
          <a:bodyPr/>
          <a:p>
            <a:endParaRPr lang="en-US"/>
          </a:p>
        </p:txBody>
      </p:sp>
      <p:sp>
        <p:nvSpPr>
          <p:cNvPr id="1048646" name="Slide Number Placeholder 5"/>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704" name="Title 1"/>
          <p:cNvSpPr>
            <a:spLocks noGrp="1"/>
          </p:cNvSpPr>
          <p:nvPr>
            <p:ph type="title"/>
          </p:nvPr>
        </p:nvSpPr>
        <p:spPr/>
        <p:txBody>
          <a:bodyPr/>
          <a:p>
            <a:r>
              <a:rPr lang="en-US"/>
              <a:t>Click to edit Master title style</a:t>
            </a:r>
            <a:endParaRPr dirty="0" lang="en-US"/>
          </a:p>
        </p:txBody>
      </p:sp>
      <p:sp>
        <p:nvSpPr>
          <p:cNvPr id="1048705" name="Vertical Text Placeholder 2"/>
          <p:cNvSpPr>
            <a:spLocks noGrp="1"/>
          </p:cNvSpPr>
          <p:nvPr>
            <p:ph type="body" orient="vert" idx="1"/>
          </p:nvPr>
        </p:nvSpPr>
        <p:spPr/>
        <p:txBody>
          <a:bodyPr anchor="t" anchorCtr="0"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707" name="Footer Placeholder 4"/>
          <p:cNvSpPr>
            <a:spLocks noGrp="1"/>
          </p:cNvSpPr>
          <p:nvPr>
            <p:ph type="ftr" sz="quarter" idx="11"/>
          </p:nvPr>
        </p:nvSpPr>
        <p:spPr/>
        <p:txBody>
          <a:bodyPr/>
          <a:p>
            <a:endParaRPr lang="en-US"/>
          </a:p>
        </p:txBody>
      </p:sp>
      <p:sp>
        <p:nvSpPr>
          <p:cNvPr id="1048708" name="Slide Number Placeholder 5"/>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1" name=""/>
        <p:cNvGrpSpPr/>
        <p:nvPr/>
      </p:nvGrpSpPr>
      <p:grpSpPr>
        <a:xfrm>
          <a:off x="0" y="0"/>
          <a:ext cx="0" cy="0"/>
          <a:chOff x="0" y="0"/>
          <a:chExt cx="0" cy="0"/>
        </a:xfrm>
      </p:grpSpPr>
      <p:sp>
        <p:nvSpPr>
          <p:cNvPr id="1048663" name="Vertical Title 1"/>
          <p:cNvSpPr>
            <a:spLocks noGrp="1"/>
          </p:cNvSpPr>
          <p:nvPr>
            <p:ph type="title" orient="vert"/>
          </p:nvPr>
        </p:nvSpPr>
        <p:spPr>
          <a:xfrm>
            <a:off x="8304212" y="430213"/>
            <a:ext cx="1752601" cy="5826125"/>
          </a:xfrm>
        </p:spPr>
        <p:txBody>
          <a:bodyPr anchor="b" anchorCtr="0" vert="eaVert"/>
          <a:p>
            <a:r>
              <a:rPr lang="en-US"/>
              <a:t>Click to edit Master title style</a:t>
            </a:r>
            <a:endParaRPr dirty="0" lang="en-US"/>
          </a:p>
        </p:txBody>
      </p:sp>
      <p:sp>
        <p:nvSpPr>
          <p:cNvPr id="1048664" name="Vertical Text Placeholder 2"/>
          <p:cNvSpPr>
            <a:spLocks noGrp="1"/>
          </p:cNvSpPr>
          <p:nvPr>
            <p:ph type="body" orient="vert" idx="1"/>
          </p:nvPr>
        </p:nvSpPr>
        <p:spPr>
          <a:xfrm>
            <a:off x="652463" y="887414"/>
            <a:ext cx="7423149" cy="5368924"/>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5"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666" name="Footer Placeholder 4"/>
          <p:cNvSpPr>
            <a:spLocks noGrp="1"/>
          </p:cNvSpPr>
          <p:nvPr>
            <p:ph type="ftr" sz="quarter" idx="11"/>
          </p:nvPr>
        </p:nvSpPr>
        <p:spPr/>
        <p:txBody>
          <a:bodyPr/>
          <a:p>
            <a:endParaRPr lang="en-US"/>
          </a:p>
        </p:txBody>
      </p:sp>
      <p:sp>
        <p:nvSpPr>
          <p:cNvPr id="1048667" name="Slide Number Placeholder 5"/>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9" name=""/>
        <p:cNvGrpSpPr/>
        <p:nvPr/>
      </p:nvGrpSpPr>
      <p:grpSpPr>
        <a:xfrm>
          <a:off x="0" y="0"/>
          <a:ext cx="0" cy="0"/>
          <a:chOff x="0" y="0"/>
          <a:chExt cx="0" cy="0"/>
        </a:xfrm>
      </p:grpSpPr>
      <p:sp>
        <p:nvSpPr>
          <p:cNvPr id="1048583" name="Title 1"/>
          <p:cNvSpPr>
            <a:spLocks noGrp="1"/>
          </p:cNvSpPr>
          <p:nvPr>
            <p:ph type="title"/>
          </p:nvPr>
        </p:nvSpPr>
        <p:spPr/>
        <p:txBody>
          <a:bodyPr/>
          <a:p>
            <a:r>
              <a:rPr lang="en-US"/>
              <a:t>Click to edit Master title style</a:t>
            </a:r>
            <a:endParaRPr dirty="0" lang="en-US"/>
          </a:p>
        </p:txBody>
      </p:sp>
      <p:sp>
        <p:nvSpPr>
          <p:cNvPr id="1048584"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5"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586" name="Footer Placeholder 4"/>
          <p:cNvSpPr>
            <a:spLocks noGrp="1"/>
          </p:cNvSpPr>
          <p:nvPr>
            <p:ph type="ftr" sz="quarter" idx="11"/>
          </p:nvPr>
        </p:nvSpPr>
        <p:spPr/>
        <p:txBody>
          <a:bodyPr/>
          <a:p>
            <a:endParaRPr lang="en-US"/>
          </a:p>
        </p:txBody>
      </p:sp>
      <p:sp>
        <p:nvSpPr>
          <p:cNvPr id="1048587" name="Slide Number Placeholder 5"/>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8" name=""/>
        <p:cNvGrpSpPr/>
        <p:nvPr/>
      </p:nvGrpSpPr>
      <p:grpSpPr>
        <a:xfrm>
          <a:off x="0" y="0"/>
          <a:ext cx="0" cy="0"/>
          <a:chOff x="0" y="0"/>
          <a:chExt cx="0" cy="0"/>
        </a:xfrm>
      </p:grpSpPr>
      <p:sp>
        <p:nvSpPr>
          <p:cNvPr id="1048647" name="Title 1"/>
          <p:cNvSpPr>
            <a:spLocks noGrp="1"/>
          </p:cNvSpPr>
          <p:nvPr>
            <p:ph type="title"/>
          </p:nvPr>
        </p:nvSpPr>
        <p:spPr>
          <a:xfrm>
            <a:off x="1154956" y="2861733"/>
            <a:ext cx="8825657" cy="1915647"/>
          </a:xfrm>
        </p:spPr>
        <p:txBody>
          <a:bodyPr anchor="b"/>
          <a:lstStyle>
            <a:lvl1pPr algn="l">
              <a:defRPr b="0" cap="none" sz="4000"/>
            </a:lvl1pPr>
          </a:lstStyle>
          <a:p>
            <a:r>
              <a:rPr lang="en-US"/>
              <a:t>Click to edit Master title style</a:t>
            </a:r>
            <a:endParaRPr dirty="0" lang="en-US"/>
          </a:p>
        </p:txBody>
      </p:sp>
      <p:sp>
        <p:nvSpPr>
          <p:cNvPr id="1048648" name="Text Placeholder 2"/>
          <p:cNvSpPr>
            <a:spLocks noGrp="1"/>
          </p:cNvSpPr>
          <p:nvPr>
            <p:ph type="body" idx="1"/>
          </p:nvPr>
        </p:nvSpPr>
        <p:spPr>
          <a:xfrm>
            <a:off x="1154955" y="4777381"/>
            <a:ext cx="8825658" cy="860400"/>
          </a:xfrm>
        </p:spPr>
        <p:txBody>
          <a:bodyPr anchor="t"/>
          <a:lstStyle>
            <a:lvl1pPr algn="l" indent="0" marL="0">
              <a:buNone/>
              <a:defRPr cap="all" sz="2000">
                <a:solidFill>
                  <a:schemeClr val="bg2">
                    <a:lumMod val="40000"/>
                    <a:lumOff val="6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9" name="Date Placeholder 3"/>
          <p:cNvSpPr>
            <a:spLocks noGrp="1"/>
          </p:cNvSpPr>
          <p:nvPr>
            <p:ph type="dt" sz="half" idx="10"/>
          </p:nvPr>
        </p:nvSpPr>
        <p:spPr/>
        <p:txBody>
          <a:bodyPr/>
          <a:p>
            <a:fld id="{8B6027D2-285C-4864-96AD-0056DC5195CD}" type="datetimeFigureOut">
              <a:rPr lang="en-US" smtClean="0"/>
              <a:t>12/21/2024</a:t>
            </a:fld>
            <a:endParaRPr lang="en-US"/>
          </a:p>
        </p:txBody>
      </p:sp>
      <p:sp>
        <p:nvSpPr>
          <p:cNvPr id="1048650" name="Footer Placeholder 4"/>
          <p:cNvSpPr>
            <a:spLocks noGrp="1"/>
          </p:cNvSpPr>
          <p:nvPr>
            <p:ph type="ftr" sz="quarter" idx="11"/>
          </p:nvPr>
        </p:nvSpPr>
        <p:spPr/>
        <p:txBody>
          <a:bodyPr/>
          <a:p>
            <a:endParaRPr lang="en-US"/>
          </a:p>
        </p:txBody>
      </p:sp>
      <p:sp>
        <p:nvSpPr>
          <p:cNvPr id="1048651" name="Slide Number Placeholder 5"/>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Date Placeholder 4"/>
          <p:cNvSpPr>
            <a:spLocks noGrp="1"/>
          </p:cNvSpPr>
          <p:nvPr>
            <p:ph type="dt" sz="half" idx="10"/>
          </p:nvPr>
        </p:nvSpPr>
        <p:spPr/>
        <p:txBody>
          <a:bodyPr/>
          <a:p>
            <a:fld id="{8B6027D2-285C-4864-96AD-0056DC5195CD}" type="datetimeFigureOut">
              <a:rPr lang="en-US" smtClean="0"/>
              <a:t>12/21/2024</a:t>
            </a:fld>
            <a:endParaRPr lang="en-US"/>
          </a:p>
        </p:txBody>
      </p:sp>
      <p:sp>
        <p:nvSpPr>
          <p:cNvPr id="1048686" name="Footer Placeholder 5"/>
          <p:cNvSpPr>
            <a:spLocks noGrp="1"/>
          </p:cNvSpPr>
          <p:nvPr>
            <p:ph type="ftr" sz="quarter" idx="11"/>
          </p:nvPr>
        </p:nvSpPr>
        <p:spPr/>
        <p:txBody>
          <a:bodyPr/>
          <a:p>
            <a:endParaRPr lang="en-US"/>
          </a:p>
        </p:txBody>
      </p:sp>
      <p:sp>
        <p:nvSpPr>
          <p:cNvPr id="1048687" name="Slide Number Placeholder 6"/>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9" name=""/>
        <p:cNvGrpSpPr/>
        <p:nvPr/>
      </p:nvGrpSpPr>
      <p:grpSpPr>
        <a:xfrm>
          <a:off x="0" y="0"/>
          <a:ext cx="0" cy="0"/>
          <a:chOff x="0" y="0"/>
          <a:chExt cx="0" cy="0"/>
        </a:xfrm>
      </p:grpSpPr>
      <p:sp>
        <p:nvSpPr>
          <p:cNvPr id="1048652" name="Title 1"/>
          <p:cNvSpPr>
            <a:spLocks noGrp="1"/>
          </p:cNvSpPr>
          <p:nvPr>
            <p:ph type="title"/>
          </p:nvPr>
        </p:nvSpPr>
        <p:spPr/>
        <p:txBody>
          <a:bodyPr/>
          <a:p>
            <a:r>
              <a:rPr lang="en-US"/>
              <a:t>Click to edit Master title style</a:t>
            </a:r>
            <a:endParaRPr dirty="0" lang="en-US"/>
          </a:p>
        </p:txBody>
      </p:sp>
      <p:sp>
        <p:nvSpPr>
          <p:cNvPr id="1048653" name="Text Placeholder 2"/>
          <p:cNvSpPr>
            <a:spLocks noGrp="1"/>
          </p:cNvSpPr>
          <p:nvPr>
            <p:ph type="body" idx="1"/>
          </p:nvPr>
        </p:nvSpPr>
        <p:spPr>
          <a:xfrm>
            <a:off x="1103313" y="1905000"/>
            <a:ext cx="4396338"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5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5" name="Text Placeholder 4"/>
          <p:cNvSpPr>
            <a:spLocks noGrp="1"/>
          </p:cNvSpPr>
          <p:nvPr>
            <p:ph type="body" sz="quarter" idx="3"/>
          </p:nvPr>
        </p:nvSpPr>
        <p:spPr>
          <a:xfrm>
            <a:off x="5654495" y="1905000"/>
            <a:ext cx="4396339" cy="576262"/>
          </a:xfrm>
        </p:spPr>
        <p:txBody>
          <a:bodyPr anchor="b">
            <a:noAutofit/>
          </a:bodyPr>
          <a:lstStyle>
            <a:lvl1pPr indent="0" marL="0">
              <a:buNone/>
              <a:defRPr b="0" sz="2400">
                <a:solidFill>
                  <a:schemeClr val="bg2">
                    <a:lumMod val="40000"/>
                    <a:lumOff val="6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5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7" name="Date Placeholder 6"/>
          <p:cNvSpPr>
            <a:spLocks noGrp="1"/>
          </p:cNvSpPr>
          <p:nvPr>
            <p:ph type="dt" sz="half" idx="10"/>
          </p:nvPr>
        </p:nvSpPr>
        <p:spPr/>
        <p:txBody>
          <a:bodyPr/>
          <a:p>
            <a:fld id="{8B6027D2-285C-4864-96AD-0056DC5195CD}" type="datetimeFigureOut">
              <a:rPr lang="en-US" smtClean="0"/>
              <a:t>12/21/2024</a:t>
            </a:fld>
            <a:endParaRPr lang="en-US"/>
          </a:p>
        </p:txBody>
      </p:sp>
      <p:sp>
        <p:nvSpPr>
          <p:cNvPr id="1048658" name="Footer Placeholder 7"/>
          <p:cNvSpPr>
            <a:spLocks noGrp="1"/>
          </p:cNvSpPr>
          <p:nvPr>
            <p:ph type="ftr" sz="quarter" idx="11"/>
          </p:nvPr>
        </p:nvSpPr>
        <p:spPr/>
        <p:txBody>
          <a:bodyPr/>
          <a:p>
            <a:endParaRPr lang="en-US"/>
          </a:p>
        </p:txBody>
      </p:sp>
      <p:sp>
        <p:nvSpPr>
          <p:cNvPr id="1048659" name="Slide Number Placeholder 8"/>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3" name=""/>
        <p:cNvGrpSpPr/>
        <p:nvPr/>
      </p:nvGrpSpPr>
      <p:grpSpPr>
        <a:xfrm>
          <a:off x="0" y="0"/>
          <a:ext cx="0" cy="0"/>
          <a:chOff x="0" y="0"/>
          <a:chExt cx="0" cy="0"/>
        </a:xfrm>
      </p:grpSpPr>
      <p:sp>
        <p:nvSpPr>
          <p:cNvPr id="1048614" name="Title 1"/>
          <p:cNvSpPr>
            <a:spLocks noGrp="1"/>
          </p:cNvSpPr>
          <p:nvPr>
            <p:ph type="title"/>
          </p:nvPr>
        </p:nvSpPr>
        <p:spPr/>
        <p:txBody>
          <a:bodyPr/>
          <a:p>
            <a:r>
              <a:rPr lang="en-US"/>
              <a:t>Click to edit Master title style</a:t>
            </a:r>
            <a:endParaRPr dirty="0" lang="en-US"/>
          </a:p>
        </p:txBody>
      </p:sp>
      <p:sp>
        <p:nvSpPr>
          <p:cNvPr id="1048615" name="Date Placeholder 2"/>
          <p:cNvSpPr>
            <a:spLocks noGrp="1"/>
          </p:cNvSpPr>
          <p:nvPr>
            <p:ph type="dt" sz="half" idx="10"/>
          </p:nvPr>
        </p:nvSpPr>
        <p:spPr/>
        <p:txBody>
          <a:bodyPr/>
          <a:p>
            <a:fld id="{8B6027D2-285C-4864-96AD-0056DC5195CD}" type="datetimeFigureOut">
              <a:rPr lang="en-US" smtClean="0"/>
              <a:t>12/21/2024</a:t>
            </a:fld>
            <a:endParaRPr lang="en-US"/>
          </a:p>
        </p:txBody>
      </p:sp>
      <p:sp>
        <p:nvSpPr>
          <p:cNvPr id="1048616" name="Footer Placeholder 3"/>
          <p:cNvSpPr>
            <a:spLocks noGrp="1"/>
          </p:cNvSpPr>
          <p:nvPr>
            <p:ph type="ftr" sz="quarter" idx="11"/>
          </p:nvPr>
        </p:nvSpPr>
        <p:spPr/>
        <p:txBody>
          <a:bodyPr/>
          <a:p>
            <a:endParaRPr lang="en-US"/>
          </a:p>
        </p:txBody>
      </p:sp>
      <p:sp>
        <p:nvSpPr>
          <p:cNvPr id="1048617" name="Slide Number Placeholder 4"/>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0" name=""/>
        <p:cNvGrpSpPr/>
        <p:nvPr/>
      </p:nvGrpSpPr>
      <p:grpSpPr>
        <a:xfrm>
          <a:off x="0" y="0"/>
          <a:ext cx="0" cy="0"/>
          <a:chOff x="0" y="0"/>
          <a:chExt cx="0" cy="0"/>
        </a:xfrm>
      </p:grpSpPr>
      <p:sp>
        <p:nvSpPr>
          <p:cNvPr id="1048660" name="Date Placeholder 1"/>
          <p:cNvSpPr>
            <a:spLocks noGrp="1"/>
          </p:cNvSpPr>
          <p:nvPr>
            <p:ph type="dt" sz="half" idx="10"/>
          </p:nvPr>
        </p:nvSpPr>
        <p:spPr/>
        <p:txBody>
          <a:bodyPr/>
          <a:p>
            <a:fld id="{8B6027D2-285C-4864-96AD-0056DC5195CD}" type="datetimeFigureOut">
              <a:rPr lang="en-US" smtClean="0"/>
              <a:t>12/21/2024</a:t>
            </a:fld>
            <a:endParaRPr lang="en-US"/>
          </a:p>
        </p:txBody>
      </p:sp>
      <p:sp>
        <p:nvSpPr>
          <p:cNvPr id="1048661" name="Footer Placeholder 2"/>
          <p:cNvSpPr>
            <a:spLocks noGrp="1"/>
          </p:cNvSpPr>
          <p:nvPr>
            <p:ph type="ftr" sz="quarter" idx="11"/>
          </p:nvPr>
        </p:nvSpPr>
        <p:spPr/>
        <p:txBody>
          <a:bodyPr/>
          <a:p>
            <a:endParaRPr lang="en-US"/>
          </a:p>
        </p:txBody>
      </p:sp>
      <p:sp>
        <p:nvSpPr>
          <p:cNvPr id="1048662" name="Slide Number Placeholder 3"/>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98" name="Title 1"/>
          <p:cNvSpPr>
            <a:spLocks noGrp="1"/>
          </p:cNvSpPr>
          <p:nvPr>
            <p:ph type="title"/>
          </p:nvPr>
        </p:nvSpPr>
        <p:spPr>
          <a:xfrm>
            <a:off x="1154953" y="1447800"/>
            <a:ext cx="3401064" cy="1447800"/>
          </a:xfrm>
        </p:spPr>
        <p:txBody>
          <a:bodyPr anchor="b"/>
          <a:lstStyle>
            <a:lvl1pPr algn="l">
              <a:defRPr b="0" sz="2400"/>
            </a:lvl1pPr>
          </a:lstStyle>
          <a:p>
            <a:r>
              <a:rPr lang="en-US"/>
              <a:t>Click to edit Master title style</a:t>
            </a:r>
            <a:endParaRPr dirty="0" lang="en-US"/>
          </a:p>
        </p:txBody>
      </p:sp>
      <p:sp>
        <p:nvSpPr>
          <p:cNvPr id="1048699"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0" name="Text Placeholder 3"/>
          <p:cNvSpPr>
            <a:spLocks noGrp="1"/>
          </p:cNvSpPr>
          <p:nvPr>
            <p:ph type="body" sz="half" idx="2"/>
          </p:nvPr>
        </p:nvSpPr>
        <p:spPr>
          <a:xfrm>
            <a:off x="1154953" y="3129280"/>
            <a:ext cx="3401063" cy="2895599"/>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701" name="Date Placeholder 4"/>
          <p:cNvSpPr>
            <a:spLocks noGrp="1"/>
          </p:cNvSpPr>
          <p:nvPr>
            <p:ph type="dt" sz="half" idx="10"/>
          </p:nvPr>
        </p:nvSpPr>
        <p:spPr/>
        <p:txBody>
          <a:bodyPr/>
          <a:p>
            <a:fld id="{8B6027D2-285C-4864-96AD-0056DC5195CD}" type="datetimeFigureOut">
              <a:rPr lang="en-US" smtClean="0"/>
              <a:t>12/21/2024</a:t>
            </a:fld>
            <a:endParaRPr lang="en-US"/>
          </a:p>
        </p:txBody>
      </p:sp>
      <p:sp>
        <p:nvSpPr>
          <p:cNvPr id="1048702" name="Footer Placeholder 5"/>
          <p:cNvSpPr>
            <a:spLocks noGrp="1"/>
          </p:cNvSpPr>
          <p:nvPr>
            <p:ph type="ftr" sz="quarter" idx="11"/>
          </p:nvPr>
        </p:nvSpPr>
        <p:spPr/>
        <p:txBody>
          <a:bodyPr/>
          <a:p>
            <a:endParaRPr lang="en-US"/>
          </a:p>
        </p:txBody>
      </p:sp>
      <p:sp>
        <p:nvSpPr>
          <p:cNvPr id="1048703" name="Slide Number Placeholder 6"/>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6" name=""/>
        <p:cNvGrpSpPr/>
        <p:nvPr/>
      </p:nvGrpSpPr>
      <p:grpSpPr>
        <a:xfrm>
          <a:off x="0" y="0"/>
          <a:ext cx="0" cy="0"/>
          <a:chOff x="0" y="0"/>
          <a:chExt cx="0" cy="0"/>
        </a:xfrm>
      </p:grpSpPr>
      <p:sp>
        <p:nvSpPr>
          <p:cNvPr id="1048628" name="Title 1"/>
          <p:cNvSpPr>
            <a:spLocks noGrp="1"/>
          </p:cNvSpPr>
          <p:nvPr>
            <p:ph type="title"/>
          </p:nvPr>
        </p:nvSpPr>
        <p:spPr>
          <a:xfrm>
            <a:off x="1153907" y="1854192"/>
            <a:ext cx="5092906" cy="1574808"/>
          </a:xfrm>
        </p:spPr>
        <p:txBody>
          <a:bodyPr anchor="b">
            <a:normAutofit/>
          </a:bodyPr>
          <a:lstStyle>
            <a:lvl1pPr algn="l">
              <a:defRPr b="0" sz="3600"/>
            </a:lvl1pPr>
          </a:lstStyle>
          <a:p>
            <a:r>
              <a:rPr lang="en-US"/>
              <a:t>Click to edit Master title style</a:t>
            </a:r>
            <a:endParaRPr dirty="0" lang="en-US"/>
          </a:p>
        </p:txBody>
      </p:sp>
      <p:sp>
        <p:nvSpPr>
          <p:cNvPr id="1048629" name="Picture Placeholder 2"/>
          <p:cNvSpPr>
            <a:spLocks noChangeAspect="1" noGrp="1"/>
          </p:cNvSpPr>
          <p:nvPr>
            <p:ph type="pic" idx="1"/>
          </p:nvPr>
        </p:nvSpPr>
        <p:spPr>
          <a:xfrm>
            <a:off x="6949546" y="1143000"/>
            <a:ext cx="3200400"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30" name="Text Placeholder 3"/>
          <p:cNvSpPr>
            <a:spLocks noGrp="1"/>
          </p:cNvSpPr>
          <p:nvPr>
            <p:ph type="body" sz="half" idx="2"/>
          </p:nvPr>
        </p:nvSpPr>
        <p:spPr>
          <a:xfrm>
            <a:off x="1154954" y="3657600"/>
            <a:ext cx="5084979" cy="1371600"/>
          </a:xfrm>
        </p:spPr>
        <p:txBody>
          <a:bodyP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31" name="Date Placeholder 4"/>
          <p:cNvSpPr>
            <a:spLocks noGrp="1"/>
          </p:cNvSpPr>
          <p:nvPr>
            <p:ph type="dt" sz="half" idx="10"/>
          </p:nvPr>
        </p:nvSpPr>
        <p:spPr/>
        <p:txBody>
          <a:bodyPr/>
          <a:p>
            <a:fld id="{8B6027D2-285C-4864-96AD-0056DC5195CD}" type="datetimeFigureOut">
              <a:rPr lang="en-US" smtClean="0"/>
              <a:t>12/21/2024</a:t>
            </a:fld>
            <a:endParaRPr lang="en-US"/>
          </a:p>
        </p:txBody>
      </p:sp>
      <p:sp>
        <p:nvSpPr>
          <p:cNvPr id="1048632" name="Footer Placeholder 5"/>
          <p:cNvSpPr>
            <a:spLocks noGrp="1"/>
          </p:cNvSpPr>
          <p:nvPr>
            <p:ph type="ftr" sz="quarter" idx="11"/>
          </p:nvPr>
        </p:nvSpPr>
        <p:spPr/>
        <p:txBody>
          <a:bodyPr/>
          <a:p>
            <a:endParaRPr lang="en-US"/>
          </a:p>
        </p:txBody>
      </p:sp>
      <p:sp>
        <p:nvSpPr>
          <p:cNvPr id="1048633" name="Slide Number Placeholder 6"/>
          <p:cNvSpPr>
            <a:spLocks noGrp="1"/>
          </p:cNvSpPr>
          <p:nvPr>
            <p:ph type="sldNum" sz="quarter" idx="12"/>
          </p:nvPr>
        </p:nvSpPr>
        <p:spPr/>
        <p:txBody>
          <a:bodyPr/>
          <a:p>
            <a:fld id="{8E62F842-6254-430B-94A1-3A79339AA60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1.png"/><Relationship Id="rId19" Type="http://schemas.openxmlformats.org/officeDocument/2006/relationships/image" Target="../media/image2.png"/><Relationship Id="rId20" Type="http://schemas.openxmlformats.org/officeDocument/2006/relationships/image" Target="../media/image3.png"/><Relationship Id="rId21" Type="http://schemas.openxmlformats.org/officeDocument/2006/relationships/image" Target="../media/image4.png"/><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1" name=""/>
        <p:cNvGrpSpPr/>
        <p:nvPr/>
      </p:nvGrpSpPr>
      <p:grpSpPr>
        <a:xfrm>
          <a:off x="0" y="0"/>
          <a:ext cx="0" cy="0"/>
          <a:chOff x="0" y="0"/>
          <a:chExt cx="0" cy="0"/>
        </a:xfrm>
      </p:grpSpPr>
      <p:pic>
        <p:nvPicPr>
          <p:cNvPr id="2097152" name="Picture 7"/>
          <p:cNvPicPr>
            <a:picLocks noChangeAspect="1"/>
          </p:cNvPicPr>
          <p:nvPr/>
        </p:nvPicPr>
        <p:blipFill rotWithShape="1">
          <a:blip xmlns:r="http://schemas.openxmlformats.org/officeDocument/2006/relationships" r:embed="rId18"/>
          <a:srcRect l="3613"/>
          <a:stretch>
            <a:fillRect/>
          </a:stretch>
        </p:blipFill>
        <p:spPr>
          <a:xfrm>
            <a:off x="0" y="2669685"/>
            <a:ext cx="4037012" cy="4188315"/>
          </a:xfrm>
          <a:prstGeom prst="rect"/>
        </p:spPr>
      </p:pic>
      <p:pic>
        <p:nvPicPr>
          <p:cNvPr id="2097153" name="Picture 6"/>
          <p:cNvPicPr>
            <a:picLocks noChangeAspect="1"/>
          </p:cNvPicPr>
          <p:nvPr/>
        </p:nvPicPr>
        <p:blipFill rotWithShape="1">
          <a:blip xmlns:r="http://schemas.openxmlformats.org/officeDocument/2006/relationships" r:embed="rId19"/>
          <a:srcRect l="35640"/>
          <a:stretch>
            <a:fillRect/>
          </a:stretch>
        </p:blipFill>
        <p:spPr>
          <a:xfrm>
            <a:off x="0" y="2892347"/>
            <a:ext cx="1522412" cy="2365453"/>
          </a:xfrm>
          <a:prstGeom prst="rect"/>
        </p:spPr>
      </p:pic>
      <p:sp>
        <p:nvSpPr>
          <p:cNvPr id="1048576" name="Oval 15"/>
          <p:cNvSpPr/>
          <p:nvPr/>
        </p:nvSpPr>
        <p:spPr>
          <a:xfrm>
            <a:off x="8609012" y="1676400"/>
            <a:ext cx="2819400" cy="2819400"/>
          </a:xfrm>
          <a:prstGeom prst="ellipse"/>
          <a:gradFill flip="none" rotWithShape="1">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pic>
        <p:nvPicPr>
          <p:cNvPr id="2097154" name="Picture 8"/>
          <p:cNvPicPr>
            <a:picLocks noChangeAspect="1"/>
          </p:cNvPicPr>
          <p:nvPr/>
        </p:nvPicPr>
        <p:blipFill rotWithShape="1">
          <a:blip xmlns:r="http://schemas.openxmlformats.org/officeDocument/2006/relationships" r:embed="rId20"/>
          <a:srcRect t="28813"/>
          <a:stretch>
            <a:fillRect/>
          </a:stretch>
        </p:blipFill>
        <p:spPr>
          <a:xfrm>
            <a:off x="7999412" y="0"/>
            <a:ext cx="1603387" cy="1141407"/>
          </a:xfrm>
          <a:prstGeom prst="rect"/>
        </p:spPr>
      </p:pic>
      <p:pic>
        <p:nvPicPr>
          <p:cNvPr id="2097155" name="Picture 9"/>
          <p:cNvPicPr>
            <a:picLocks noChangeAspect="1"/>
          </p:cNvPicPr>
          <p:nvPr/>
        </p:nvPicPr>
        <p:blipFill rotWithShape="1">
          <a:blip xmlns:r="http://schemas.openxmlformats.org/officeDocument/2006/relationships" r:embed="rId21"/>
          <a:srcRect b="23320"/>
          <a:stretch>
            <a:fillRect/>
          </a:stretch>
        </p:blipFill>
        <p:spPr>
          <a:xfrm>
            <a:off x="8605878" y="6096000"/>
            <a:ext cx="993734" cy="762000"/>
          </a:xfrm>
          <a:prstGeom prst="rect"/>
        </p:spPr>
      </p:pic>
      <p:sp>
        <p:nvSpPr>
          <p:cNvPr id="1048577"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78" name="Title Placeholder 1"/>
          <p:cNvSpPr>
            <a:spLocks noGrp="1"/>
          </p:cNvSpPr>
          <p:nvPr>
            <p:ph type="title"/>
          </p:nvPr>
        </p:nvSpPr>
        <p:spPr>
          <a:xfrm>
            <a:off x="646111" y="452718"/>
            <a:ext cx="9404723" cy="1400530"/>
          </a:xfrm>
          <a:prstGeom prst="rect"/>
        </p:spPr>
        <p:txBody>
          <a:bodyPr anchor="t" bIns="45720" lIns="91440" rIns="91440" rtlCol="0" tIns="45720" vert="horz">
            <a:noAutofit/>
          </a:bodyPr>
          <a:p>
            <a:r>
              <a:rPr lang="en-US"/>
              <a:t>Click to edit Master title style</a:t>
            </a:r>
            <a:endParaRPr dirty="0" lang="en-US"/>
          </a:p>
        </p:txBody>
      </p:sp>
      <p:sp>
        <p:nvSpPr>
          <p:cNvPr id="1048579" name="Text Placeholder 2"/>
          <p:cNvSpPr>
            <a:spLocks noGrp="1"/>
          </p:cNvSpPr>
          <p:nvPr>
            <p:ph type="body" idx="1"/>
          </p:nvPr>
        </p:nvSpPr>
        <p:spPr>
          <a:xfrm>
            <a:off x="1103312" y="2052918"/>
            <a:ext cx="8946541" cy="4195481"/>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0" name="Date Placeholder 3"/>
          <p:cNvSpPr>
            <a:spLocks noGrp="1"/>
          </p:cNvSpPr>
          <p:nvPr>
            <p:ph type="dt" sz="half" idx="2"/>
          </p:nvPr>
        </p:nvSpPr>
        <p:spPr>
          <a:xfrm rot="5400000">
            <a:off x="10155639" y="1790701"/>
            <a:ext cx="990599" cy="304799"/>
          </a:xfrm>
          <a:prstGeom prst="rect"/>
        </p:spPr>
        <p:txBody>
          <a:bodyPr anchor="t" bIns="45720" lIns="91440" rIns="91440" rtlCol="0" tIns="45720" vert="horz"/>
          <a:lstStyle>
            <a:lvl1pPr algn="l">
              <a:defRPr b="0" sz="1100" i="0">
                <a:solidFill>
                  <a:schemeClr val="tx1">
                    <a:tint val="75000"/>
                    <a:alpha val="60000"/>
                  </a:schemeClr>
                </a:solidFill>
              </a:defRPr>
            </a:lvl1pPr>
          </a:lstStyle>
          <a:p>
            <a:fld id="{8B6027D2-285C-4864-96AD-0056DC5195CD}" type="datetimeFigureOut">
              <a:rPr lang="en-US" smtClean="0"/>
              <a:t>12/21/2024</a:t>
            </a:fld>
            <a:endParaRPr lang="en-US"/>
          </a:p>
        </p:txBody>
      </p:sp>
      <p:sp>
        <p:nvSpPr>
          <p:cNvPr id="1048581" name="Footer Placeholder 4"/>
          <p:cNvSpPr>
            <a:spLocks noGrp="1"/>
          </p:cNvSpPr>
          <p:nvPr>
            <p:ph type="ftr" sz="quarter" idx="3"/>
          </p:nvPr>
        </p:nvSpPr>
        <p:spPr>
          <a:xfrm rot="5400000">
            <a:off x="8951573" y="3225297"/>
            <a:ext cx="3859795" cy="304801"/>
          </a:xfrm>
          <a:prstGeom prst="rect"/>
        </p:spPr>
        <p:txBody>
          <a:bodyPr anchor="b" bIns="45720" lIns="91440" rIns="91440" rtlCol="0" tIns="45720" vert="horz"/>
          <a:lstStyle>
            <a:lvl1pPr algn="l">
              <a:defRPr b="0" sz="1100" i="0">
                <a:solidFill>
                  <a:schemeClr val="tx1">
                    <a:tint val="75000"/>
                    <a:alpha val="60000"/>
                  </a:schemeClr>
                </a:solidFill>
              </a:defRPr>
            </a:lvl1pPr>
          </a:lstStyle>
          <a:p>
            <a:endParaRPr lang="en-US"/>
          </a:p>
        </p:txBody>
      </p:sp>
      <p:sp>
        <p:nvSpPr>
          <p:cNvPr id="1048582"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tx1">
                    <a:tint val="75000"/>
                  </a:schemeClr>
                </a:solidFill>
              </a:defRPr>
            </a:lvl1pPr>
          </a:lstStyle>
          <a:p>
            <a:fld id="{8E62F842-6254-430B-94A1-3A79339AA60C}" type="slidenum">
              <a:rPr lang="en-US" smtClean="0"/>
              <a:t>‹#›</a:t>
            </a:fld>
            <a:endParaRPr lang="en-US"/>
          </a:p>
        </p:txBody>
      </p:sp>
    </p:spTree>
  </p:cSld>
  <p:clrMap accent1="accent1" accent2="accent2" accent3="accent3" accent4="accent4" accent5="accent5" accent6="accent6" bg1="dk1" bg2="dk2" tx1="lt1" tx2="lt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b="0" sz="420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bg2">
            <a:lumMod val="40000"/>
            <a:lumOff val="60000"/>
          </a:schemeClr>
        </a:buClr>
        <a:buSzPct val="80000"/>
        <a:buFont typeface="Wingdings 3" charset="2"/>
        <a:buChar char=""/>
        <a:defRPr b="0" sz="2000" i="0" kern="1200">
          <a:solidFill>
            <a:schemeClr val="tx1"/>
          </a:solidFill>
          <a:latin typeface="+mj-lt"/>
          <a:ea typeface="+mj-ea"/>
          <a:cs typeface="+mj-cs"/>
        </a:defRPr>
      </a:lvl1pPr>
      <a:lvl2pPr algn="l" defTabSz="457200" eaLnBrk="1" hangingPunct="1" indent="-285750" latinLnBrk="0" marL="742950" rtl="0">
        <a:spcBef>
          <a:spcPts val="1000"/>
        </a:spcBef>
        <a:spcAft>
          <a:spcPts val="0"/>
        </a:spcAft>
        <a:buClr>
          <a:schemeClr val="bg2">
            <a:lumMod val="40000"/>
            <a:lumOff val="60000"/>
          </a:schemeClr>
        </a:buClr>
        <a:buSzPct val="80000"/>
        <a:buFont typeface="Wingdings 3" charset="2"/>
        <a:buChar char=""/>
        <a:defRPr b="0" sz="1800" i="0" kern="1200">
          <a:solidFill>
            <a:schemeClr val="tx1"/>
          </a:solidFill>
          <a:latin typeface="+mj-lt"/>
          <a:ea typeface="+mj-ea"/>
          <a:cs typeface="+mj-cs"/>
        </a:defRPr>
      </a:lvl2pPr>
      <a:lvl3pPr algn="l" defTabSz="457200" eaLnBrk="1" hangingPunct="1" indent="-228600" latinLnBrk="0" marL="1143000" rtl="0">
        <a:spcBef>
          <a:spcPts val="1000"/>
        </a:spcBef>
        <a:spcAft>
          <a:spcPts val="0"/>
        </a:spcAft>
        <a:buClr>
          <a:schemeClr val="bg2">
            <a:lumMod val="40000"/>
            <a:lumOff val="60000"/>
          </a:schemeClr>
        </a:buClr>
        <a:buSzPct val="80000"/>
        <a:buFont typeface="Wingdings 3" charset="2"/>
        <a:buChar char=""/>
        <a:defRPr b="0" sz="1600" i="0" kern="1200">
          <a:solidFill>
            <a:schemeClr val="tx1"/>
          </a:solidFill>
          <a:latin typeface="+mj-lt"/>
          <a:ea typeface="+mj-ea"/>
          <a:cs typeface="+mj-cs"/>
        </a:defRPr>
      </a:lvl3pPr>
      <a:lvl4pPr algn="l" defTabSz="457200" eaLnBrk="1" hangingPunct="1" indent="-228600" latinLnBrk="0" marL="1600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4pPr>
      <a:lvl5pPr algn="l" defTabSz="457200" eaLnBrk="1" hangingPunct="1" indent="-228600" latinLnBrk="0" marL="20574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5pPr>
      <a:lvl6pPr algn="l" defTabSz="457200" eaLnBrk="1" hangingPunct="1" indent="-228600" latinLnBrk="0" marL="2506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6pPr>
      <a:lvl7pPr algn="l" defTabSz="457200" eaLnBrk="1" hangingPunct="1" indent="-228600" latinLnBrk="0" marL="29718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7pPr>
      <a:lvl8pPr algn="l" defTabSz="457200" eaLnBrk="1" hangingPunct="1" indent="-228600" latinLnBrk="0" marL="34290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8pPr>
      <a:lvl9pPr algn="l" defTabSz="457200" eaLnBrk="1" hangingPunct="1" indent="-228600" latinLnBrk="0" marL="3886200" rtl="0">
        <a:spcBef>
          <a:spcPts val="1000"/>
        </a:spcBef>
        <a:spcAft>
          <a:spcPts val="0"/>
        </a:spcAft>
        <a:buClr>
          <a:schemeClr val="bg2">
            <a:lumMod val="40000"/>
            <a:lumOff val="60000"/>
          </a:schemeClr>
        </a:buClr>
        <a:buSzPct val="80000"/>
        <a:buFont typeface="Wingdings 3" charset="2"/>
        <a:buChar char=""/>
        <a:defRPr b="0" sz="1400" i="0" kern="1200">
          <a:solidFill>
            <a:schemeClr val="tx1"/>
          </a:solidFill>
          <a:latin typeface="+mj-lt"/>
          <a:ea typeface="+mj-ea"/>
          <a:cs typeface="+mj-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8" name="Content Placeholder 5"/>
          <p:cNvSpPr>
            <a:spLocks noGrp="1"/>
          </p:cNvSpPr>
          <p:nvPr>
            <p:ph idx="1"/>
          </p:nvPr>
        </p:nvSpPr>
        <p:spPr>
          <a:xfrm>
            <a:off x="327804" y="267420"/>
            <a:ext cx="11092036" cy="6207272"/>
          </a:xfrm>
        </p:spPr>
        <p:txBody>
          <a:bodyPr>
            <a:noAutofit/>
          </a:bodyPr>
          <a:p>
            <a:pPr algn="ctr" indent="0" marL="0">
              <a:buNone/>
            </a:pPr>
            <a:r>
              <a:rPr b="1" dirty="0" sz="5400" lang="en-US">
                <a:latin typeface="Cambria" panose="02040503050406030204" pitchFamily="18" charset="0"/>
                <a:ea typeface="Cambria" panose="02040503050406030204" pitchFamily="18" charset="0"/>
                <a:cs typeface="Times New Roman" panose="02020603050405020304" pitchFamily="18" charset="0"/>
              </a:rPr>
              <a:t>CLOUD COMPUTING</a:t>
            </a:r>
          </a:p>
          <a:p>
            <a:pPr algn="ctr" indent="0" marL="0">
              <a:buNone/>
            </a:pPr>
            <a:r>
              <a:rPr b="1" dirty="0" sz="3200" lang="en-US">
                <a:latin typeface="Times New Roman" panose="02020603050405020304" pitchFamily="18" charset="0"/>
                <a:cs typeface="Times New Roman" panose="02020603050405020304" pitchFamily="18" charset="0"/>
              </a:rPr>
              <a:t>Subject Code: 21CSE362T</a:t>
            </a:r>
            <a:endParaRPr b="1" dirty="0" sz="3200" lang="en-US">
              <a:latin typeface="Cambria" panose="02040503050406030204" pitchFamily="18" charset="0"/>
              <a:ea typeface="Cambria" panose="02040503050406030204" pitchFamily="18" charset="0"/>
              <a:cs typeface="Times New Roman" panose="02020603050405020304" pitchFamily="18" charset="0"/>
            </a:endParaRPr>
          </a:p>
          <a:p>
            <a:pPr algn="ctr" indent="0" marL="0">
              <a:buNone/>
            </a:pPr>
            <a:r>
              <a:rPr b="1" dirty="0" sz="3200" lang="en-US">
                <a:latin typeface="Cambria" panose="02040503050406030204" pitchFamily="18" charset="0"/>
                <a:ea typeface="Cambria" panose="02040503050406030204" pitchFamily="18" charset="0"/>
                <a:cs typeface="Times New Roman" panose="02020603050405020304" pitchFamily="18" charset="0"/>
              </a:rPr>
              <a:t>Video Lecture No.1</a:t>
            </a:r>
          </a:p>
          <a:p>
            <a:pPr algn="ctr" indent="0" marL="0">
              <a:buNone/>
            </a:pPr>
            <a:r>
              <a:rPr b="1" dirty="0" sz="3200" lang="en-US">
                <a:latin typeface="Cambria" panose="02040503050406030204" pitchFamily="18" charset="0"/>
                <a:ea typeface="Cambria" panose="02040503050406030204" pitchFamily="18" charset="0"/>
                <a:cs typeface="Times New Roman" panose="02020603050405020304" pitchFamily="18" charset="0"/>
              </a:rPr>
              <a:t>UNIT -5</a:t>
            </a:r>
            <a:endParaRPr dirty="0" sz="3200" lang="en-US">
              <a:latin typeface="Cambria" panose="02040503050406030204" pitchFamily="18" charset="0"/>
              <a:ea typeface="Cambria" panose="02040503050406030204" pitchFamily="18" charset="0"/>
              <a:cs typeface="Times New Roman" panose="02020603050405020304" pitchFamily="18" charset="0"/>
            </a:endParaRPr>
          </a:p>
          <a:p>
            <a:pPr algn="r" indent="0" marL="0">
              <a:buNone/>
            </a:pPr>
            <a:endParaRPr dirty="0" sz="1400" lang="en-US">
              <a:latin typeface="Times New Roman" panose="02020603050405020304" pitchFamily="18" charset="0"/>
              <a:cs typeface="Times New Roman" panose="02020603050405020304" pitchFamily="18" charset="0"/>
            </a:endParaRPr>
          </a:p>
          <a:p>
            <a:pPr indent="0" marL="0">
              <a:buNone/>
            </a:pPr>
            <a:r>
              <a:rPr dirty="0" sz="1400" lang="en-US">
                <a:latin typeface="Times New Roman" panose="02020603050405020304" pitchFamily="18" charset="0"/>
                <a:ea typeface="Cambria" panose="02040503050406030204" pitchFamily="18" charset="0"/>
                <a:cs typeface="Times New Roman" panose="02020603050405020304" pitchFamily="18" charset="0"/>
              </a:rPr>
              <a:t>                                                                                                                      </a:t>
            </a:r>
          </a:p>
          <a:p>
            <a:pPr indent="0" marL="0">
              <a:buNone/>
            </a:pPr>
            <a:endParaRPr dirty="0" sz="1400" lang="en-US">
              <a:latin typeface="Times New Roman" panose="02020603050405020304" pitchFamily="18" charset="0"/>
              <a:ea typeface="Cambria" panose="02040503050406030204" pitchFamily="18" charset="0"/>
              <a:cs typeface="Times New Roman" panose="02020603050405020304" pitchFamily="18" charset="0"/>
            </a:endParaRPr>
          </a:p>
          <a:p>
            <a:pPr indent="0" marL="0">
              <a:buNone/>
            </a:pPr>
            <a:r>
              <a:rPr dirty="0" sz="1400" lang="en-US">
                <a:latin typeface="Times New Roman" panose="02020603050405020304" pitchFamily="18" charset="0"/>
                <a:ea typeface="Cambria" panose="02040503050406030204" pitchFamily="18" charset="0"/>
                <a:cs typeface="Times New Roman" panose="02020603050405020304" pitchFamily="18" charset="0"/>
              </a:rPr>
              <a:t>                                                                                                                                                       </a:t>
            </a:r>
          </a:p>
          <a:p>
            <a:pPr indent="0" marL="0">
              <a:buNone/>
            </a:pPr>
            <a:r>
              <a:rPr b="1" dirty="0" sz="1800" lang="en-US">
                <a:latin typeface="Cambria" panose="02040503050406030204" pitchFamily="18" charset="0"/>
                <a:ea typeface="Cambria" panose="02040503050406030204" pitchFamily="18" charset="0"/>
                <a:cs typeface="Times New Roman" panose="02020603050405020304" pitchFamily="18" charset="0"/>
              </a:rPr>
              <a:t>                                                                                                                                       </a:t>
            </a:r>
          </a:p>
          <a:p>
            <a:pPr algn="r" indent="0" marL="0">
              <a:buNone/>
            </a:pPr>
            <a:br>
              <a:rPr dirty="0" sz="1400" lang="en-US" u="sng">
                <a:latin typeface="Times New Roman" panose="02020603050405020304" pitchFamily="18" charset="0"/>
                <a:cs typeface="Times New Roman" panose="02020603050405020304" pitchFamily="18" charset="0"/>
              </a:rPr>
            </a:br>
            <a:endParaRPr dirty="0" sz="1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6" name="Title 1"/>
          <p:cNvSpPr>
            <a:spLocks noGrp="1"/>
          </p:cNvSpPr>
          <p:nvPr>
            <p:ph type="title"/>
          </p:nvPr>
        </p:nvSpPr>
        <p:spPr>
          <a:xfrm>
            <a:off x="646111" y="452718"/>
            <a:ext cx="9404723" cy="944761"/>
          </a:xfrm>
        </p:spPr>
        <p:txBody>
          <a:bodyPr/>
          <a:p>
            <a:pPr algn="ctr"/>
            <a:r>
              <a:rPr dirty="0" sz="3600" lang="en-US">
                <a:latin typeface="Cambria" panose="02040503050406030204" pitchFamily="18" charset="0"/>
                <a:ea typeface="Cambria" panose="02040503050406030204" pitchFamily="18" charset="0"/>
              </a:rPr>
              <a:t>Google</a:t>
            </a:r>
            <a:br>
              <a:rPr dirty="0" sz="3600" lang="en-US">
                <a:latin typeface="Cambria" panose="02040503050406030204" pitchFamily="18" charset="0"/>
                <a:ea typeface="Cambria" panose="02040503050406030204" pitchFamily="18" charset="0"/>
              </a:rPr>
            </a:br>
            <a:br>
              <a:rPr dirty="0" sz="3600" lang="en-US">
                <a:latin typeface="Cambria" panose="02040503050406030204" pitchFamily="18" charset="0"/>
                <a:ea typeface="Cambria" panose="02040503050406030204" pitchFamily="18" charset="0"/>
              </a:rPr>
            </a:br>
            <a:endParaRPr dirty="0" sz="3600" lang="en-US">
              <a:latin typeface="Cambria" panose="02040503050406030204" pitchFamily="18" charset="0"/>
              <a:ea typeface="Cambria" panose="02040503050406030204" pitchFamily="18" charset="0"/>
            </a:endParaRPr>
          </a:p>
        </p:txBody>
      </p:sp>
      <p:sp>
        <p:nvSpPr>
          <p:cNvPr id="1048607" name="Content Placeholder 10"/>
          <p:cNvSpPr>
            <a:spLocks noGrp="1"/>
          </p:cNvSpPr>
          <p:nvPr>
            <p:ph idx="1"/>
          </p:nvPr>
        </p:nvSpPr>
        <p:spPr>
          <a:xfrm>
            <a:off x="1104293" y="1521073"/>
            <a:ext cx="8946541" cy="4195481"/>
          </a:xfrm>
        </p:spPr>
        <p:txBody>
          <a:bodyPr>
            <a:normAutofit/>
          </a:bodyPr>
          <a:p>
            <a:r>
              <a:rPr dirty="0" sz="2000" lang="en-US">
                <a:latin typeface="Cambria" panose="02040503050406030204" pitchFamily="18" charset="0"/>
                <a:ea typeface="Cambria" panose="02040503050406030204" pitchFamily="18" charset="0"/>
              </a:rPr>
              <a:t>It offers a wide range of services, including computing power, storage, databases, machine learning, networking, and more, all delivered over the internet. </a:t>
            </a:r>
          </a:p>
          <a:p>
            <a:r>
              <a:rPr dirty="0" sz="2000" lang="en-US">
                <a:latin typeface="Cambria" panose="02040503050406030204" pitchFamily="18" charset="0"/>
                <a:ea typeface="Cambria" panose="02040503050406030204" pitchFamily="18" charset="0"/>
              </a:rPr>
              <a:t>GCP enables businesses to build, deploy, and scale applications and services quickly and efficiently without the need to invest in or manage physical infrastructure.</a:t>
            </a:r>
          </a:p>
          <a:p>
            <a:r>
              <a:rPr dirty="0" sz="2000" lang="en-US">
                <a:latin typeface="Cambria" panose="02040503050406030204" pitchFamily="18" charset="0"/>
                <a:ea typeface="Cambria" panose="02040503050406030204" pitchFamily="18" charset="0"/>
              </a:rPr>
              <a:t>Focuses on data analytics (</a:t>
            </a:r>
            <a:r>
              <a:rPr dirty="0" sz="2000" lang="en-US" err="1">
                <a:latin typeface="Cambria" panose="02040503050406030204" pitchFamily="18" charset="0"/>
                <a:ea typeface="Cambria" panose="02040503050406030204" pitchFamily="18" charset="0"/>
              </a:rPr>
              <a:t>BigQuery</a:t>
            </a:r>
            <a:r>
              <a:rPr dirty="0" sz="2000" lang="en-US">
                <a:latin typeface="Cambria" panose="02040503050406030204" pitchFamily="18" charset="0"/>
                <a:ea typeface="Cambria" panose="02040503050406030204" pitchFamily="18" charset="0"/>
              </a:rPr>
              <a:t>) and innovative solutions</a:t>
            </a:r>
          </a:p>
          <a:p>
            <a:pPr indent="0" marL="0">
              <a:buNone/>
            </a:pPr>
            <a:endParaRPr dirty="0" sz="2000" lang="en-US">
              <a:latin typeface="Cambria" panose="02040503050406030204" pitchFamily="18" charset="0"/>
              <a:ea typeface="Cambria" panose="02040503050406030204" pitchFamily="18" charset="0"/>
            </a:endParaRPr>
          </a:p>
          <a:p>
            <a:pPr indent="0" marL="0">
              <a:buNone/>
            </a:pPr>
            <a:r>
              <a:rPr dirty="0" sz="2000" lang="en-US">
                <a:latin typeface="Cambria" panose="02040503050406030204" pitchFamily="18" charset="0"/>
                <a:ea typeface="Cambria" panose="02040503050406030204" pitchFamily="18"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8" name="Title 1"/>
          <p:cNvSpPr>
            <a:spLocks noGrp="1"/>
          </p:cNvSpPr>
          <p:nvPr>
            <p:ph type="title"/>
          </p:nvPr>
        </p:nvSpPr>
        <p:spPr>
          <a:xfrm>
            <a:off x="1332102" y="2457009"/>
            <a:ext cx="9404723" cy="1400530"/>
          </a:xfrm>
        </p:spPr>
        <p:txBody>
          <a:bodyPr/>
          <a:p>
            <a:pPr algn="ctr"/>
            <a:r>
              <a:rPr b="1" dirty="0" sz="8000" lang="en-US">
                <a:latin typeface="Cambria" panose="02040503050406030204" pitchFamily="18" charset="0"/>
                <a:ea typeface="Cambria" panose="020405030504060302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89" name="Title 1"/>
          <p:cNvSpPr>
            <a:spLocks noGrp="1"/>
          </p:cNvSpPr>
          <p:nvPr>
            <p:ph type="title"/>
          </p:nvPr>
        </p:nvSpPr>
        <p:spPr/>
        <p:txBody>
          <a:bodyPr/>
          <a:p>
            <a:pPr algn="ctr"/>
            <a:r>
              <a:rPr b="1" dirty="0" sz="4400" lang="en-US">
                <a:solidFill>
                  <a:schemeClr val="tx1"/>
                </a:solidFill>
                <a:latin typeface="Times New Roman" panose="02020603050405020304" pitchFamily="18" charset="0"/>
                <a:cs typeface="Times New Roman" panose="02020603050405020304" pitchFamily="18" charset="0"/>
              </a:rPr>
              <a:t>Course Outcomes</a:t>
            </a:r>
            <a:endParaRPr dirty="0" lang="en-IN"/>
          </a:p>
        </p:txBody>
      </p:sp>
      <p:sp>
        <p:nvSpPr>
          <p:cNvPr id="1048590" name="Content Placeholder 2"/>
          <p:cNvSpPr>
            <a:spLocks noGrp="1"/>
          </p:cNvSpPr>
          <p:nvPr>
            <p:ph idx="1"/>
          </p:nvPr>
        </p:nvSpPr>
        <p:spPr>
          <a:xfrm>
            <a:off x="1103312" y="1397726"/>
            <a:ext cx="9158288" cy="4850674"/>
          </a:xfrm>
        </p:spPr>
        <p:txBody>
          <a:bodyPr>
            <a:normAutofit/>
          </a:bodyPr>
          <a:p>
            <a:pPr algn="just" indent="0" marL="0">
              <a:lnSpc>
                <a:spcPct val="120000"/>
              </a:lnSpc>
              <a:buNone/>
            </a:pPr>
            <a:endParaRPr dirty="0" sz="2400" lang="en-US">
              <a:latin typeface="Cambria" panose="02040503050406030204" pitchFamily="18" charset="0"/>
              <a:ea typeface="Cambria" panose="02040503050406030204" pitchFamily="18" charset="0"/>
            </a:endParaRPr>
          </a:p>
          <a:p>
            <a:pPr algn="just" indent="0" marL="0">
              <a:lnSpc>
                <a:spcPct val="120000"/>
              </a:lnSpc>
              <a:buFont typeface="Wingdings" pitchFamily="2" charset="2"/>
              <a:buChar char="q"/>
            </a:pPr>
            <a:r>
              <a:rPr dirty="0" sz="2400" lang="en-US">
                <a:latin typeface="Cambria" panose="02040503050406030204" pitchFamily="18" charset="0"/>
                <a:ea typeface="Cambria" panose="02040503050406030204" pitchFamily="18" charset="0"/>
              </a:rPr>
              <a:t>Identify then types of services for various applications.</a:t>
            </a:r>
          </a:p>
          <a:p>
            <a:pPr algn="just" indent="0" marL="0">
              <a:lnSpc>
                <a:spcPct val="120000"/>
              </a:lnSpc>
              <a:buFont typeface="Wingdings" pitchFamily="2" charset="2"/>
              <a:buChar char="q"/>
            </a:pPr>
            <a:r>
              <a:rPr dirty="0" sz="2400" lang="en-US">
                <a:latin typeface="Cambria" panose="02040503050406030204" pitchFamily="18" charset="0"/>
                <a:ea typeface="Cambria" panose="02040503050406030204" pitchFamily="18" charset="0"/>
              </a:rPr>
              <a:t> Predict the type of security to be applied for various cloud services.</a:t>
            </a:r>
          </a:p>
          <a:p>
            <a:pPr algn="just" indent="0" marL="0">
              <a:lnSpc>
                <a:spcPct val="120000"/>
              </a:lnSpc>
              <a:buFont typeface="Wingdings" pitchFamily="2" charset="2"/>
              <a:buChar char="q"/>
            </a:pPr>
            <a:r>
              <a:rPr dirty="0" sz="2400" lang="en-US">
                <a:latin typeface="Cambria" panose="02040503050406030204" pitchFamily="18" charset="0"/>
                <a:ea typeface="Cambria" panose="02040503050406030204" pitchFamily="18" charset="0"/>
              </a:rPr>
              <a:t> Examine the concept of virtualization  and capacity planning.</a:t>
            </a:r>
          </a:p>
          <a:p>
            <a:pPr algn="just" indent="0" marL="0">
              <a:lnSpc>
                <a:spcPct val="120000"/>
              </a:lnSpc>
              <a:buFont typeface="Wingdings" pitchFamily="2" charset="2"/>
              <a:buChar char="q"/>
            </a:pPr>
            <a:r>
              <a:rPr dirty="0" sz="2400" lang="en-US">
                <a:latin typeface="Cambria" panose="02040503050406030204" pitchFamily="18" charset="0"/>
                <a:ea typeface="Cambria" panose="02040503050406030204" pitchFamily="18" charset="0"/>
              </a:rPr>
              <a:t> Recommend the service provider for specific requirement.</a:t>
            </a:r>
          </a:p>
          <a:p>
            <a:pPr algn="just" indent="0" marL="0">
              <a:lnSpc>
                <a:spcPct val="120000"/>
              </a:lnSpc>
              <a:buFont typeface="Wingdings" pitchFamily="2" charset="2"/>
              <a:buChar char="q"/>
            </a:pPr>
            <a:endParaRPr dirty="0" sz="2400" lang="en-US">
              <a:latin typeface="Cambria" panose="02040503050406030204" pitchFamily="18" charset="0"/>
              <a:ea typeface="Cambria" panose="02040503050406030204" pitchFamily="18" charset="0"/>
            </a:endParaRPr>
          </a:p>
          <a:p>
            <a:pPr algn="just" indent="0" marL="0">
              <a:lnSpc>
                <a:spcPct val="120000"/>
              </a:lnSpc>
              <a:buNone/>
            </a:pPr>
            <a:endParaRPr dirty="0" sz="2400" lang="en-US">
              <a:latin typeface="Cambria" panose="02040503050406030204" pitchFamily="18" charset="0"/>
              <a:ea typeface="Cambria" panose="02040503050406030204" pitchFamily="18" charset="0"/>
            </a:endParaRPr>
          </a:p>
          <a:p>
            <a:pPr indent="0" marL="0">
              <a:lnSpc>
                <a:spcPct val="120000"/>
              </a:lnSpc>
              <a:buNone/>
            </a:pPr>
            <a:endParaRPr dirty="0" sz="2400" lang="en-US">
              <a:latin typeface="Cambria" panose="02040503050406030204" pitchFamily="18" charset="0"/>
              <a:ea typeface="Cambria" panose="02040503050406030204" pitchFamily="18" charset="0"/>
            </a:endParaRPr>
          </a:p>
        </p:txBody>
      </p:sp>
      <p:sp>
        <p:nvSpPr>
          <p:cNvPr id="1048591" name="Rectangle 8"/>
          <p:cNvSpPr>
            <a:spLocks noChangeArrowheads="1"/>
          </p:cNvSpPr>
          <p:nvPr/>
        </p:nvSpPr>
        <p:spPr bwMode="auto">
          <a:xfrm>
            <a:off x="0" y="-323165"/>
            <a:ext cx="184731" cy="646331"/>
          </a:xfrm>
          <a:prstGeom prst="rect"/>
          <a:noFill/>
          <a:ln>
            <a:noFill/>
          </a:ln>
          <a:effectLst/>
        </p:spPr>
        <p:txBody>
          <a:bodyPr anchor="ctr" anchorCtr="0" bIns="45720" compatLnSpc="1" lIns="91440" numCol="1" rIns="91440" tIns="45720" vert="horz" wrap="non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Title 1"/>
          <p:cNvSpPr>
            <a:spLocks noGrp="1"/>
          </p:cNvSpPr>
          <p:nvPr>
            <p:ph type="title"/>
          </p:nvPr>
        </p:nvSpPr>
        <p:spPr>
          <a:xfrm>
            <a:off x="646111" y="452718"/>
            <a:ext cx="9404723" cy="642837"/>
          </a:xfrm>
        </p:spPr>
        <p:txBody>
          <a:bodyPr/>
          <a:p>
            <a:pPr algn="ctr"/>
            <a:r>
              <a:rPr b="1" dirty="0" sz="2800" lang="en-US">
                <a:latin typeface="Cambria" panose="02040503050406030204" pitchFamily="18" charset="0"/>
                <a:ea typeface="Cambria" panose="02040503050406030204" pitchFamily="18" charset="0"/>
              </a:rPr>
              <a:t>UNIT-5 (Topics To Be Covered)</a:t>
            </a:r>
            <a:endParaRPr b="1" dirty="0" sz="2800" lang="en-IN">
              <a:latin typeface="Cambria" panose="02040503050406030204" pitchFamily="18" charset="0"/>
              <a:ea typeface="Cambria" panose="02040503050406030204" pitchFamily="18" charset="0"/>
            </a:endParaRPr>
          </a:p>
        </p:txBody>
      </p:sp>
      <p:sp>
        <p:nvSpPr>
          <p:cNvPr id="1048593" name="Content Placeholder 2"/>
          <p:cNvSpPr>
            <a:spLocks noGrp="1"/>
          </p:cNvSpPr>
          <p:nvPr>
            <p:ph idx="1"/>
          </p:nvPr>
        </p:nvSpPr>
        <p:spPr>
          <a:xfrm>
            <a:off x="1103312" y="1337094"/>
            <a:ext cx="8946541" cy="4911306"/>
          </a:xfrm>
        </p:spPr>
        <p:txBody>
          <a:bodyPr/>
          <a:p>
            <a:pPr indent="-457200" marL="457200">
              <a:buFont typeface="+mj-lt"/>
              <a:buAutoNum type="arabicPeriod"/>
            </a:pPr>
            <a:r>
              <a:rPr dirty="0" lang="en-US">
                <a:latin typeface="Cambria" panose="02040503050406030204" pitchFamily="18" charset="0"/>
                <a:ea typeface="Cambria" panose="02040503050406030204" pitchFamily="18" charset="0"/>
              </a:rPr>
              <a:t>Web Services</a:t>
            </a:r>
          </a:p>
          <a:p>
            <a:pPr indent="-457200" marL="457200">
              <a:buFont typeface="+mj-lt"/>
              <a:buAutoNum type="arabicPeriod"/>
            </a:pPr>
            <a:r>
              <a:rPr dirty="0" lang="en-US">
                <a:latin typeface="Cambria" panose="02040503050406030204" pitchFamily="18" charset="0"/>
                <a:ea typeface="Cambria" panose="02040503050406030204" pitchFamily="18" charset="0"/>
              </a:rPr>
              <a:t>Amazon</a:t>
            </a:r>
          </a:p>
          <a:p>
            <a:pPr indent="-457200" marL="457200">
              <a:buFont typeface="+mj-lt"/>
              <a:buAutoNum type="arabicPeriod"/>
            </a:pPr>
            <a:r>
              <a:rPr dirty="0" lang="en-US">
                <a:latin typeface="Cambria" panose="02040503050406030204" pitchFamily="18" charset="0"/>
                <a:ea typeface="Cambria" panose="02040503050406030204" pitchFamily="18" charset="0"/>
              </a:rPr>
              <a:t>Microsoft </a:t>
            </a:r>
          </a:p>
          <a:p>
            <a:pPr indent="-457200" marL="457200">
              <a:buFont typeface="+mj-lt"/>
              <a:buAutoNum type="arabicPeriod"/>
            </a:pPr>
            <a:r>
              <a:rPr dirty="0" lang="en-US">
                <a:latin typeface="Cambria" panose="02040503050406030204" pitchFamily="18" charset="0"/>
                <a:ea typeface="Cambria" panose="02040503050406030204" pitchFamily="18" charset="0"/>
              </a:rPr>
              <a:t>Google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title"/>
          </p:nvPr>
        </p:nvSpPr>
        <p:spPr>
          <a:xfrm>
            <a:off x="1026543" y="452719"/>
            <a:ext cx="9024291" cy="798112"/>
          </a:xfrm>
        </p:spPr>
        <p:txBody>
          <a:bodyPr/>
          <a:p>
            <a:pPr algn="ctr"/>
            <a:r>
              <a:rPr dirty="0" sz="3600" lang="en-IN">
                <a:latin typeface="Cambria" panose="02040503050406030204" pitchFamily="18" charset="0"/>
                <a:ea typeface="Cambria" panose="02040503050406030204" pitchFamily="18" charset="0"/>
              </a:rPr>
              <a:t>1. </a:t>
            </a:r>
            <a:r>
              <a:rPr dirty="0" sz="3600" lang="en-US">
                <a:latin typeface="Cambria" panose="02040503050406030204" pitchFamily="18" charset="0"/>
                <a:ea typeface="Cambria" panose="02040503050406030204" pitchFamily="18" charset="0"/>
              </a:rPr>
              <a:t>Web Services</a:t>
            </a:r>
            <a:br>
              <a:rPr dirty="0" lang="en-US">
                <a:latin typeface="Cambria" panose="02040503050406030204" pitchFamily="18" charset="0"/>
                <a:ea typeface="Cambria" panose="02040503050406030204" pitchFamily="18" charset="0"/>
              </a:rPr>
            </a:br>
            <a:br>
              <a:rPr dirty="0" lang="en-IN">
                <a:latin typeface="Cambria" panose="02040503050406030204" pitchFamily="18" charset="0"/>
                <a:ea typeface="Cambria" panose="02040503050406030204" pitchFamily="18" charset="0"/>
              </a:rPr>
            </a:br>
            <a:endParaRPr dirty="0" lang="en-IN"/>
          </a:p>
        </p:txBody>
      </p:sp>
      <p:sp>
        <p:nvSpPr>
          <p:cNvPr id="1048595" name="Content Placeholder 2"/>
          <p:cNvSpPr>
            <a:spLocks noGrp="1"/>
          </p:cNvSpPr>
          <p:nvPr>
            <p:ph idx="1"/>
          </p:nvPr>
        </p:nvSpPr>
        <p:spPr>
          <a:xfrm>
            <a:off x="1103312" y="1324947"/>
            <a:ext cx="8946541" cy="4923452"/>
          </a:xfrm>
        </p:spPr>
        <p:txBody>
          <a:bodyPr>
            <a:noAutofit/>
          </a:bodyPr>
          <a:p>
            <a:r>
              <a:rPr dirty="0" sz="1800" lang="en-US">
                <a:latin typeface="Cambria" panose="02040503050406030204" pitchFamily="18" charset="0"/>
                <a:ea typeface="Cambria" panose="02040503050406030204" pitchFamily="18" charset="0"/>
              </a:rPr>
              <a:t>A web service is a standardized method for propagating messages between client and server applications on the World Wide Web. </a:t>
            </a:r>
          </a:p>
          <a:p>
            <a:r>
              <a:rPr dirty="0" sz="1800" lang="en-US">
                <a:latin typeface="Cambria" panose="02040503050406030204" pitchFamily="18" charset="0"/>
                <a:ea typeface="Cambria" panose="02040503050406030204" pitchFamily="18" charset="0"/>
              </a:rPr>
              <a:t>A web service is a software module that aims to accomplish a specific set of tasks. Web services can be found and implemented over a network in cloud computing.</a:t>
            </a:r>
          </a:p>
          <a:p>
            <a:r>
              <a:rPr dirty="0" sz="1800" lang="en-US">
                <a:latin typeface="Cambria" panose="02040503050406030204" pitchFamily="18" charset="0"/>
                <a:ea typeface="Cambria" panose="02040503050406030204" pitchFamily="18" charset="0"/>
              </a:rPr>
              <a:t>A web service is a set of open protocols and standards that allow data exchange between different applications or systems. </a:t>
            </a:r>
          </a:p>
          <a:p>
            <a:r>
              <a:rPr dirty="0" sz="1800" lang="en-US">
                <a:latin typeface="Cambria" panose="02040503050406030204" pitchFamily="18" charset="0"/>
                <a:ea typeface="Cambria" panose="02040503050406030204" pitchFamily="18" charset="0"/>
              </a:rPr>
              <a:t>Web services can be used by software programs written in different programming languages and on different platforms to exchange data through computer networks such as the Internet. In the same way, communication on a computer can be inter-processed.</a:t>
            </a:r>
          </a:p>
          <a:p>
            <a:endParaRPr dirty="0" sz="1800" lang="en-US">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6" name="Title 1"/>
          <p:cNvSpPr>
            <a:spLocks noGrp="1"/>
          </p:cNvSpPr>
          <p:nvPr>
            <p:ph type="title"/>
          </p:nvPr>
        </p:nvSpPr>
        <p:spPr>
          <a:xfrm>
            <a:off x="646111" y="452718"/>
            <a:ext cx="9404723" cy="944761"/>
          </a:xfrm>
        </p:spPr>
        <p:txBody>
          <a:bodyPr/>
          <a:p>
            <a:pPr algn="ctr"/>
            <a:r>
              <a:rPr dirty="0" sz="3600" lang="en-US">
                <a:latin typeface="Cambria" panose="02040503050406030204" pitchFamily="18" charset="0"/>
                <a:ea typeface="Cambria" panose="02040503050406030204" pitchFamily="18" charset="0"/>
              </a:rPr>
              <a:t>Web Services Component.</a:t>
            </a:r>
          </a:p>
        </p:txBody>
      </p:sp>
      <p:sp>
        <p:nvSpPr>
          <p:cNvPr id="1048597" name="Content Placeholder 10"/>
          <p:cNvSpPr>
            <a:spLocks noGrp="1"/>
          </p:cNvSpPr>
          <p:nvPr>
            <p:ph idx="1"/>
          </p:nvPr>
        </p:nvSpPr>
        <p:spPr>
          <a:xfrm>
            <a:off x="1103312" y="1110344"/>
            <a:ext cx="8946541" cy="5138056"/>
          </a:xfrm>
        </p:spPr>
        <p:txBody>
          <a:bodyPr>
            <a:normAutofit/>
          </a:bodyPr>
          <a:p>
            <a:pPr algn="l"/>
            <a:r>
              <a:rPr b="0" dirty="0" i="0" lang="en-IN">
                <a:effectLst/>
                <a:latin typeface="Montserrat" panose="00000500000000000000" pitchFamily="2" charset="0"/>
              </a:rPr>
              <a:t>SOAP (Simple Object Access Protocol) :- </a:t>
            </a:r>
          </a:p>
          <a:p>
            <a:pPr algn="l" indent="0" marL="0">
              <a:buNone/>
            </a:pPr>
            <a:r>
              <a:rPr b="0" dirty="0" sz="1600" i="0" lang="en-US">
                <a:effectLst/>
                <a:latin typeface="Montserrat" panose="00000500000000000000" pitchFamily="2" charset="0"/>
              </a:rPr>
              <a:t>SOAP stands for "Simple Object Access Protocol". It is a transport-independent messaging protocol. SOAP is built on sending XML data in the form of SOAP messages. A document known as an XML document is attached to each message</a:t>
            </a:r>
          </a:p>
          <a:p>
            <a:pPr algn="l"/>
            <a:r>
              <a:rPr b="0" dirty="0" i="0" lang="en-US">
                <a:effectLst/>
                <a:latin typeface="Montserrat" panose="00000500000000000000" pitchFamily="2" charset="0"/>
              </a:rPr>
              <a:t>UDDI (Universal Description, Search, and Integration):-</a:t>
            </a:r>
          </a:p>
          <a:p>
            <a:pPr indent="0" marL="0">
              <a:buNone/>
            </a:pPr>
            <a:r>
              <a:rPr dirty="0" sz="1700" lang="en-US">
                <a:latin typeface="Montserrat" panose="00000500000000000000" pitchFamily="2" charset="0"/>
              </a:rPr>
              <a:t>UDDI is a standard for specifying, publishing and searching online service providers. It provides a specification that helps in hosting the data through web services. UDDI provides a repository where WSDL files can be hosted so that a client application can search the WSDL file to learn about the various actions provided by the web service.</a:t>
            </a:r>
            <a:endParaRPr dirty="0" sz="1700" lang="en-US"/>
          </a:p>
          <a:p>
            <a:r>
              <a:rPr dirty="0" sz="1700" lang="en-US"/>
              <a:t>WSDL (Web Services Description Language):-</a:t>
            </a:r>
          </a:p>
          <a:p>
            <a:pPr indent="0" marL="0">
              <a:buNone/>
            </a:pPr>
            <a:r>
              <a:rPr b="0" dirty="0" sz="1700" i="0" lang="en-US">
                <a:effectLst/>
                <a:latin typeface="Montserrat" panose="00000500000000000000" pitchFamily="2" charset="0"/>
              </a:rPr>
              <a:t>The client implementing the web service must be aware of the location of the web service. If a web service cannot be found, it cannot be used. Second, the client application must understand what the web service does to implement the correct web service.</a:t>
            </a:r>
          </a:p>
          <a:p>
            <a:pPr algn="l"/>
            <a:endParaRPr b="0" dirty="0" i="0" lang="en-IN">
              <a:effectLst/>
              <a:latin typeface="Montserrat" panose="00000500000000000000" pitchFamily="2" charset="0"/>
            </a:endParaRPr>
          </a:p>
          <a:p>
            <a:pPr indent="0" marL="0">
              <a:buNone/>
            </a:pPr>
            <a:endParaRPr dirty="0" sz="2000" lang="en-US">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8" name="Title 1"/>
          <p:cNvSpPr>
            <a:spLocks noGrp="1"/>
          </p:cNvSpPr>
          <p:nvPr>
            <p:ph type="title"/>
          </p:nvPr>
        </p:nvSpPr>
        <p:spPr>
          <a:xfrm>
            <a:off x="646111" y="452718"/>
            <a:ext cx="9404723" cy="944761"/>
          </a:xfrm>
        </p:spPr>
        <p:txBody>
          <a:bodyPr/>
          <a:p>
            <a:pPr algn="ctr"/>
            <a:r>
              <a:rPr dirty="0" sz="3600" lang="en-US">
                <a:latin typeface="Cambria" panose="02040503050406030204" pitchFamily="18" charset="0"/>
                <a:ea typeface="Cambria" panose="02040503050406030204" pitchFamily="18" charset="0"/>
              </a:rPr>
              <a:t>How does web service work?</a:t>
            </a:r>
            <a:br>
              <a:rPr dirty="0" sz="3600" lang="en-US">
                <a:latin typeface="Cambria" panose="02040503050406030204" pitchFamily="18" charset="0"/>
                <a:ea typeface="Cambria" panose="02040503050406030204" pitchFamily="18" charset="0"/>
              </a:rPr>
            </a:br>
            <a:endParaRPr dirty="0" sz="3600" lang="en-US">
              <a:latin typeface="Cambria" panose="02040503050406030204" pitchFamily="18" charset="0"/>
              <a:ea typeface="Cambria" panose="02040503050406030204" pitchFamily="18" charset="0"/>
            </a:endParaRPr>
          </a:p>
        </p:txBody>
      </p:sp>
      <p:sp>
        <p:nvSpPr>
          <p:cNvPr id="1048599" name="Content Placeholder 10"/>
          <p:cNvSpPr>
            <a:spLocks noGrp="1"/>
          </p:cNvSpPr>
          <p:nvPr>
            <p:ph idx="1"/>
          </p:nvPr>
        </p:nvSpPr>
        <p:spPr>
          <a:xfrm>
            <a:off x="1104293" y="1521073"/>
            <a:ext cx="8946541" cy="4195481"/>
          </a:xfrm>
        </p:spPr>
        <p:txBody>
          <a:bodyPr>
            <a:normAutofit/>
          </a:bodyPr>
          <a:p>
            <a:r>
              <a:rPr b="0" dirty="0" i="0" lang="en-US">
                <a:effectLst/>
                <a:latin typeface="Montserrat" panose="00000500000000000000" pitchFamily="2" charset="0"/>
              </a:rPr>
              <a:t>Remote procedure calls are used to perform these requests. The calls to the methods hosted by the respective web service are known as Remote Procedure Calls (RPC). Example: Flipkart provides a web service that displays the prices of items offered on Flipkart.com. The front end or presentation layer can be written in .NET or Java, but the web service can be communicated using a programming language.</a:t>
            </a:r>
            <a:endParaRPr b="0" dirty="0" i="0" lang="en-IN">
              <a:effectLst/>
              <a:latin typeface="Montserrat" panose="00000500000000000000" pitchFamily="2" charset="0"/>
            </a:endParaRPr>
          </a:p>
          <a:p>
            <a:pPr algn="l"/>
            <a:endParaRPr b="0" dirty="0" i="0" lang="en-IN">
              <a:effectLst/>
              <a:latin typeface="Montserrat" panose="00000500000000000000" pitchFamily="2" charset="0"/>
            </a:endParaRPr>
          </a:p>
          <a:p>
            <a:pPr indent="0" marL="0">
              <a:buNone/>
            </a:pPr>
            <a:endParaRPr dirty="0" sz="2000" lang="en-US">
              <a:latin typeface="Cambria" panose="02040503050406030204" pitchFamily="18" charset="0"/>
              <a:ea typeface="Cambria" panose="02040503050406030204" pitchFamily="18" charset="0"/>
            </a:endParaRPr>
          </a:p>
        </p:txBody>
      </p:sp>
      <p:pic>
        <p:nvPicPr>
          <p:cNvPr id="2097156" name="Picture 7"/>
          <p:cNvPicPr>
            <a:picLocks noChangeAspect="1"/>
          </p:cNvPicPr>
          <p:nvPr/>
        </p:nvPicPr>
        <p:blipFill>
          <a:blip xmlns:r="http://schemas.openxmlformats.org/officeDocument/2006/relationships" r:embed="rId1"/>
          <a:stretch>
            <a:fillRect/>
          </a:stretch>
        </p:blipFill>
        <p:spPr>
          <a:xfrm>
            <a:off x="2734613" y="3900196"/>
            <a:ext cx="7316221" cy="2369722"/>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0" name="Title 1"/>
          <p:cNvSpPr>
            <a:spLocks noGrp="1"/>
          </p:cNvSpPr>
          <p:nvPr>
            <p:ph type="title"/>
          </p:nvPr>
        </p:nvSpPr>
        <p:spPr>
          <a:xfrm>
            <a:off x="646111" y="452718"/>
            <a:ext cx="9404723" cy="944761"/>
          </a:xfrm>
        </p:spPr>
        <p:txBody>
          <a:bodyPr/>
          <a:p>
            <a:pPr algn="ctr"/>
            <a:r>
              <a:rPr dirty="0" sz="3600" lang="en-US">
                <a:latin typeface="Cambria" panose="02040503050406030204" pitchFamily="18" charset="0"/>
                <a:ea typeface="Cambria" panose="02040503050406030204" pitchFamily="18" charset="0"/>
              </a:rPr>
              <a:t>Features of Web Service</a:t>
            </a:r>
            <a:br>
              <a:rPr dirty="0" sz="3600" lang="en-US">
                <a:latin typeface="Cambria" panose="02040503050406030204" pitchFamily="18" charset="0"/>
                <a:ea typeface="Cambria" panose="02040503050406030204" pitchFamily="18" charset="0"/>
              </a:rPr>
            </a:br>
            <a:br>
              <a:rPr dirty="0" sz="3600" lang="en-US">
                <a:latin typeface="Cambria" panose="02040503050406030204" pitchFamily="18" charset="0"/>
                <a:ea typeface="Cambria" panose="02040503050406030204" pitchFamily="18" charset="0"/>
              </a:rPr>
            </a:br>
            <a:endParaRPr dirty="0" sz="3600" lang="en-US">
              <a:latin typeface="Cambria" panose="02040503050406030204" pitchFamily="18" charset="0"/>
              <a:ea typeface="Cambria" panose="02040503050406030204" pitchFamily="18" charset="0"/>
            </a:endParaRPr>
          </a:p>
        </p:txBody>
      </p:sp>
      <p:sp>
        <p:nvSpPr>
          <p:cNvPr id="1048601" name="Content Placeholder 10"/>
          <p:cNvSpPr>
            <a:spLocks noGrp="1"/>
          </p:cNvSpPr>
          <p:nvPr>
            <p:ph idx="1"/>
          </p:nvPr>
        </p:nvSpPr>
        <p:spPr>
          <a:xfrm>
            <a:off x="1104293" y="1521073"/>
            <a:ext cx="8946541" cy="4195481"/>
          </a:xfrm>
        </p:spPr>
        <p:txBody>
          <a:bodyPr>
            <a:normAutofit/>
          </a:bodyPr>
          <a:p>
            <a:pPr algn="l"/>
            <a:r>
              <a:rPr b="0" dirty="0" i="0" lang="en-IN">
                <a:effectLst/>
                <a:latin typeface="Montserrat" panose="00000500000000000000" pitchFamily="2" charset="0"/>
              </a:rPr>
              <a:t>XML-based</a:t>
            </a:r>
          </a:p>
          <a:p>
            <a:pPr algn="l"/>
            <a:r>
              <a:rPr b="0" dirty="0" i="0" lang="en-IN">
                <a:effectLst/>
                <a:latin typeface="Montserrat" panose="00000500000000000000" pitchFamily="2" charset="0"/>
              </a:rPr>
              <a:t>Loosely coupled</a:t>
            </a:r>
          </a:p>
          <a:p>
            <a:pPr algn="l"/>
            <a:r>
              <a:rPr b="0" dirty="0" i="0" lang="en-US">
                <a:effectLst/>
                <a:latin typeface="Montserrat" panose="00000500000000000000" pitchFamily="2" charset="0"/>
              </a:rPr>
              <a:t>Ability to be synchronous or asynchronous</a:t>
            </a:r>
          </a:p>
          <a:p>
            <a:pPr algn="l"/>
            <a:r>
              <a:rPr b="0" dirty="0" i="0" lang="en-IN">
                <a:effectLst/>
                <a:latin typeface="Montserrat" panose="00000500000000000000" pitchFamily="2" charset="0"/>
              </a:rPr>
              <a:t>Coarse Grain</a:t>
            </a:r>
          </a:p>
          <a:p>
            <a:pPr algn="l"/>
            <a:r>
              <a:rPr b="0" dirty="0" i="0" lang="en-IN">
                <a:effectLst/>
                <a:latin typeface="Montserrat" panose="00000500000000000000" pitchFamily="2" charset="0"/>
              </a:rPr>
              <a:t>Supports remote procedural calls</a:t>
            </a:r>
          </a:p>
          <a:p>
            <a:pPr indent="0" marL="0">
              <a:buNone/>
            </a:pPr>
            <a:endParaRPr dirty="0" sz="2000" lang="en-US">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2" name="Title 1"/>
          <p:cNvSpPr>
            <a:spLocks noGrp="1"/>
          </p:cNvSpPr>
          <p:nvPr>
            <p:ph type="title"/>
          </p:nvPr>
        </p:nvSpPr>
        <p:spPr>
          <a:xfrm>
            <a:off x="646111" y="452718"/>
            <a:ext cx="9404723" cy="944761"/>
          </a:xfrm>
        </p:spPr>
        <p:txBody>
          <a:bodyPr/>
          <a:p>
            <a:pPr algn="ctr"/>
            <a:r>
              <a:rPr dirty="0" sz="3600" lang="en-US">
                <a:latin typeface="Cambria" panose="02040503050406030204" pitchFamily="18" charset="0"/>
                <a:ea typeface="Cambria" panose="02040503050406030204" pitchFamily="18" charset="0"/>
              </a:rPr>
              <a:t>Amazon</a:t>
            </a:r>
            <a:br>
              <a:rPr dirty="0" sz="3600" lang="en-US">
                <a:latin typeface="Cambria" panose="02040503050406030204" pitchFamily="18" charset="0"/>
                <a:ea typeface="Cambria" panose="02040503050406030204" pitchFamily="18" charset="0"/>
              </a:rPr>
            </a:br>
            <a:br>
              <a:rPr dirty="0" sz="3600" lang="en-US">
                <a:latin typeface="Cambria" panose="02040503050406030204" pitchFamily="18" charset="0"/>
                <a:ea typeface="Cambria" panose="02040503050406030204" pitchFamily="18" charset="0"/>
              </a:rPr>
            </a:br>
            <a:endParaRPr dirty="0" sz="3600" lang="en-US">
              <a:latin typeface="Cambria" panose="02040503050406030204" pitchFamily="18" charset="0"/>
              <a:ea typeface="Cambria" panose="02040503050406030204" pitchFamily="18" charset="0"/>
            </a:endParaRPr>
          </a:p>
        </p:txBody>
      </p:sp>
      <p:sp>
        <p:nvSpPr>
          <p:cNvPr id="1048603" name="Content Placeholder 10"/>
          <p:cNvSpPr>
            <a:spLocks noGrp="1"/>
          </p:cNvSpPr>
          <p:nvPr>
            <p:ph idx="1"/>
          </p:nvPr>
        </p:nvSpPr>
        <p:spPr>
          <a:xfrm>
            <a:off x="1104293" y="1521073"/>
            <a:ext cx="8946541" cy="4195481"/>
          </a:xfrm>
        </p:spPr>
        <p:txBody>
          <a:bodyPr>
            <a:normAutofit/>
          </a:bodyPr>
          <a:p>
            <a:r>
              <a:rPr b="0" dirty="0" i="0" lang="en-US">
                <a:effectLst/>
                <a:latin typeface="Montserrat" panose="00000500000000000000" pitchFamily="2" charset="0"/>
              </a:rPr>
              <a:t>Amazon Web Services (AWS) is a leading top platform in providing the web services of various domains. </a:t>
            </a:r>
          </a:p>
          <a:p>
            <a:r>
              <a:rPr b="0" dirty="0" i="0" lang="en-US">
                <a:effectLst/>
                <a:latin typeface="Montserrat" panose="00000500000000000000" pitchFamily="2" charset="0"/>
              </a:rPr>
              <a:t>AWS follows the trends of digital IT and comes up needy services with optimized performances covering a wide range of services from Compute to Storage. It covers a wider range of customers of different domains to expand their business operations. T</a:t>
            </a:r>
          </a:p>
          <a:p>
            <a:r>
              <a:rPr dirty="0" lang="en-US"/>
              <a:t>Popular with startups, enterprises, and government organizations.</a:t>
            </a:r>
            <a:endParaRPr b="0" dirty="0" i="0" lang="en-IN">
              <a:effectLst/>
              <a:latin typeface="Montserrat" panose="00000500000000000000" pitchFamily="2" charset="0"/>
            </a:endParaRPr>
          </a:p>
          <a:p>
            <a:pPr indent="0" marL="0">
              <a:buNone/>
            </a:pPr>
            <a:r>
              <a:rPr dirty="0" sz="2000" lang="en-US">
                <a:latin typeface="Cambria" panose="02040503050406030204" pitchFamily="18" charset="0"/>
                <a:ea typeface="Cambria" panose="02040503050406030204" pitchFamily="18"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4" name="Title 1"/>
          <p:cNvSpPr>
            <a:spLocks noGrp="1"/>
          </p:cNvSpPr>
          <p:nvPr>
            <p:ph type="title"/>
          </p:nvPr>
        </p:nvSpPr>
        <p:spPr>
          <a:xfrm>
            <a:off x="646111" y="452718"/>
            <a:ext cx="9404723" cy="944761"/>
          </a:xfrm>
        </p:spPr>
        <p:txBody>
          <a:bodyPr/>
          <a:p>
            <a:pPr algn="ctr"/>
            <a:r>
              <a:rPr dirty="0" sz="3600" lang="en-US">
                <a:latin typeface="Cambria" panose="02040503050406030204" pitchFamily="18" charset="0"/>
                <a:ea typeface="Cambria" panose="02040503050406030204" pitchFamily="18" charset="0"/>
              </a:rPr>
              <a:t>Microsoft</a:t>
            </a:r>
            <a:br>
              <a:rPr dirty="0" sz="3600" lang="en-US">
                <a:latin typeface="Cambria" panose="02040503050406030204" pitchFamily="18" charset="0"/>
                <a:ea typeface="Cambria" panose="02040503050406030204" pitchFamily="18" charset="0"/>
              </a:rPr>
            </a:br>
            <a:br>
              <a:rPr dirty="0" sz="3600" lang="en-US">
                <a:latin typeface="Cambria" panose="02040503050406030204" pitchFamily="18" charset="0"/>
                <a:ea typeface="Cambria" panose="02040503050406030204" pitchFamily="18" charset="0"/>
              </a:rPr>
            </a:br>
            <a:endParaRPr dirty="0" sz="3600" lang="en-US">
              <a:latin typeface="Cambria" panose="02040503050406030204" pitchFamily="18" charset="0"/>
              <a:ea typeface="Cambria" panose="02040503050406030204" pitchFamily="18" charset="0"/>
            </a:endParaRPr>
          </a:p>
        </p:txBody>
      </p:sp>
      <p:sp>
        <p:nvSpPr>
          <p:cNvPr id="1048605" name="Content Placeholder 10"/>
          <p:cNvSpPr>
            <a:spLocks noGrp="1"/>
          </p:cNvSpPr>
          <p:nvPr>
            <p:ph idx="1"/>
          </p:nvPr>
        </p:nvSpPr>
        <p:spPr>
          <a:xfrm>
            <a:off x="1104293" y="1521073"/>
            <a:ext cx="8946541" cy="4195481"/>
          </a:xfrm>
        </p:spPr>
        <p:txBody>
          <a:bodyPr>
            <a:normAutofit/>
          </a:bodyPr>
          <a:p>
            <a:r>
              <a:rPr dirty="0" sz="2000" lang="en-US">
                <a:latin typeface="Cambria" panose="02040503050406030204" pitchFamily="18" charset="0"/>
                <a:ea typeface="Cambria" panose="02040503050406030204" pitchFamily="18" charset="0"/>
              </a:rPr>
              <a:t>Designed by Microsoft in 2010, Microsoft Azure is one of the widely used cloud computing platforms. Azure provides a wide variety of services such as cloud storage, compute services, network services, cognitive services, databases, analytics, and IoT. </a:t>
            </a:r>
          </a:p>
          <a:p>
            <a:r>
              <a:rPr dirty="0" sz="2000" lang="en-US">
                <a:latin typeface="Cambria" panose="02040503050406030204" pitchFamily="18" charset="0"/>
                <a:ea typeface="Cambria" panose="02040503050406030204" pitchFamily="18" charset="0"/>
              </a:rPr>
              <a:t>It makes building, deploying, and managing applications very easy.    </a:t>
            </a:r>
          </a:p>
          <a:p>
            <a:r>
              <a:rPr dirty="0" sz="2000" lang="en-US">
                <a:latin typeface="Cambria" panose="02040503050406030204" pitchFamily="18" charset="0"/>
                <a:ea typeface="Cambria" panose="02040503050406030204" pitchFamily="18" charset="0"/>
              </a:rPr>
              <a:t>Preferred for enterprise applications and hybrid cloud deployments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lastClr="000000" val="windowText"/>
      </a:dk1>
      <a:lt1>
        <a:sysClr lastClr="FFFFFF" val="window"/>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ASUS</dc:creator>
  <cp:lastModifiedBy>PRISHA VASHISHTHA</cp:lastModifiedBy>
  <dcterms:created xsi:type="dcterms:W3CDTF">2023-06-27T21:41:19Z</dcterms:created>
  <dcterms:modified xsi:type="dcterms:W3CDTF">2025-04-30T15:57:24Z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a064b781c0ce4d36a1531bb174f03089</vt:lpwstr>
  </property>
</Properties>
</file>