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428"/>
  </p:normalViewPr>
  <p:slideViewPr>
    <p:cSldViewPr>
      <p:cViewPr varScale="1">
        <p:scale>
          <a:sx n="78" d="100"/>
          <a:sy n="78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</a:t>
            </a:r>
            <a:r>
              <a:rPr lang="en-US" b="1"/>
              <a:t>– Fall </a:t>
            </a:r>
            <a:r>
              <a:rPr lang="en-US" b="1" dirty="0"/>
              <a:t>2018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485513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9.2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Source</a:t>
                      </a:r>
                      <a:r>
                        <a:rPr lang="en-US" sz="1800" baseline="0" dirty="0"/>
                        <a:t> control, </a:t>
                      </a:r>
                      <a:r>
                        <a:rPr lang="en-US" sz="1800" baseline="0" dirty="0" err="1"/>
                        <a:t>Git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2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Publish patch you made in lab 9</a:t>
            </a:r>
          </a:p>
          <a:p>
            <a:pPr lvl="1"/>
            <a:r>
              <a:rPr lang="en-US" sz="1600" dirty="0"/>
              <a:t>Create a new branch “quote” of version 3.0</a:t>
            </a:r>
          </a:p>
          <a:p>
            <a:pPr lvl="2"/>
            <a:r>
              <a:rPr lang="en-US" sz="1600" dirty="0"/>
              <a:t>Branch command + checkout command 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0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0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00" dirty="0"/>
          </a:p>
          <a:p>
            <a:pPr lvl="2"/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checkout v3.0 -b quote</a:t>
            </a:r>
            <a:endParaRPr lang="en-US" sz="800" dirty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600" dirty="0"/>
              <a:t>Use patch from lab 9 to modify this branch</a:t>
            </a:r>
          </a:p>
          <a:p>
            <a:pPr lvl="2"/>
            <a:r>
              <a:rPr lang="en-US" sz="1600" dirty="0"/>
              <a:t>Patch command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$ patch –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quote-3.0-patch.txt</a:t>
            </a:r>
          </a:p>
          <a:p>
            <a:pPr lvl="1"/>
            <a:r>
              <a:rPr lang="en-US" sz="1600" dirty="0">
                <a:cs typeface="Courier New" pitchFamily="49" charset="0"/>
              </a:rPr>
              <a:t>Modify </a:t>
            </a:r>
            <a:r>
              <a:rPr lang="en-US" sz="1600" dirty="0" err="1">
                <a:cs typeface="Courier New" pitchFamily="49" charset="0"/>
              </a:rPr>
              <a:t>ChangeLog</a:t>
            </a:r>
            <a:r>
              <a:rPr lang="en-US" sz="1600" dirty="0">
                <a:cs typeface="Courier New" pitchFamily="49" charset="0"/>
              </a:rPr>
              <a:t> file in </a:t>
            </a:r>
            <a:r>
              <a:rPr lang="en-US" sz="1600" dirty="0" err="1">
                <a:cs typeface="Courier New" pitchFamily="49" charset="0"/>
              </a:rPr>
              <a:t>diffutils</a:t>
            </a:r>
            <a:r>
              <a:rPr lang="en-US" sz="1600" dirty="0">
                <a:cs typeface="Courier New" pitchFamily="49" charset="0"/>
              </a:rPr>
              <a:t> directory</a:t>
            </a:r>
          </a:p>
          <a:p>
            <a:pPr lvl="2"/>
            <a:r>
              <a:rPr lang="en-US" sz="1200" dirty="0">
                <a:cs typeface="Courier New" pitchFamily="49" charset="0"/>
              </a:rPr>
              <a:t>Add entry for your changes similar to entries in </a:t>
            </a:r>
            <a:r>
              <a:rPr lang="en-US" sz="1200" dirty="0" err="1">
                <a:cs typeface="Courier New" pitchFamily="49" charset="0"/>
              </a:rPr>
              <a:t>ChangeLog</a:t>
            </a:r>
            <a:endParaRPr lang="en-US" sz="1200" dirty="0">
              <a:cs typeface="Courier New" pitchFamily="49" charset="0"/>
            </a:endParaRPr>
          </a:p>
          <a:p>
            <a:pPr lvl="1"/>
            <a:r>
              <a:rPr lang="en-US" sz="1600" dirty="0"/>
              <a:t>Commit changes to the new branch</a:t>
            </a:r>
          </a:p>
          <a:p>
            <a:pPr lvl="2"/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add .	 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–F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sz="1600" dirty="0"/>
              <a:t> Generate a patch that other people can use to get your changes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600" dirty="0"/>
              <a:t>Test your partner’s patch</a:t>
            </a:r>
          </a:p>
          <a:p>
            <a:pPr lvl="2"/>
            <a:r>
              <a:rPr lang="en-US" sz="1600" dirty="0"/>
              <a:t>Check out version 3.0 into a temporary branch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partner</a:t>
            </a:r>
          </a:p>
          <a:p>
            <a:pPr lvl="2"/>
            <a:r>
              <a:rPr lang="en-US" sz="1600" dirty="0"/>
              <a:t>Apply patch with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600" dirty="0"/>
              <a:t>command: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 &lt; formatted-patch.txt</a:t>
            </a:r>
          </a:p>
          <a:p>
            <a:pPr lvl="2"/>
            <a:r>
              <a:rPr lang="en-US" sz="1600" dirty="0"/>
              <a:t>Build and test with 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make check</a:t>
            </a:r>
          </a:p>
          <a:p>
            <a:pPr lvl="2"/>
            <a:r>
              <a:rPr lang="en-US" sz="1600" dirty="0">
                <a:cs typeface="Courier New" pitchFamily="49" charset="0"/>
              </a:rPr>
              <a:t>Make sure partner’s name is in HW9.txt for #8</a:t>
            </a: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0864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repository browser</a:t>
            </a:r>
          </a:p>
          <a:p>
            <a:pPr lvl="1"/>
            <a:r>
              <a:rPr lang="en-US" sz="2400" dirty="0"/>
              <a:t>Visualizes commit graphs</a:t>
            </a:r>
          </a:p>
          <a:p>
            <a:pPr lvl="1"/>
            <a:r>
              <a:rPr lang="en-US" sz="2400" dirty="0"/>
              <a:t>Used to understand the structure of the repo</a:t>
            </a:r>
          </a:p>
          <a:p>
            <a:pPr lvl="1"/>
            <a:r>
              <a:rPr lang="en-US" sz="2400" dirty="0"/>
              <a:t>Tutorial: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lostechies.com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joshuaflanagan</a:t>
            </a:r>
            <a:r>
              <a:rPr lang="en-US" sz="2400" dirty="0">
                <a:hlinkClick r:id="rId2"/>
              </a:rPr>
              <a:t>/2010/09/03/use-</a:t>
            </a:r>
            <a:r>
              <a:rPr lang="en-US" sz="2400" dirty="0" err="1">
                <a:hlinkClick r:id="rId2"/>
              </a:rPr>
              <a:t>gitk</a:t>
            </a:r>
            <a:r>
              <a:rPr lang="en-US" sz="2400" dirty="0">
                <a:hlinkClick r:id="rId2"/>
              </a:rPr>
              <a:t>-to-understand-</a:t>
            </a:r>
            <a:r>
              <a:rPr lang="en-US" sz="2400" dirty="0" err="1">
                <a:hlinkClick r:id="rId2"/>
              </a:rPr>
              <a:t>git</a:t>
            </a:r>
            <a:r>
              <a:rPr lang="en-US" sz="2400" dirty="0">
                <a:hlinkClick r:id="rId2"/>
              </a:rPr>
              <a:t>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25078" cy="46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SSH into the server with X11 enabled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-X for OS with terminal (OS X, Linux)</a:t>
            </a:r>
          </a:p>
          <a:p>
            <a:pPr lvl="1"/>
            <a:r>
              <a:rPr lang="en-US" dirty="0"/>
              <a:t>Select “X11” option if using putty (Windows)</a:t>
            </a:r>
          </a:p>
          <a:p>
            <a:r>
              <a:rPr lang="en-US" dirty="0"/>
              <a:t>Run </a:t>
            </a:r>
            <a:r>
              <a:rPr lang="en-US" dirty="0" err="1"/>
              <a:t>gitk</a:t>
            </a:r>
            <a:r>
              <a:rPr lang="en-US" dirty="0"/>
              <a:t> in the ~</a:t>
            </a:r>
            <a:r>
              <a:rPr lang="en-US" dirty="0" err="1"/>
              <a:t>eggert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/gnu/</a:t>
            </a:r>
            <a:r>
              <a:rPr lang="en-US" dirty="0" err="1"/>
              <a:t>emacs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Need to first update your PATH</a:t>
            </a:r>
          </a:p>
          <a:p>
            <a:pPr lvl="2"/>
            <a:r>
              <a:rPr lang="en-US" dirty="0"/>
              <a:t>$ export PATH=/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/bin:$PATH</a:t>
            </a:r>
          </a:p>
          <a:p>
            <a:pPr lvl="1"/>
            <a:r>
              <a:rPr lang="en-US" dirty="0"/>
              <a:t>Run X locally before running </a:t>
            </a:r>
            <a:r>
              <a:rPr lang="en-US" dirty="0" err="1"/>
              <a:t>gitk</a:t>
            </a:r>
            <a:endParaRPr lang="en-US" dirty="0"/>
          </a:p>
          <a:p>
            <a:pPr lvl="2"/>
            <a:r>
              <a:rPr lang="en-US" dirty="0" err="1"/>
              <a:t>Xming</a:t>
            </a:r>
            <a:r>
              <a:rPr lang="en-US" dirty="0"/>
              <a:t> on Windows, </a:t>
            </a:r>
            <a:r>
              <a:rPr lang="en-US" dirty="0" err="1"/>
              <a:t>Xquartz</a:t>
            </a:r>
            <a:r>
              <a:rPr lang="en-US" dirty="0"/>
              <a:t> on Mac</a:t>
            </a: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5b1d3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README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911e7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cba0a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2 More Commits…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pointer to one of the commits in the repo (head) + all ancestor commits</a:t>
            </a:r>
          </a:p>
          <a:p>
            <a:r>
              <a:rPr lang="en-US" dirty="0"/>
              <a:t>When you first create a repo, are there any branches?</a:t>
            </a:r>
          </a:p>
          <a:p>
            <a:pPr lvl="1"/>
            <a:r>
              <a:rPr lang="en-US" dirty="0"/>
              <a:t>Default branch named ‘master’</a:t>
            </a:r>
          </a:p>
          <a:p>
            <a:r>
              <a:rPr lang="en-US" dirty="0"/>
              <a:t>The default master branch </a:t>
            </a:r>
          </a:p>
          <a:p>
            <a:pPr lvl="1"/>
            <a:r>
              <a:rPr lang="en-US" dirty="0"/>
              <a:t>points to last commit made</a:t>
            </a:r>
          </a:p>
          <a:p>
            <a:pPr lvl="1"/>
            <a:r>
              <a:rPr lang="en-US" dirty="0"/>
              <a:t>moves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branch = creating new pointer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Where is new branch created?</a:t>
            </a:r>
          </a:p>
          <a:p>
            <a:pPr lvl="2"/>
            <a:r>
              <a:rPr lang="en-US" dirty="0"/>
              <a:t>Current commit </a:t>
            </a:r>
          </a:p>
          <a:p>
            <a:r>
              <a:rPr lang="en-US" dirty="0"/>
              <a:t>Where is current commit?</a:t>
            </a:r>
          </a:p>
          <a:p>
            <a:pPr lvl="1"/>
            <a:r>
              <a:rPr lang="en-US" dirty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make another commit?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345f5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Switching to 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>
                <a:cs typeface="Courier New" pitchFamily="49" charset="0"/>
              </a:rPr>
              <a:t>testing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After Switch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branch</a:t>
            </a:r>
          </a:p>
          <a:p>
            <a:pPr marL="342900" lvl="2" indent="-342900"/>
            <a:r>
              <a:rPr lang="en-US" sz="3200" dirty="0"/>
              <a:t>Separate projects that once had a common code base</a:t>
            </a:r>
          </a:p>
          <a:p>
            <a:pPr marL="342900" lvl="2" indent="-342900"/>
            <a:r>
              <a:rPr lang="en-US" sz="3200" dirty="0"/>
              <a:t>2 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378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Office Theme</vt:lpstr>
      <vt:lpstr>CS35L – Fall 2018</vt:lpstr>
      <vt:lpstr>Git Repo Structure</vt:lpstr>
      <vt:lpstr>After 2 More Commits…</vt:lpstr>
      <vt:lpstr>What Is a Branch?</vt:lpstr>
      <vt:lpstr>New Branch</vt:lpstr>
      <vt:lpstr>New Commit</vt:lpstr>
      <vt:lpstr>Switching to New Branch</vt:lpstr>
      <vt:lpstr>Commit After Switch</vt:lpstr>
      <vt:lpstr>Why Branching?</vt:lpstr>
      <vt:lpstr>Homework 9</vt:lpstr>
      <vt:lpstr>Gitk</vt:lpstr>
      <vt:lpstr>Gitk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Shrey Agarwal</cp:lastModifiedBy>
  <cp:revision>266</cp:revision>
  <dcterms:created xsi:type="dcterms:W3CDTF">2012-10-24T04:54:36Z</dcterms:created>
  <dcterms:modified xsi:type="dcterms:W3CDTF">2018-12-04T17:47:15Z</dcterms:modified>
</cp:coreProperties>
</file>