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83" r:id="rId17"/>
    <p:sldId id="284" r:id="rId18"/>
    <p:sldId id="285" r:id="rId19"/>
    <p:sldId id="286" r:id="rId20"/>
    <p:sldId id="287" r:id="rId21"/>
    <p:sldId id="295" r:id="rId22"/>
    <p:sldId id="288" r:id="rId23"/>
    <p:sldId id="281" r:id="rId24"/>
    <p:sldId id="274" r:id="rId25"/>
    <p:sldId id="282" r:id="rId26"/>
    <p:sldId id="275" r:id="rId27"/>
    <p:sldId id="289" r:id="rId28"/>
    <p:sldId id="290" r:id="rId29"/>
    <p:sldId id="291" r:id="rId30"/>
    <p:sldId id="292" r:id="rId31"/>
    <p:sldId id="293" r:id="rId32"/>
    <p:sldId id="294" r:id="rId33"/>
    <p:sldId id="268" r:id="rId34"/>
    <p:sldId id="277" r:id="rId35"/>
    <p:sldId id="278" r:id="rId36"/>
    <p:sldId id="279" r:id="rId37"/>
    <p:sldId id="280" r:id="rId38"/>
  </p:sldIdLst>
  <p:sldSz cx="10083800" cy="7556500"/>
  <p:notesSz cx="10083800" cy="7556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680950" y="566725"/>
            <a:ext cx="6722850" cy="2833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https://stackoverflow.com/questions/9529078/how-do-i-use-git-reset-hard-head-to-revert-to-a-previous-commit</a:t>
            </a: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545464" y="1785016"/>
            <a:ext cx="8992870" cy="293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 lIns="0" tIns="0" rIns="0" bIns="0" anchor="t"/>
          <a:lstStyle>
            <a:lvl1pPr algn="l" defTabSz="686584">
              <a:defRPr sz="3303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545463" y="1785017"/>
            <a:ext cx="8992872" cy="2937512"/>
          </a:xfrm>
          <a:prstGeom prst="rect">
            <a:avLst/>
          </a:prstGeom>
        </p:spPr>
        <p:txBody>
          <a:bodyPr lIns="0" tIns="0" rIns="0" bIns="0"/>
          <a:lstStyle>
            <a:lvl1pPr marL="0" indent="0" defTabSz="686584">
              <a:spcBef>
                <a:spcPts val="0"/>
              </a:spcBef>
              <a:buSzTx/>
              <a:buFontTx/>
              <a:buNone/>
              <a:defRPr sz="1802">
                <a:latin typeface="Arial"/>
                <a:ea typeface="Arial"/>
                <a:cs typeface="Arial"/>
                <a:sym typeface="Arial"/>
              </a:defRPr>
            </a:lvl1pPr>
            <a:lvl2pPr marL="0" indent="0" defTabSz="686584">
              <a:spcBef>
                <a:spcPts val="0"/>
              </a:spcBef>
              <a:buSzTx/>
              <a:buFontTx/>
              <a:buNone/>
              <a:defRPr sz="1802">
                <a:latin typeface="Arial"/>
                <a:ea typeface="Arial"/>
                <a:cs typeface="Arial"/>
                <a:sym typeface="Arial"/>
              </a:defRPr>
            </a:lvl2pPr>
            <a:lvl3pPr marL="0" indent="0" defTabSz="686584">
              <a:spcBef>
                <a:spcPts val="0"/>
              </a:spcBef>
              <a:buSzTx/>
              <a:buFontTx/>
              <a:buNone/>
              <a:defRPr sz="1802">
                <a:latin typeface="Arial"/>
                <a:ea typeface="Arial"/>
                <a:cs typeface="Arial"/>
                <a:sym typeface="Arial"/>
              </a:defRPr>
            </a:lvl3pPr>
            <a:lvl4pPr marL="0" indent="0" defTabSz="686584">
              <a:spcBef>
                <a:spcPts val="0"/>
              </a:spcBef>
              <a:buSzTx/>
              <a:buFontTx/>
              <a:buNone/>
              <a:defRPr sz="1802">
                <a:latin typeface="Arial"/>
                <a:ea typeface="Arial"/>
                <a:cs typeface="Arial"/>
                <a:sym typeface="Arial"/>
              </a:defRPr>
            </a:lvl4pPr>
            <a:lvl5pPr marL="0" indent="0" defTabSz="686584">
              <a:spcBef>
                <a:spcPts val="0"/>
              </a:spcBef>
              <a:buSzTx/>
              <a:buFontTx/>
              <a:buNone/>
              <a:defRPr sz="1802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9327148" y="7027544"/>
            <a:ext cx="252463" cy="266701"/>
          </a:xfrm>
          <a:prstGeom prst="rect">
            <a:avLst/>
          </a:prstGeom>
        </p:spPr>
        <p:txBody>
          <a:bodyPr lIns="0" tIns="0" rIns="0" bIns="0" anchor="t"/>
          <a:lstStyle>
            <a:lvl1pPr defTabSz="686584">
              <a:defRPr sz="1352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36722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5464" y="1785016"/>
            <a:ext cx="8992870" cy="293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6666089/whats-the-difference-between-git-merge-and-git-rebas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atlassian.com/git/tutorial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lostechies.com/joshuaflanagan/2010/09/03/use-gitk-to-understand-git/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308100" y="2711450"/>
            <a:ext cx="7863151" cy="206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35L Software Construction Lab</a:t>
            </a:r>
            <a:b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 sz="4000"/>
              <a:t>10</a:t>
            </a: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Change Management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300" y="806450"/>
            <a:ext cx="8775700" cy="583584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603350" y="6763850"/>
            <a:ext cx="8259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git pull does a git fetch followed by a git merge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Git Repository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545464" y="1785016"/>
            <a:ext cx="8992870" cy="526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gitroot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gitroot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creates an empty git repo (.git directory)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“Hello World” &gt; hello.txt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Adds content to the index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Must be run prior to a commit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‘Check in number one’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With Git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545464" y="1556416"/>
            <a:ext cx="8992800" cy="51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echo “I love Git” &gt;&gt; hello.txt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Shows list of modified files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hello.txt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diff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Shows changes we made compared to index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hello.txt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diff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No changes shown as diff compares to the index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diff HEAD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Now we can see changes in working version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–m “Second commit”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223260" y="335866"/>
            <a:ext cx="362839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commands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599440" y="1442226"/>
            <a:ext cx="107314" cy="12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923289" y="1381942"/>
            <a:ext cx="1990089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creation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031239" y="184091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355089" y="1814004"/>
            <a:ext cx="1019811" cy="74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init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clone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2726689" y="1814004"/>
            <a:ext cx="3668395" cy="59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(Start a new repository)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(Create a copy of an </a:t>
            </a:r>
            <a:r>
              <a:rPr lang="en-US" sz="1600">
                <a:solidFill>
                  <a:schemeClr val="dk1"/>
                </a:solidFill>
              </a:rPr>
              <a:t>existing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repository)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031239" y="221048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599440" y="2607718"/>
            <a:ext cx="98425" cy="11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923289" y="2554414"/>
            <a:ext cx="93916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1031239" y="298645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1355088" y="2959543"/>
            <a:ext cx="71920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checkout &lt;tag/commit&gt; -b &lt;new_branch_name&gt; (creates a new branch)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99440" y="3382418"/>
            <a:ext cx="98425" cy="11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923289" y="3329114"/>
            <a:ext cx="82676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031239" y="376115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1355089" y="3735514"/>
            <a:ext cx="1371600" cy="62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add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commit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2726689" y="3735514"/>
            <a:ext cx="3589654" cy="62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(Stage modified/new files)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(check-in the changes to the repository)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1031239" y="413072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599440" y="4527958"/>
            <a:ext cx="98425" cy="11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923289" y="4474654"/>
            <a:ext cx="10636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info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1031239" y="490669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355089" y="4879783"/>
            <a:ext cx="1172211" cy="1497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status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diff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72390" lvl="0" indent="0" algn="l" rtl="0">
              <a:lnSpc>
                <a:spcPct val="15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log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72390" lvl="0" indent="0" algn="l" rtl="0">
              <a:lnSpc>
                <a:spcPct val="15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show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2726689" y="4879783"/>
            <a:ext cx="3793490" cy="133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5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(Shows modified files, new files, etc) (compares working copy with staged files) (Shows history of commits)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(Show a certain object in the repository)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1031239" y="527626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1031239" y="564583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1031239" y="601540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599440" y="6412638"/>
            <a:ext cx="98425" cy="11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923289" y="6359333"/>
            <a:ext cx="111950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help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031239" y="679137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1355089" y="6764463"/>
            <a:ext cx="11722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help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D0AC-16A3-4187-A946-4F80684A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 vs merge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CD675-5241-4176-9109-AB1DA8F7A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https://stackoverflow.com/questions/16666089/whats-the-difference-between-git-merge-and-git-rebase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1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7BD0-8331-400B-8B1B-2684A91B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Exam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15A89-D35A-4F19-9BC5-D9361DD8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64" y="772160"/>
            <a:ext cx="8992870" cy="5720080"/>
          </a:xfrm>
        </p:spPr>
        <p:txBody>
          <a:bodyPr/>
          <a:lstStyle/>
          <a:p>
            <a:pPr marL="228600" indent="0">
              <a:lnSpc>
                <a:spcPct val="150000"/>
              </a:lnSpc>
            </a:pPr>
            <a:endParaRPr lang="en-US" sz="2800" dirty="0"/>
          </a:p>
          <a:p>
            <a:pPr marL="6858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When: </a:t>
            </a:r>
            <a:r>
              <a:rPr lang="en-IN" sz="2800" dirty="0"/>
              <a:t>Wednesday, December 12 - 11:30am</a:t>
            </a:r>
            <a:endParaRPr lang="en-US" sz="2800" dirty="0"/>
          </a:p>
          <a:p>
            <a:pPr marL="6858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Venue: TBD</a:t>
            </a:r>
          </a:p>
          <a:p>
            <a:pPr marL="6858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Paper-based, no laptops allowed!</a:t>
            </a:r>
          </a:p>
          <a:p>
            <a:pPr marL="6858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Open book, open notes (NO Internet)</a:t>
            </a:r>
          </a:p>
          <a:p>
            <a:pPr marL="6858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Written test (No access to </a:t>
            </a:r>
            <a:r>
              <a:rPr lang="en-IN" sz="2800" dirty="0" err="1"/>
              <a:t>linux</a:t>
            </a:r>
            <a:r>
              <a:rPr lang="en-IN" sz="2800" dirty="0"/>
              <a:t> terminals)</a:t>
            </a:r>
          </a:p>
          <a:p>
            <a:pPr marL="6858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50% weightage</a:t>
            </a:r>
          </a:p>
          <a:p>
            <a:pPr marL="228600" indent="0">
              <a:lnSpc>
                <a:spcPct val="150000"/>
              </a:lnSpc>
            </a:pPr>
            <a:endParaRPr lang="en-IN" sz="2800" dirty="0"/>
          </a:p>
          <a:p>
            <a:pPr marL="228600" indent="0">
              <a:lnSpc>
                <a:spcPct val="150000"/>
              </a:lnSpc>
            </a:pPr>
            <a:r>
              <a:rPr lang="en-IN" sz="2800" dirty="0"/>
              <a:t>Side-note: No late submission allowed for Homework 9 &amp; 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82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b="0" dirty="0"/>
              <a:t>What Is a Branch?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4229704"/>
          </a:xfrm>
          <a:prstGeom prst="rect">
            <a:avLst/>
          </a:prstGeo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dirty="0">
                <a:latin typeface="+mj-lt"/>
              </a:rPr>
              <a:t>A pointer to one of the commits in the repo (head) + all ancestor commits</a:t>
            </a:r>
            <a:endParaRPr lang="en-US" dirty="0">
              <a:latin typeface="+mj-lt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dirty="0">
              <a:latin typeface="+mj-lt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dirty="0">
                <a:latin typeface="+mj-lt"/>
              </a:rPr>
              <a:t>When you first create a repo, are there any branches?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 sz="3000"/>
            </a:pPr>
            <a:r>
              <a:rPr sz="2400" dirty="0">
                <a:latin typeface="+mj-lt"/>
              </a:rPr>
              <a:t>Default branch named ‘master’</a:t>
            </a:r>
            <a:endParaRPr lang="en-US" sz="2400" dirty="0">
              <a:latin typeface="+mj-lt"/>
            </a:endParaRP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 sz="3000"/>
            </a:pPr>
            <a:endParaRPr sz="2400" dirty="0">
              <a:latin typeface="+mj-lt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dirty="0">
                <a:latin typeface="+mj-lt"/>
              </a:rPr>
              <a:t>The default master branch 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 sz="3000"/>
            </a:pPr>
            <a:r>
              <a:rPr sz="2400" dirty="0">
                <a:latin typeface="+mj-lt"/>
              </a:rPr>
              <a:t>points to last commit made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 sz="3000"/>
            </a:pPr>
            <a:r>
              <a:rPr sz="2400" dirty="0">
                <a:latin typeface="+mj-lt"/>
              </a:rPr>
              <a:t>moves forward automatically, every time you commit</a:t>
            </a:r>
          </a:p>
        </p:txBody>
      </p:sp>
    </p:spTree>
    <p:extLst>
      <p:ext uri="{BB962C8B-B14F-4D97-AF65-F5344CB8AC3E}">
        <p14:creationId xmlns:p14="http://schemas.microsoft.com/office/powerpoint/2010/main" val="248066743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508000" y="475330"/>
            <a:ext cx="9067800" cy="67274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algn="ctr"/>
            <a:r>
              <a:rPr sz="4400" b="0" dirty="0"/>
              <a:t>Where Is Master?</a:t>
            </a:r>
          </a:p>
        </p:txBody>
      </p:sp>
      <p:pic>
        <p:nvPicPr>
          <p:cNvPr id="226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882" y="2938638"/>
            <a:ext cx="2109821" cy="24981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 229"/>
          <p:cNvGrpSpPr/>
          <p:nvPr/>
        </p:nvGrpSpPr>
        <p:grpSpPr>
          <a:xfrm>
            <a:off x="2828005" y="2938638"/>
            <a:ext cx="2885586" cy="2498197"/>
            <a:chOff x="0" y="0"/>
            <a:chExt cx="2885585" cy="2498195"/>
          </a:xfrm>
        </p:grpSpPr>
        <p:pic>
          <p:nvPicPr>
            <p:cNvPr id="227" name="image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8245" y="0"/>
              <a:ext cx="2057340" cy="2498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Shape 228"/>
            <p:cNvSpPr/>
            <p:nvPr/>
          </p:nvSpPr>
          <p:spPr>
            <a:xfrm flipH="1" flipV="1">
              <a:off x="-1" y="419805"/>
              <a:ext cx="786556" cy="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4" name="Group 234"/>
          <p:cNvGrpSpPr/>
          <p:nvPr/>
        </p:nvGrpSpPr>
        <p:grpSpPr>
          <a:xfrm>
            <a:off x="999372" y="1763179"/>
            <a:ext cx="1595267" cy="1259424"/>
            <a:chOff x="0" y="0"/>
            <a:chExt cx="1595265" cy="1259422"/>
          </a:xfrm>
        </p:grpSpPr>
        <p:grpSp>
          <p:nvGrpSpPr>
            <p:cNvPr id="232" name="Group 232"/>
            <p:cNvGrpSpPr/>
            <p:nvPr/>
          </p:nvGrpSpPr>
          <p:grpSpPr>
            <a:xfrm>
              <a:off x="-1" y="-1"/>
              <a:ext cx="1595267" cy="755656"/>
              <a:chOff x="0" y="0"/>
              <a:chExt cx="1595265" cy="755655"/>
            </a:xfrm>
          </p:grpSpPr>
          <p:sp>
            <p:nvSpPr>
              <p:cNvPr id="230" name="Shape 230"/>
              <p:cNvSpPr/>
              <p:nvPr/>
            </p:nvSpPr>
            <p:spPr>
              <a:xfrm>
                <a:off x="-1" y="0"/>
                <a:ext cx="1595267" cy="755656"/>
              </a:xfrm>
              <a:prstGeom prst="roundRect">
                <a:avLst>
                  <a:gd name="adj" fmla="val 16667"/>
                </a:avLst>
              </a:prstGeom>
              <a:solidFill>
                <a:srgbClr val="A6A6A6"/>
              </a:solidFill>
              <a:ln w="2540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sz="2600"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6886" y="136949"/>
                <a:ext cx="1521491" cy="4817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sz="2600"/>
                </a:lvl1pPr>
              </a:lstStyle>
              <a:p>
                <a:r>
                  <a:t>master</a:t>
                </a:r>
              </a:p>
            </p:txBody>
          </p:sp>
        </p:grpSp>
        <p:sp>
          <p:nvSpPr>
            <p:cNvPr id="233" name="Shape 233"/>
            <p:cNvSpPr/>
            <p:nvPr/>
          </p:nvSpPr>
          <p:spPr>
            <a:xfrm flipH="1">
              <a:off x="797629" y="755652"/>
              <a:ext cx="4" cy="50377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5713589" y="2854665"/>
            <a:ext cx="2886441" cy="2582169"/>
            <a:chOff x="0" y="0"/>
            <a:chExt cx="2886440" cy="2582167"/>
          </a:xfrm>
        </p:grpSpPr>
        <p:pic>
          <p:nvPicPr>
            <p:cNvPr id="235" name="image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23572" y="0"/>
              <a:ext cx="1962870" cy="25821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Shape 236"/>
            <p:cNvSpPr/>
            <p:nvPr/>
          </p:nvSpPr>
          <p:spPr>
            <a:xfrm flipH="1" flipV="1">
              <a:off x="0" y="503778"/>
              <a:ext cx="786556" cy="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3887289" y="1746563"/>
            <a:ext cx="1595266" cy="1259423"/>
            <a:chOff x="0" y="-1"/>
            <a:chExt cx="1595265" cy="1259421"/>
          </a:xfrm>
        </p:grpSpPr>
        <p:grpSp>
          <p:nvGrpSpPr>
            <p:cNvPr id="240" name="Group 240"/>
            <p:cNvGrpSpPr/>
            <p:nvPr/>
          </p:nvGrpSpPr>
          <p:grpSpPr>
            <a:xfrm>
              <a:off x="-1" y="-2"/>
              <a:ext cx="1595267" cy="755656"/>
              <a:chOff x="0" y="0"/>
              <a:chExt cx="1595265" cy="755654"/>
            </a:xfrm>
          </p:grpSpPr>
          <p:sp>
            <p:nvSpPr>
              <p:cNvPr id="238" name="Shape 238"/>
              <p:cNvSpPr/>
              <p:nvPr/>
            </p:nvSpPr>
            <p:spPr>
              <a:xfrm>
                <a:off x="-1" y="-1"/>
                <a:ext cx="1595267" cy="755656"/>
              </a:xfrm>
              <a:prstGeom prst="roundRect">
                <a:avLst>
                  <a:gd name="adj" fmla="val 16667"/>
                </a:avLst>
              </a:prstGeom>
              <a:solidFill>
                <a:srgbClr val="A6A6A6"/>
              </a:solidFill>
              <a:ln w="2540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sz="2600"/>
                </a:pPr>
                <a:endParaRPr/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36886" y="136949"/>
                <a:ext cx="1521491" cy="4817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sz="2600"/>
                </a:lvl1pPr>
              </a:lstStyle>
              <a:p>
                <a:r>
                  <a:t>master</a:t>
                </a:r>
              </a:p>
            </p:txBody>
          </p:sp>
        </p:grpSp>
        <p:sp>
          <p:nvSpPr>
            <p:cNvPr id="241" name="Shape 241"/>
            <p:cNvSpPr/>
            <p:nvPr/>
          </p:nvSpPr>
          <p:spPr>
            <a:xfrm flipH="1">
              <a:off x="797629" y="755651"/>
              <a:ext cx="4" cy="50377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541649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87260 -0.005563" pathEditMode="relative">
                                      <p:cBhvr>
                                        <p:cTn id="10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86402 -0.003467" pathEditMode="relative">
                                      <p:cBhvr>
                                        <p:cTn id="2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 advAuto="0"/>
      <p:bldP spid="234" grpId="0" animBg="1" advAuto="0"/>
      <p:bldP spid="237" grpId="0" animBg="1" advAuto="0"/>
      <p:bldP spid="242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9104" y="3798737"/>
            <a:ext cx="7158686" cy="3589842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508000" y="556611"/>
            <a:ext cx="9067800" cy="6727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algn="ctr"/>
            <a:r>
              <a:rPr sz="4400" b="0" dirty="0"/>
              <a:t>New Branch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r>
              <a:rPr sz="2600" dirty="0">
                <a:latin typeface="+mj-lt"/>
              </a:rPr>
              <a:t>Creating a new branch = creating new pointer</a:t>
            </a:r>
          </a:p>
          <a:p>
            <a:pPr marL="763359" lvl="1" indent="-306159">
              <a:spcBef>
                <a:spcPts val="6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 dirty="0">
                <a:latin typeface="+mj-lt"/>
              </a:rPr>
              <a:t>$ git branch </a:t>
            </a:r>
            <a:r>
              <a:rPr sz="2600" dirty="0">
                <a:latin typeface="+mj-lt"/>
                <a:ea typeface="+mj-ea"/>
                <a:cs typeface="+mj-cs"/>
                <a:sym typeface="Calibri"/>
              </a:rPr>
              <a:t>testing</a:t>
            </a:r>
            <a:endParaRPr lang="en-US" sz="2600" dirty="0">
              <a:latin typeface="+mj-lt"/>
              <a:ea typeface="+mj-ea"/>
              <a:cs typeface="+mj-cs"/>
              <a:sym typeface="Calibri"/>
            </a:endParaRPr>
          </a:p>
          <a:p>
            <a:pPr marL="763359" lvl="1" indent="-306159">
              <a:spcBef>
                <a:spcPts val="6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>
                <a:latin typeface="+mj-lt"/>
              </a:rPr>
              <a:t>Where </a:t>
            </a:r>
            <a:r>
              <a:rPr sz="2600" dirty="0">
                <a:latin typeface="+mj-lt"/>
              </a:rPr>
              <a:t>is new branch created?</a:t>
            </a:r>
          </a:p>
          <a:p>
            <a:pPr marL="1162050" lvl="2" indent="-247650">
              <a:spcBef>
                <a:spcPts val="500"/>
              </a:spcBef>
              <a:defRPr sz="2600"/>
            </a:pPr>
            <a:r>
              <a:rPr sz="2600" dirty="0">
                <a:latin typeface="+mj-lt"/>
              </a:rPr>
              <a:t>Current commit </a:t>
            </a:r>
            <a:endParaRPr lang="en-US" sz="2600" dirty="0">
              <a:latin typeface="+mj-lt"/>
            </a:endParaRPr>
          </a:p>
          <a:p>
            <a:pPr marL="1162050" lvl="2" indent="-247650">
              <a:spcBef>
                <a:spcPts val="500"/>
              </a:spcBef>
              <a:defRPr sz="2600"/>
            </a:pPr>
            <a:endParaRPr sz="2600" dirty="0">
              <a:latin typeface="+mj-lt"/>
            </a:endParaRPr>
          </a:p>
          <a:p>
            <a:r>
              <a:rPr sz="2600" dirty="0">
                <a:latin typeface="+mj-lt"/>
              </a:rPr>
              <a:t>Where is current commit?</a:t>
            </a:r>
          </a:p>
          <a:p>
            <a:pPr marL="763359" lvl="1" indent="-306159">
              <a:spcBef>
                <a:spcPts val="600"/>
              </a:spcBef>
              <a:defRPr sz="3000"/>
            </a:pPr>
            <a:r>
              <a:rPr sz="2600" dirty="0">
                <a:latin typeface="+mj-lt"/>
              </a:rPr>
              <a:t>HEAD</a:t>
            </a:r>
          </a:p>
        </p:txBody>
      </p:sp>
      <p:pic>
        <p:nvPicPr>
          <p:cNvPr id="247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2616" y="2424176"/>
            <a:ext cx="1689956" cy="14380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0600020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 advAuto="0"/>
      <p:bldP spid="246" grpId="0" build="p" bldLvl="5" animBg="1" advAuto="0"/>
      <p:bldP spid="247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508000" y="536291"/>
            <a:ext cx="9067800" cy="62932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algn="ctr"/>
            <a:r>
              <a:rPr sz="4400" b="0" dirty="0"/>
              <a:t>New Commit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r>
              <a:t>What happens if we make another commit?</a:t>
            </a:r>
          </a:p>
        </p:txBody>
      </p:sp>
      <p:pic>
        <p:nvPicPr>
          <p:cNvPr id="251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038" y="4858894"/>
            <a:ext cx="7011732" cy="2529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7708" y="2476470"/>
            <a:ext cx="1563996" cy="27291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5" name="Group 255"/>
          <p:cNvGrpSpPr/>
          <p:nvPr/>
        </p:nvGrpSpPr>
        <p:grpSpPr>
          <a:xfrm>
            <a:off x="8252472" y="5205588"/>
            <a:ext cx="1659177" cy="764426"/>
            <a:chOff x="0" y="0"/>
            <a:chExt cx="1659176" cy="764424"/>
          </a:xfrm>
        </p:grpSpPr>
        <p:sp>
          <p:nvSpPr>
            <p:cNvPr id="253" name="Shape 253"/>
            <p:cNvSpPr/>
            <p:nvPr/>
          </p:nvSpPr>
          <p:spPr>
            <a:xfrm>
              <a:off x="0" y="-1"/>
              <a:ext cx="1659177" cy="764426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7316" y="198485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345f5</a:t>
              </a:r>
            </a:p>
          </p:txBody>
        </p:sp>
      </p:grpSp>
      <p:sp>
        <p:nvSpPr>
          <p:cNvPr id="256" name="Shape 256"/>
          <p:cNvSpPr/>
          <p:nvPr/>
        </p:nvSpPr>
        <p:spPr>
          <a:xfrm flipH="1">
            <a:off x="7476770" y="5541433"/>
            <a:ext cx="755653" cy="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055156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790 0.000000" pathEditMode="relative">
                                      <p:cBhvr>
                                        <p:cTn id="13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 advAuto="0"/>
      <p:bldP spid="25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87450" y="659716"/>
            <a:ext cx="7696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development process</a:t>
            </a:r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599440" y="1864972"/>
            <a:ext cx="13462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923289" y="1785016"/>
            <a:ext cx="552577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Involves making a lot of changes to code</a:t>
            </a: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1031239" y="2338053"/>
            <a:ext cx="142240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1355089" y="2185653"/>
            <a:ext cx="3533140" cy="121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1012189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features added Bugs fixed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enhancements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1031239" y="2793983"/>
            <a:ext cx="142240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1031239" y="3251183"/>
            <a:ext cx="142240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99440" y="3754732"/>
            <a:ext cx="13462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923289" y="3674776"/>
            <a:ext cx="6456680" cy="118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team has many people working on the same/different parts of code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versions of software released</a:t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599440" y="4614522"/>
            <a:ext cx="13462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1031239" y="5087603"/>
            <a:ext cx="142240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1355089" y="5051718"/>
            <a:ext cx="7932420" cy="1074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Ubuntu 10, Ubuntu 12, etc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11818"/>
              </a:lnSpc>
              <a:spcBef>
                <a:spcPts val="119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be able to fix bugs for Ubuntu 10 for customers using it, even though you have shipped Ubuntu 12.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031239" y="5543533"/>
            <a:ext cx="142240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8998" y="2969822"/>
            <a:ext cx="7158686" cy="3589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2509" y="1595260"/>
            <a:ext cx="1689956" cy="1438036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508000" y="434690"/>
            <a:ext cx="9067800" cy="50376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algn="ctr"/>
            <a:r>
              <a:rPr sz="4400" b="0" dirty="0"/>
              <a:t>Switching to New Branch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r>
              <a:t>Check out new branch</a:t>
            </a:r>
          </a:p>
          <a:p>
            <a:pPr marL="763359" lvl="1" indent="-306159">
              <a:spcBef>
                <a:spcPts val="600"/>
              </a:spcBef>
              <a:buChar char="•"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checkout &lt;branch_name&gt;</a:t>
            </a:r>
          </a:p>
          <a:p>
            <a:pPr marL="763359" lvl="1" indent="-306159">
              <a:spcBef>
                <a:spcPts val="600"/>
              </a:spcBef>
              <a:buChar char="•"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checkout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testing </a:t>
            </a:r>
          </a:p>
        </p:txBody>
      </p:sp>
      <p:pic>
        <p:nvPicPr>
          <p:cNvPr id="262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595163" y="5387285"/>
            <a:ext cx="1689956" cy="14380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843240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 advAuto="0"/>
      <p:bldP spid="259" grpId="0" animBg="1" advAuto="0"/>
      <p:bldP spid="259" grpId="1" animBg="1" advAuto="0"/>
      <p:bldP spid="262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65FA-0F39-428D-A0DE-55688FF3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A1C1C-EBDE-400E-BA0E-B6E709F602E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45463" y="1785016"/>
            <a:ext cx="8992872" cy="5225383"/>
          </a:xfrm>
        </p:spPr>
        <p:txBody>
          <a:bodyPr/>
          <a:lstStyle/>
          <a:p>
            <a:r>
              <a:rPr lang="en-US" dirty="0"/>
              <a:t>Create a repo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Clone it on your machine</a:t>
            </a:r>
          </a:p>
          <a:p>
            <a:r>
              <a:rPr lang="en-US" dirty="0"/>
              <a:t>	git clone …..&lt;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r>
              <a:rPr lang="en-US" dirty="0"/>
              <a:t>Git branch </a:t>
            </a:r>
            <a:r>
              <a:rPr lang="en-US" dirty="0" err="1"/>
              <a:t>branchname</a:t>
            </a:r>
            <a:endParaRPr lang="en-US" dirty="0"/>
          </a:p>
          <a:p>
            <a:r>
              <a:rPr lang="en-US" dirty="0"/>
              <a:t>Git checkout </a:t>
            </a:r>
            <a:r>
              <a:rPr lang="en-US" dirty="0" err="1"/>
              <a:t>branchname</a:t>
            </a:r>
            <a:endParaRPr lang="en-US" dirty="0"/>
          </a:p>
          <a:p>
            <a:r>
              <a:rPr lang="en-US" dirty="0"/>
              <a:t>----Now you can start working on your new branch-----</a:t>
            </a:r>
          </a:p>
          <a:p>
            <a:r>
              <a:rPr lang="en-US" dirty="0"/>
              <a:t>Git checkout master </a:t>
            </a:r>
          </a:p>
          <a:p>
            <a:r>
              <a:rPr lang="en-US" dirty="0"/>
              <a:t>----now you’re on the master branch-----</a:t>
            </a:r>
          </a:p>
          <a:p>
            <a:endParaRPr lang="en-US" dirty="0"/>
          </a:p>
          <a:p>
            <a:r>
              <a:rPr lang="en-US" dirty="0"/>
              <a:t>Suggestion: add different content in the files to see the diff during checkout</a:t>
            </a:r>
          </a:p>
          <a:p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 log</a:t>
            </a:r>
          </a:p>
          <a:p>
            <a:r>
              <a:rPr lang="en-US" dirty="0"/>
              <a:t>To get the information about the head and commits (+ their hash)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5185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xfrm>
            <a:off x="508000" y="495651"/>
            <a:ext cx="9067800" cy="4900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algn="ctr"/>
            <a:r>
              <a:rPr sz="4400" b="0" dirty="0"/>
              <a:t>Commit After Switch</a:t>
            </a:r>
          </a:p>
        </p:txBody>
      </p:sp>
      <p:pic>
        <p:nvPicPr>
          <p:cNvPr id="26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9729" y="1931104"/>
            <a:ext cx="7859377" cy="3442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0733" y="3778250"/>
            <a:ext cx="2350913" cy="896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34366" y="4721338"/>
            <a:ext cx="3526369" cy="20425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9856515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790 0.000000" pathEditMode="relative">
                                      <p:cBhvr>
                                        <p:cTn id="10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Branching?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785016"/>
            <a:ext cx="8867774" cy="2937510"/>
          </a:xfrm>
        </p:spPr>
        <p:txBody>
          <a:bodyPr/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Experiment with code without affecting main branch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Separate projects that once had a common code base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2 versions of the project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32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/>
              <a:t>Branching in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545462" y="1785016"/>
            <a:ext cx="9025257" cy="482914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Create a new branch: </a:t>
            </a:r>
            <a:r>
              <a:rPr lang="en-IN" sz="2400" b="1" dirty="0"/>
              <a:t>git checkout –b &lt;</a:t>
            </a:r>
            <a:r>
              <a:rPr lang="en-IN" sz="2400" b="1" dirty="0" err="1"/>
              <a:t>branchname</a:t>
            </a:r>
            <a:r>
              <a:rPr lang="en-IN" sz="2400" b="1" dirty="0"/>
              <a:t>&gt;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Create a file and commit changes to the branch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Switch to master: </a:t>
            </a:r>
            <a:r>
              <a:rPr lang="en-IN" sz="2400" b="1" dirty="0"/>
              <a:t>git checkout master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Merge the branch: </a:t>
            </a:r>
            <a:r>
              <a:rPr lang="en-IN" sz="2400" b="1" dirty="0"/>
              <a:t>git merge &lt;</a:t>
            </a:r>
            <a:r>
              <a:rPr lang="en-IN" sz="2400" b="1" dirty="0" err="1"/>
              <a:t>branchname</a:t>
            </a:r>
            <a:r>
              <a:rPr lang="en-IN" sz="24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You should now see the new file (you created in your branch) in the master’s working repo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Add, commit and push to the master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Delete the branch: </a:t>
            </a:r>
            <a:r>
              <a:rPr lang="en-IN" sz="2400" b="1" dirty="0"/>
              <a:t>git branch –d &lt;</a:t>
            </a:r>
            <a:r>
              <a:rPr lang="en-IN" sz="2400" b="1" dirty="0" err="1"/>
              <a:t>branchname</a:t>
            </a:r>
            <a:r>
              <a:rPr lang="en-IN" sz="2400" b="1" dirty="0"/>
              <a:t>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007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3581399" y="659715"/>
            <a:ext cx="2913383" cy="584202"/>
          </a:xfrm>
          <a:prstGeom prst="rect">
            <a:avLst/>
          </a:prstGeom>
        </p:spPr>
        <p:txBody>
          <a:bodyPr/>
          <a:lstStyle/>
          <a:p>
            <a:pPr indent="11937" defTabSz="859536">
              <a:tabLst>
                <a:tab pos="1574800" algn="l"/>
              </a:tabLst>
              <a:defRPr sz="4100" spc="-500"/>
            </a:pPr>
            <a:r>
              <a:t>T</a:t>
            </a:r>
            <a:r>
              <a:rPr spc="-99"/>
              <a:t>e</a:t>
            </a:r>
            <a:r>
              <a:rPr spc="0"/>
              <a:t>rms	</a:t>
            </a:r>
            <a:r>
              <a:rPr spc="-99"/>
              <a:t>u</a:t>
            </a:r>
            <a:r>
              <a:rPr spc="0"/>
              <a:t>s</a:t>
            </a:r>
            <a:r>
              <a:rPr spc="-99"/>
              <a:t>ed</a:t>
            </a:r>
          </a:p>
        </p:txBody>
      </p:sp>
      <p:sp>
        <p:nvSpPr>
          <p:cNvPr id="179" name="Shape 179"/>
          <p:cNvSpPr/>
          <p:nvPr/>
        </p:nvSpPr>
        <p:spPr>
          <a:xfrm>
            <a:off x="543557" y="1694206"/>
            <a:ext cx="5603243" cy="553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67639" indent="-154939">
              <a:spcBef>
                <a:spcPts val="400"/>
              </a:spcBef>
              <a:buSzPct val="43333"/>
              <a:buFont typeface="Arial"/>
              <a:buChar char="●"/>
              <a:tabLst>
                <a:tab pos="165100" algn="l"/>
              </a:tabLst>
              <a:defRPr spc="15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HEAD</a:t>
            </a:r>
          </a:p>
          <a:p>
            <a:pPr marL="374650" lvl="1" indent="-154940">
              <a:spcBef>
                <a:spcPts val="600"/>
              </a:spcBef>
              <a:buSzPct val="76923"/>
              <a:buFont typeface="Arial"/>
              <a:buChar char="–"/>
              <a:tabLst>
                <a:tab pos="368300" algn="l"/>
              </a:tabLst>
              <a:defRPr sz="1600" spc="35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/>
              <a:t>Points to the checked out branch &lt;keeps track&gt;</a:t>
            </a:r>
            <a:endParaRPr sz="2000" spc="10" dirty="0"/>
          </a:p>
          <a:p>
            <a:pPr marL="167639" indent="-154939">
              <a:spcBef>
                <a:spcPts val="400"/>
              </a:spcBef>
              <a:buSzPct val="43333"/>
              <a:buFont typeface="Arial"/>
              <a:buChar char="●"/>
              <a:tabLst>
                <a:tab pos="165100" algn="l"/>
              </a:tabLst>
              <a:defRPr spc="15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D</a:t>
            </a:r>
            <a:r>
              <a:rPr sz="2000" spc="20" dirty="0"/>
              <a:t>e</a:t>
            </a:r>
            <a:r>
              <a:rPr sz="2000" spc="5" dirty="0"/>
              <a:t>t</a:t>
            </a:r>
            <a:r>
              <a:rPr sz="2000" spc="10" dirty="0"/>
              <a:t>a</a:t>
            </a:r>
            <a:r>
              <a:rPr sz="2000" dirty="0"/>
              <a:t>c</a:t>
            </a:r>
            <a:r>
              <a:rPr sz="2000" spc="10" dirty="0"/>
              <a:t>he</a:t>
            </a:r>
            <a:r>
              <a:rPr sz="2000" dirty="0"/>
              <a:t>d HEAD</a:t>
            </a:r>
          </a:p>
          <a:p>
            <a:pPr marL="374650" lvl="1" indent="-154940">
              <a:spcBef>
                <a:spcPts val="5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I</a:t>
            </a:r>
            <a:r>
              <a:rPr sz="2000" spc="-5" dirty="0"/>
              <a:t>f</a:t>
            </a:r>
            <a:r>
              <a:rPr sz="2000" spc="-10" dirty="0"/>
              <a:t> a</a:t>
            </a:r>
            <a:r>
              <a:rPr sz="2000" spc="-15" dirty="0"/>
              <a:t> </a:t>
            </a:r>
            <a:r>
              <a:rPr sz="2000" dirty="0"/>
              <a:t>c</a:t>
            </a:r>
            <a:r>
              <a:rPr sz="2000" spc="-20" dirty="0"/>
              <a:t>o</a:t>
            </a:r>
            <a:r>
              <a:rPr sz="2000" spc="-10" dirty="0"/>
              <a:t>m</a:t>
            </a:r>
            <a:r>
              <a:rPr sz="2000" spc="-20" dirty="0"/>
              <a:t>m</a:t>
            </a:r>
            <a:r>
              <a:rPr sz="2000" spc="-5" dirty="0"/>
              <a:t>it</a:t>
            </a:r>
            <a:r>
              <a:rPr sz="2000" dirty="0"/>
              <a:t> </a:t>
            </a:r>
            <a:r>
              <a:rPr sz="2000" spc="-5" dirty="0"/>
              <a:t>is</a:t>
            </a:r>
            <a:r>
              <a:rPr sz="2000" spc="-10" dirty="0"/>
              <a:t> n</a:t>
            </a:r>
            <a:r>
              <a:rPr sz="2000" spc="-20" dirty="0"/>
              <a:t>o</a:t>
            </a:r>
            <a:r>
              <a:rPr sz="2000" spc="-5" dirty="0"/>
              <a:t>t</a:t>
            </a:r>
            <a:r>
              <a:rPr sz="2000" spc="-10" dirty="0"/>
              <a:t> p</a:t>
            </a:r>
            <a:r>
              <a:rPr sz="2000" spc="-20" dirty="0"/>
              <a:t>o</a:t>
            </a:r>
            <a:r>
              <a:rPr sz="2000" spc="-5" dirty="0"/>
              <a:t>i</a:t>
            </a:r>
            <a:r>
              <a:rPr sz="2000" spc="-20" dirty="0"/>
              <a:t>n</a:t>
            </a:r>
            <a:r>
              <a:rPr sz="2000" dirty="0"/>
              <a:t>t</a:t>
            </a:r>
            <a:r>
              <a:rPr sz="2000" spc="-20" dirty="0"/>
              <a:t>e</a:t>
            </a:r>
            <a:r>
              <a:rPr sz="2000" spc="-10" dirty="0"/>
              <a:t>d</a:t>
            </a:r>
            <a:r>
              <a:rPr sz="2000" spc="-5" dirty="0"/>
              <a:t> </a:t>
            </a:r>
            <a:r>
              <a:rPr sz="2000" spc="-10" dirty="0"/>
              <a:t>to</a:t>
            </a:r>
            <a:r>
              <a:rPr sz="2000" spc="-5" dirty="0"/>
              <a:t> </a:t>
            </a:r>
            <a:r>
              <a:rPr sz="2000" spc="-20" dirty="0"/>
              <a:t>b</a:t>
            </a:r>
            <a:r>
              <a:rPr sz="2000" spc="-5" dirty="0"/>
              <a:t>y</a:t>
            </a:r>
            <a:r>
              <a:rPr sz="2000" dirty="0"/>
              <a:t> </a:t>
            </a:r>
            <a:r>
              <a:rPr sz="2000" spc="-10" dirty="0"/>
              <a:t>a</a:t>
            </a:r>
            <a:r>
              <a:rPr sz="2000" spc="-15" dirty="0"/>
              <a:t> </a:t>
            </a:r>
            <a:r>
              <a:rPr sz="2000" spc="-20" dirty="0"/>
              <a:t>b</a:t>
            </a:r>
            <a:r>
              <a:rPr sz="2000" spc="-5" dirty="0"/>
              <a:t>r</a:t>
            </a:r>
            <a:r>
              <a:rPr sz="2000" spc="-20" dirty="0"/>
              <a:t>a</a:t>
            </a:r>
            <a:r>
              <a:rPr sz="2000" spc="-10" dirty="0"/>
              <a:t>nch</a:t>
            </a:r>
          </a:p>
          <a:p>
            <a:pPr marL="374650" marR="5080" lvl="1" indent="-154940">
              <a:spcBef>
                <a:spcPts val="5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 spc="-10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T</a:t>
            </a:r>
            <a:r>
              <a:rPr sz="2000" spc="-20" dirty="0"/>
              <a:t>h</a:t>
            </a:r>
            <a:r>
              <a:rPr sz="2000" spc="-5" dirty="0"/>
              <a:t>is</a:t>
            </a:r>
            <a:r>
              <a:rPr sz="2000" spc="0" dirty="0"/>
              <a:t> </a:t>
            </a:r>
            <a:r>
              <a:rPr sz="2000" spc="-5" dirty="0"/>
              <a:t>is</a:t>
            </a:r>
            <a:r>
              <a:rPr sz="2000" dirty="0"/>
              <a:t> o</a:t>
            </a:r>
            <a:r>
              <a:rPr sz="2000" spc="-5" dirty="0"/>
              <a:t>k</a:t>
            </a:r>
            <a:r>
              <a:rPr sz="2000" spc="-20" dirty="0"/>
              <a:t>a</a:t>
            </a:r>
            <a:r>
              <a:rPr sz="2000" spc="-5" dirty="0"/>
              <a:t>y</a:t>
            </a:r>
            <a:r>
              <a:rPr sz="2000" spc="0" dirty="0"/>
              <a:t> </a:t>
            </a:r>
            <a:r>
              <a:rPr sz="2000" spc="-5" dirty="0"/>
              <a:t>if</a:t>
            </a:r>
            <a:r>
              <a:rPr sz="2000" dirty="0"/>
              <a:t> you</a:t>
            </a:r>
            <a:r>
              <a:rPr sz="2000" spc="-15" dirty="0"/>
              <a:t> </a:t>
            </a:r>
            <a:r>
              <a:rPr sz="2000" dirty="0"/>
              <a:t>wa</a:t>
            </a:r>
            <a:r>
              <a:rPr sz="2000" spc="-20" dirty="0"/>
              <a:t>n</a:t>
            </a:r>
            <a:r>
              <a:rPr sz="2000" spc="-5" dirty="0"/>
              <a:t>t</a:t>
            </a:r>
            <a:r>
              <a:rPr sz="2000" spc="0" dirty="0"/>
              <a:t> </a:t>
            </a:r>
            <a:r>
              <a:rPr sz="2000" dirty="0"/>
              <a:t>to</a:t>
            </a:r>
            <a:r>
              <a:rPr sz="2000" spc="-15" dirty="0"/>
              <a:t> </a:t>
            </a:r>
            <a:r>
              <a:rPr sz="2000" spc="0" dirty="0"/>
              <a:t>j</a:t>
            </a:r>
            <a:r>
              <a:rPr sz="2000" spc="-20" dirty="0"/>
              <a:t>u</a:t>
            </a:r>
            <a:r>
              <a:rPr sz="2000" spc="-5" dirty="0"/>
              <a:t>st</a:t>
            </a:r>
            <a:r>
              <a:rPr sz="2000" spc="0" dirty="0"/>
              <a:t> </a:t>
            </a:r>
            <a:r>
              <a:rPr sz="2000" dirty="0"/>
              <a:t>t</a:t>
            </a:r>
            <a:r>
              <a:rPr sz="2000" spc="-20" dirty="0"/>
              <a:t>a</a:t>
            </a:r>
            <a:r>
              <a:rPr sz="2000" dirty="0"/>
              <a:t>ke</a:t>
            </a:r>
            <a:r>
              <a:rPr sz="2000" spc="-5" dirty="0"/>
              <a:t> </a:t>
            </a:r>
            <a:r>
              <a:rPr sz="2000" dirty="0"/>
              <a:t>a</a:t>
            </a:r>
            <a:r>
              <a:rPr sz="2000" spc="-15" dirty="0"/>
              <a:t> </a:t>
            </a:r>
            <a:r>
              <a:rPr sz="2000" spc="0" dirty="0"/>
              <a:t>l</a:t>
            </a:r>
            <a:r>
              <a:rPr sz="2000" spc="-20" dirty="0"/>
              <a:t>oo</a:t>
            </a:r>
            <a:r>
              <a:rPr sz="2000" spc="-5" dirty="0"/>
              <a:t>k</a:t>
            </a:r>
            <a:r>
              <a:rPr sz="2000" spc="0" dirty="0"/>
              <a:t> </a:t>
            </a:r>
            <a:r>
              <a:rPr sz="2000" spc="-20" dirty="0"/>
              <a:t>a</a:t>
            </a:r>
            <a:r>
              <a:rPr sz="2000" spc="-5" dirty="0"/>
              <a:t>t</a:t>
            </a:r>
            <a:r>
              <a:rPr sz="2000" dirty="0"/>
              <a:t> </a:t>
            </a:r>
            <a:r>
              <a:rPr sz="2000" spc="0" dirty="0"/>
              <a:t>t</a:t>
            </a:r>
            <a:r>
              <a:rPr sz="2000" spc="-20" dirty="0"/>
              <a:t>h</a:t>
            </a:r>
            <a:r>
              <a:rPr sz="2000" dirty="0"/>
              <a:t>e</a:t>
            </a:r>
            <a:r>
              <a:rPr sz="2000" spc="-5" dirty="0"/>
              <a:t> </a:t>
            </a:r>
            <a:r>
              <a:rPr sz="2000" spc="0" dirty="0"/>
              <a:t>c</a:t>
            </a:r>
            <a:r>
              <a:rPr sz="2000" spc="-20" dirty="0"/>
              <a:t>od</a:t>
            </a:r>
            <a:r>
              <a:rPr sz="2000" dirty="0"/>
              <a:t>e</a:t>
            </a:r>
            <a:r>
              <a:rPr sz="2000" spc="-5" dirty="0"/>
              <a:t> </a:t>
            </a:r>
            <a:r>
              <a:rPr sz="2000" spc="-20" dirty="0"/>
              <a:t>a</a:t>
            </a:r>
            <a:r>
              <a:rPr sz="2000" dirty="0"/>
              <a:t>nd</a:t>
            </a:r>
            <a:r>
              <a:rPr sz="2000" spc="-15" dirty="0"/>
              <a:t> </a:t>
            </a:r>
            <a:r>
              <a:rPr sz="2000" spc="-5" dirty="0"/>
              <a:t>if</a:t>
            </a:r>
            <a:r>
              <a:rPr sz="2000" spc="0" dirty="0"/>
              <a:t> </a:t>
            </a:r>
            <a:r>
              <a:rPr sz="2000" spc="-5" dirty="0"/>
              <a:t>y</a:t>
            </a:r>
            <a:r>
              <a:rPr sz="2000" spc="-20" dirty="0"/>
              <a:t>o</a:t>
            </a:r>
            <a:r>
              <a:rPr sz="2000" dirty="0"/>
              <a:t>u</a:t>
            </a:r>
            <a:r>
              <a:rPr sz="2000" spc="-5" dirty="0"/>
              <a:t> </a:t>
            </a:r>
            <a:r>
              <a:rPr sz="2000" spc="-20" dirty="0"/>
              <a:t>d</a:t>
            </a:r>
            <a:r>
              <a:rPr sz="2000" dirty="0"/>
              <a:t>o</a:t>
            </a:r>
            <a:r>
              <a:rPr sz="2000" spc="-20" dirty="0"/>
              <a:t>n</a:t>
            </a:r>
            <a:r>
              <a:rPr sz="2000" spc="-15" dirty="0"/>
              <a:t>'</a:t>
            </a:r>
            <a:r>
              <a:rPr sz="2000" spc="-5" dirty="0"/>
              <a:t>t</a:t>
            </a:r>
            <a:r>
              <a:rPr sz="2000" spc="0" dirty="0"/>
              <a:t> </a:t>
            </a:r>
            <a:r>
              <a:rPr sz="2000" spc="-5" dirty="0"/>
              <a:t>c</a:t>
            </a:r>
            <a:r>
              <a:rPr sz="2000" spc="-20" dirty="0"/>
              <a:t>o</a:t>
            </a:r>
            <a:r>
              <a:rPr sz="2000" dirty="0"/>
              <a:t>mm</a:t>
            </a:r>
            <a:r>
              <a:rPr sz="2000" spc="-15" dirty="0"/>
              <a:t>i</a:t>
            </a:r>
            <a:r>
              <a:rPr sz="2000" spc="-5" dirty="0"/>
              <a:t>t</a:t>
            </a:r>
            <a:r>
              <a:rPr sz="2000" spc="0" dirty="0"/>
              <a:t> </a:t>
            </a:r>
            <a:r>
              <a:rPr sz="2000" spc="-20" dirty="0"/>
              <a:t>a</a:t>
            </a:r>
            <a:r>
              <a:rPr sz="2000" dirty="0"/>
              <a:t>n</a:t>
            </a:r>
            <a:r>
              <a:rPr sz="2000" spc="-5" dirty="0"/>
              <a:t>y</a:t>
            </a:r>
            <a:r>
              <a:rPr sz="2000" dirty="0"/>
              <a:t> n</a:t>
            </a:r>
            <a:r>
              <a:rPr sz="2000" spc="-20" dirty="0"/>
              <a:t>e</a:t>
            </a:r>
            <a:r>
              <a:rPr sz="2000" dirty="0"/>
              <a:t>w</a:t>
            </a:r>
            <a:r>
              <a:rPr sz="2000" spc="-5" dirty="0"/>
              <a:t> </a:t>
            </a:r>
            <a:r>
              <a:rPr sz="2000" spc="0" dirty="0"/>
              <a:t>c</a:t>
            </a:r>
            <a:r>
              <a:rPr sz="2000" spc="-20" dirty="0"/>
              <a:t>ha</a:t>
            </a:r>
            <a:r>
              <a:rPr sz="2000" dirty="0"/>
              <a:t>n</a:t>
            </a:r>
            <a:r>
              <a:rPr sz="2000" spc="-20" dirty="0"/>
              <a:t>g</a:t>
            </a:r>
            <a:r>
              <a:rPr sz="2000" dirty="0"/>
              <a:t>e</a:t>
            </a:r>
            <a:r>
              <a:rPr sz="2000" spc="-5" dirty="0"/>
              <a:t>s</a:t>
            </a:r>
          </a:p>
          <a:p>
            <a:pPr marL="374650" marR="26668" lvl="1" indent="-154940">
              <a:spcBef>
                <a:spcPts val="5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I</a:t>
            </a:r>
            <a:r>
              <a:rPr sz="2000" spc="-5" dirty="0"/>
              <a:t>f</a:t>
            </a:r>
            <a:r>
              <a:rPr sz="2000" spc="-10" dirty="0"/>
              <a:t> t</a:t>
            </a:r>
            <a:r>
              <a:rPr sz="2000" spc="-20" dirty="0"/>
              <a:t>h</a:t>
            </a:r>
            <a:r>
              <a:rPr sz="2000" spc="-10" dirty="0"/>
              <a:t>e</a:t>
            </a:r>
            <a:r>
              <a:rPr sz="2000" spc="-5" dirty="0"/>
              <a:t> </a:t>
            </a:r>
            <a:r>
              <a:rPr sz="2000" spc="-10" dirty="0"/>
              <a:t>n</a:t>
            </a:r>
            <a:r>
              <a:rPr sz="2000" spc="-20" dirty="0"/>
              <a:t>e</a:t>
            </a:r>
            <a:r>
              <a:rPr sz="2000" spc="-10" dirty="0"/>
              <a:t>w</a:t>
            </a:r>
            <a:r>
              <a:rPr sz="2000" spc="-5" dirty="0"/>
              <a:t> </a:t>
            </a:r>
            <a:r>
              <a:rPr sz="2000" dirty="0"/>
              <a:t>c</a:t>
            </a:r>
            <a:r>
              <a:rPr sz="2000" spc="-20" dirty="0"/>
              <a:t>om</a:t>
            </a:r>
            <a:r>
              <a:rPr sz="2000" spc="-10" dirty="0"/>
              <a:t>m</a:t>
            </a:r>
            <a:r>
              <a:rPr sz="2000" spc="-5" dirty="0"/>
              <a:t>i</a:t>
            </a:r>
            <a:r>
              <a:rPr sz="2000" spc="-10" dirty="0"/>
              <a:t>t</a:t>
            </a:r>
            <a:r>
              <a:rPr sz="2000" spc="-5" dirty="0"/>
              <a:t>s</a:t>
            </a:r>
            <a:r>
              <a:rPr sz="2000" dirty="0"/>
              <a:t> </a:t>
            </a:r>
            <a:r>
              <a:rPr sz="2000" spc="-20" dirty="0"/>
              <a:t>ha</a:t>
            </a:r>
            <a:r>
              <a:rPr sz="2000" dirty="0"/>
              <a:t>v</a:t>
            </a:r>
            <a:r>
              <a:rPr sz="2000" spc="-10" dirty="0"/>
              <a:t>e</a:t>
            </a:r>
            <a:r>
              <a:rPr sz="2000" spc="-15" dirty="0"/>
              <a:t> </a:t>
            </a:r>
            <a:r>
              <a:rPr sz="2000" spc="-10" dirty="0"/>
              <a:t>to</a:t>
            </a:r>
            <a:r>
              <a:rPr sz="2000" spc="-5" dirty="0"/>
              <a:t> </a:t>
            </a:r>
            <a:r>
              <a:rPr sz="2000" spc="-10" dirty="0"/>
              <a:t>be</a:t>
            </a:r>
            <a:r>
              <a:rPr sz="2000" spc="-15" dirty="0"/>
              <a:t> </a:t>
            </a:r>
            <a:r>
              <a:rPr sz="2000" spc="-10" dirty="0"/>
              <a:t>p</a:t>
            </a:r>
            <a:r>
              <a:rPr sz="2000" spc="-15" dirty="0"/>
              <a:t>r</a:t>
            </a:r>
            <a:r>
              <a:rPr sz="2000" spc="-20" dirty="0"/>
              <a:t>e</a:t>
            </a:r>
            <a:r>
              <a:rPr sz="2000" dirty="0"/>
              <a:t>s</a:t>
            </a:r>
            <a:r>
              <a:rPr sz="2000" spc="-20" dirty="0"/>
              <a:t>e</a:t>
            </a:r>
            <a:r>
              <a:rPr sz="2000" spc="-15" dirty="0"/>
              <a:t>r</a:t>
            </a:r>
            <a:r>
              <a:rPr sz="2000" dirty="0"/>
              <a:t>v</a:t>
            </a:r>
            <a:r>
              <a:rPr sz="2000" spc="-20" dirty="0"/>
              <a:t>e</a:t>
            </a:r>
            <a:r>
              <a:rPr sz="2000" spc="-10" dirty="0"/>
              <a:t>d</a:t>
            </a:r>
            <a:r>
              <a:rPr sz="2000" spc="-5" dirty="0"/>
              <a:t> </a:t>
            </a:r>
            <a:r>
              <a:rPr sz="2000" spc="-10" dirty="0"/>
              <a:t>t</a:t>
            </a:r>
            <a:r>
              <a:rPr sz="2000" spc="-20" dirty="0"/>
              <a:t>he</a:t>
            </a:r>
            <a:r>
              <a:rPr sz="2000" spc="-10" dirty="0"/>
              <a:t>n</a:t>
            </a:r>
            <a:r>
              <a:rPr sz="2000" spc="-5" dirty="0"/>
              <a:t> </a:t>
            </a:r>
            <a:r>
              <a:rPr sz="2000" spc="-10" dirty="0"/>
              <a:t>a</a:t>
            </a:r>
            <a:r>
              <a:rPr sz="2000" spc="-5" dirty="0"/>
              <a:t> </a:t>
            </a:r>
            <a:r>
              <a:rPr sz="2000" spc="20" dirty="0"/>
              <a:t>n</a:t>
            </a:r>
            <a:r>
              <a:rPr sz="2000" spc="10" dirty="0"/>
              <a:t>e</a:t>
            </a:r>
            <a:r>
              <a:rPr sz="2000" spc="25" dirty="0"/>
              <a:t>w</a:t>
            </a:r>
            <a:r>
              <a:rPr sz="2000" spc="15" dirty="0"/>
              <a:t> </a:t>
            </a:r>
            <a:r>
              <a:rPr sz="2000" spc="10" dirty="0"/>
              <a:t>b</a:t>
            </a:r>
            <a:r>
              <a:rPr sz="2000" dirty="0"/>
              <a:t>r</a:t>
            </a:r>
            <a:r>
              <a:rPr sz="2000" spc="20" dirty="0"/>
              <a:t>a</a:t>
            </a:r>
            <a:r>
              <a:rPr sz="2000" spc="10" dirty="0"/>
              <a:t>n</a:t>
            </a:r>
            <a:r>
              <a:rPr sz="2000" spc="20" dirty="0"/>
              <a:t>ch</a:t>
            </a:r>
            <a:r>
              <a:rPr sz="2000" spc="10" dirty="0"/>
              <a:t> h</a:t>
            </a:r>
            <a:r>
              <a:rPr sz="2000" spc="20" dirty="0"/>
              <a:t>as</a:t>
            </a:r>
            <a:r>
              <a:rPr sz="2000" spc="5" dirty="0"/>
              <a:t> t</a:t>
            </a:r>
            <a:r>
              <a:rPr sz="2000" spc="20" dirty="0"/>
              <a:t>o</a:t>
            </a:r>
            <a:r>
              <a:rPr sz="2000" spc="10" dirty="0"/>
              <a:t> </a:t>
            </a:r>
            <a:r>
              <a:rPr sz="2000" spc="20" dirty="0"/>
              <a:t>be</a:t>
            </a:r>
            <a:r>
              <a:rPr sz="2000" dirty="0"/>
              <a:t> </a:t>
            </a:r>
            <a:r>
              <a:rPr sz="2000" spc="15" dirty="0"/>
              <a:t>cr</a:t>
            </a:r>
            <a:r>
              <a:rPr sz="2000" spc="10" dirty="0"/>
              <a:t>ea</a:t>
            </a:r>
            <a:r>
              <a:rPr sz="2000" spc="15" dirty="0"/>
              <a:t>t</a:t>
            </a:r>
            <a:r>
              <a:rPr sz="2000" spc="10" dirty="0"/>
              <a:t>e</a:t>
            </a:r>
            <a:r>
              <a:rPr sz="2000" spc="20" dirty="0"/>
              <a:t>d</a:t>
            </a:r>
          </a:p>
          <a:p>
            <a:pPr marL="582930" lvl="2" indent="-138430">
              <a:spcBef>
                <a:spcPts val="400"/>
              </a:spcBef>
              <a:buSzPct val="43478"/>
              <a:buFont typeface="Arial"/>
              <a:buChar char="●"/>
              <a:tabLst>
                <a:tab pos="571500" algn="l"/>
              </a:tabLst>
              <a:defRPr sz="1400" spc="-10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gi</a:t>
            </a:r>
            <a:r>
              <a:rPr sz="2000" spc="-5" dirty="0"/>
              <a:t>t</a:t>
            </a:r>
            <a:r>
              <a:rPr sz="2000" spc="5" dirty="0"/>
              <a:t> </a:t>
            </a:r>
            <a:r>
              <a:rPr sz="2000" spc="0" dirty="0"/>
              <a:t>c</a:t>
            </a:r>
            <a:r>
              <a:rPr sz="2000" dirty="0"/>
              <a:t>h</a:t>
            </a:r>
            <a:r>
              <a:rPr sz="2000" spc="-5" dirty="0"/>
              <a:t>e</a:t>
            </a:r>
            <a:r>
              <a:rPr sz="2000" spc="0" dirty="0"/>
              <a:t>c</a:t>
            </a:r>
            <a:r>
              <a:rPr sz="2000" spc="-5" dirty="0"/>
              <a:t>ko</a:t>
            </a:r>
            <a:r>
              <a:rPr sz="2000" dirty="0"/>
              <a:t>u</a:t>
            </a:r>
            <a:r>
              <a:rPr sz="2000" spc="-5" dirty="0"/>
              <a:t>t</a:t>
            </a:r>
            <a:r>
              <a:rPr sz="2000" spc="5" dirty="0"/>
              <a:t> </a:t>
            </a:r>
            <a:r>
              <a:rPr sz="2000" spc="0" dirty="0"/>
              <a:t>v</a:t>
            </a:r>
            <a:r>
              <a:rPr sz="2000" dirty="0"/>
              <a:t>3</a:t>
            </a:r>
            <a:r>
              <a:rPr sz="2000" spc="0" dirty="0"/>
              <a:t>.0</a:t>
            </a:r>
            <a:r>
              <a:rPr sz="2000" spc="-5" dirty="0"/>
              <a:t> -</a:t>
            </a:r>
            <a:r>
              <a:rPr sz="2000" spc="0" dirty="0"/>
              <a:t>b</a:t>
            </a:r>
            <a:r>
              <a:rPr sz="2000" spc="-5" dirty="0"/>
              <a:t> </a:t>
            </a:r>
            <a:r>
              <a:rPr sz="2000" spc="0" dirty="0"/>
              <a:t>B</a:t>
            </a:r>
            <a:r>
              <a:rPr sz="2000" spc="5" dirty="0"/>
              <a:t>r</a:t>
            </a:r>
            <a:r>
              <a:rPr sz="2000" dirty="0"/>
              <a:t>a</a:t>
            </a:r>
            <a:r>
              <a:rPr sz="2000" spc="-5" dirty="0"/>
              <a:t>nch</a:t>
            </a:r>
            <a:r>
              <a:rPr sz="2000" spc="-60" dirty="0"/>
              <a:t>V</a:t>
            </a:r>
            <a:r>
              <a:rPr sz="2000" dirty="0"/>
              <a:t>e</a:t>
            </a:r>
            <a:r>
              <a:rPr sz="2000" spc="5" dirty="0"/>
              <a:t>r</a:t>
            </a:r>
            <a:r>
              <a:rPr sz="2000" spc="-5" dirty="0"/>
              <a:t>s</a:t>
            </a:r>
            <a:r>
              <a:rPr sz="2000" spc="0" dirty="0"/>
              <a:t>i</a:t>
            </a:r>
            <a:r>
              <a:rPr sz="2000" dirty="0"/>
              <a:t>o</a:t>
            </a:r>
            <a:r>
              <a:rPr sz="2000" spc="-5" dirty="0"/>
              <a:t>n</a:t>
            </a:r>
            <a:r>
              <a:rPr sz="2000" dirty="0"/>
              <a:t>3</a:t>
            </a:r>
            <a:r>
              <a:rPr sz="2000" spc="0" dirty="0"/>
              <a:t>.1</a:t>
            </a:r>
          </a:p>
          <a:p>
            <a:pPr marL="167639" indent="-154939">
              <a:spcBef>
                <a:spcPts val="300"/>
              </a:spcBef>
              <a:buSzPct val="43333"/>
              <a:buFont typeface="Arial"/>
              <a:buChar char="●"/>
              <a:tabLst>
                <a:tab pos="165100" algn="l"/>
              </a:tabLst>
              <a:defRPr spc="15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Br</a:t>
            </a:r>
            <a:r>
              <a:rPr sz="2000" spc="10" dirty="0"/>
              <a:t>an</a:t>
            </a:r>
            <a:r>
              <a:rPr sz="2000" dirty="0"/>
              <a:t>ch</a:t>
            </a:r>
          </a:p>
          <a:p>
            <a:pPr marL="374650" marR="167004" lvl="1" indent="-154940">
              <a:spcBef>
                <a:spcPts val="7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R</a:t>
            </a:r>
            <a:r>
              <a:rPr sz="2000" spc="-20" dirty="0"/>
              <a:t>e</a:t>
            </a:r>
            <a:r>
              <a:rPr sz="2000" spc="-10" dirty="0"/>
              <a:t>fe</a:t>
            </a:r>
            <a:r>
              <a:rPr sz="2000" spc="-15" dirty="0"/>
              <a:t>r</a:t>
            </a:r>
            <a:r>
              <a:rPr sz="2000" spc="-5" dirty="0"/>
              <a:t>s</a:t>
            </a:r>
            <a:r>
              <a:rPr sz="2000" spc="-10" dirty="0"/>
              <a:t> </a:t>
            </a:r>
            <a:r>
              <a:rPr sz="2000" dirty="0"/>
              <a:t>t</a:t>
            </a:r>
            <a:r>
              <a:rPr sz="2000" spc="-10" dirty="0"/>
              <a:t>o</a:t>
            </a:r>
            <a:r>
              <a:rPr sz="2000" spc="-15" dirty="0"/>
              <a:t> </a:t>
            </a:r>
            <a:r>
              <a:rPr sz="2000" spc="-10" dirty="0"/>
              <a:t>a</a:t>
            </a:r>
            <a:r>
              <a:rPr sz="2000" spc="-5" dirty="0"/>
              <a:t> </a:t>
            </a:r>
            <a:r>
              <a:rPr sz="2000" spc="-20" dirty="0"/>
              <a:t>h</a:t>
            </a:r>
            <a:r>
              <a:rPr sz="2000" spc="-10" dirty="0"/>
              <a:t>e</a:t>
            </a:r>
            <a:r>
              <a:rPr sz="2000" spc="-20" dirty="0"/>
              <a:t>a</a:t>
            </a:r>
            <a:r>
              <a:rPr sz="2000" spc="-10" dirty="0"/>
              <a:t>d</a:t>
            </a:r>
            <a:r>
              <a:rPr sz="2000" spc="-5" dirty="0"/>
              <a:t> </a:t>
            </a:r>
            <a:r>
              <a:rPr sz="2000" spc="-20" dirty="0"/>
              <a:t>an</a:t>
            </a:r>
            <a:r>
              <a:rPr sz="2000" spc="-10" dirty="0"/>
              <a:t>d</a:t>
            </a:r>
            <a:r>
              <a:rPr sz="2000" spc="-5" dirty="0"/>
              <a:t> i</a:t>
            </a:r>
            <a:r>
              <a:rPr sz="2000" spc="-10" dirty="0"/>
              <a:t>t</a:t>
            </a:r>
            <a:r>
              <a:rPr sz="2000" spc="-5" dirty="0"/>
              <a:t>s</a:t>
            </a:r>
            <a:r>
              <a:rPr sz="2000" dirty="0"/>
              <a:t> </a:t>
            </a:r>
            <a:r>
              <a:rPr sz="2000" spc="-20" dirty="0"/>
              <a:t>en</a:t>
            </a:r>
            <a:r>
              <a:rPr sz="2000" dirty="0"/>
              <a:t>t</a:t>
            </a:r>
            <a:r>
              <a:rPr sz="2000" spc="-5" dirty="0"/>
              <a:t>i</a:t>
            </a:r>
            <a:r>
              <a:rPr sz="2000" spc="-15" dirty="0"/>
              <a:t>r</a:t>
            </a:r>
            <a:r>
              <a:rPr sz="2000" spc="-10" dirty="0"/>
              <a:t>e</a:t>
            </a:r>
            <a:r>
              <a:rPr sz="2000" spc="-5" dirty="0"/>
              <a:t> s</a:t>
            </a:r>
            <a:r>
              <a:rPr sz="2000" spc="-20" dirty="0"/>
              <a:t>e</a:t>
            </a:r>
            <a:r>
              <a:rPr sz="2000" spc="-5" dirty="0"/>
              <a:t>t</a:t>
            </a:r>
            <a:r>
              <a:rPr sz="2000" dirty="0"/>
              <a:t> </a:t>
            </a:r>
            <a:r>
              <a:rPr sz="2000" spc="-20" dirty="0"/>
              <a:t>o</a:t>
            </a:r>
            <a:r>
              <a:rPr sz="2000" spc="-5" dirty="0"/>
              <a:t>f</a:t>
            </a:r>
            <a:r>
              <a:rPr sz="2000" spc="-10" dirty="0"/>
              <a:t> a</a:t>
            </a:r>
            <a:r>
              <a:rPr sz="2000" spc="-20" dirty="0"/>
              <a:t>n</a:t>
            </a:r>
            <a:r>
              <a:rPr sz="2000" spc="-10" dirty="0"/>
              <a:t>cesto</a:t>
            </a:r>
            <a:r>
              <a:rPr sz="2000" spc="-5" dirty="0"/>
              <a:t>r </a:t>
            </a:r>
            <a:r>
              <a:rPr sz="2000" dirty="0"/>
              <a:t>c</a:t>
            </a:r>
            <a:r>
              <a:rPr sz="2000" spc="-20" dirty="0"/>
              <a:t>o</a:t>
            </a:r>
            <a:r>
              <a:rPr sz="2000" spc="-10" dirty="0"/>
              <a:t>m</a:t>
            </a:r>
            <a:r>
              <a:rPr sz="2000" spc="-20" dirty="0"/>
              <a:t>m</a:t>
            </a:r>
            <a:r>
              <a:rPr sz="2000" spc="-5" dirty="0"/>
              <a:t>i</a:t>
            </a:r>
            <a:r>
              <a:rPr sz="2000" spc="-10" dirty="0"/>
              <a:t>t</a:t>
            </a:r>
            <a:r>
              <a:rPr sz="2000" spc="-5" dirty="0"/>
              <a:t>s</a:t>
            </a:r>
          </a:p>
          <a:p>
            <a:pPr marL="167639" indent="-154939">
              <a:spcBef>
                <a:spcPts val="400"/>
              </a:spcBef>
              <a:buSzPct val="43333"/>
              <a:buFont typeface="Arial"/>
              <a:buChar char="●"/>
              <a:tabLst>
                <a:tab pos="165100" algn="l"/>
              </a:tabLst>
              <a:defRPr spc="34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M</a:t>
            </a:r>
            <a:r>
              <a:rPr sz="2000" spc="10" dirty="0"/>
              <a:t>as</a:t>
            </a:r>
            <a:r>
              <a:rPr sz="2000" spc="15" dirty="0"/>
              <a:t>t</a:t>
            </a:r>
            <a:r>
              <a:rPr sz="2000" spc="5" dirty="0"/>
              <a:t>er</a:t>
            </a:r>
          </a:p>
          <a:p>
            <a:pPr marL="374650" lvl="1" indent="-154940">
              <a:spcBef>
                <a:spcPts val="5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D</a:t>
            </a:r>
            <a:r>
              <a:rPr sz="2000" spc="-20" dirty="0"/>
              <a:t>e</a:t>
            </a:r>
            <a:r>
              <a:rPr sz="2000" spc="-10" dirty="0"/>
              <a:t>fa</a:t>
            </a:r>
            <a:r>
              <a:rPr sz="2000" spc="-20" dirty="0"/>
              <a:t>u</a:t>
            </a:r>
            <a:r>
              <a:rPr sz="2000" spc="-5" dirty="0"/>
              <a:t>lt</a:t>
            </a:r>
            <a:r>
              <a:rPr sz="2000" spc="-10" dirty="0"/>
              <a:t> b</a:t>
            </a:r>
            <a:r>
              <a:rPr sz="2000" spc="-15" dirty="0"/>
              <a:t>r</a:t>
            </a:r>
            <a:r>
              <a:rPr sz="2000" spc="-20" dirty="0"/>
              <a:t>a</a:t>
            </a:r>
            <a:r>
              <a:rPr sz="2000" spc="-10" dirty="0"/>
              <a:t>nch</a:t>
            </a:r>
          </a:p>
        </p:txBody>
      </p:sp>
      <p:sp>
        <p:nvSpPr>
          <p:cNvPr id="180" name="Shape 180"/>
          <p:cNvSpPr/>
          <p:nvPr/>
        </p:nvSpPr>
        <p:spPr>
          <a:xfrm>
            <a:off x="5982970" y="2891788"/>
            <a:ext cx="2942591" cy="17805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367779" y="5079305"/>
            <a:ext cx="235267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-10"/>
              <a:t>m</a:t>
            </a:r>
            <a:r>
              <a:rPr spc="0"/>
              <a:t>age</a:t>
            </a:r>
            <a:r>
              <a:rPr spc="5"/>
              <a:t> </a:t>
            </a:r>
            <a:r>
              <a:t>S</a:t>
            </a:r>
            <a:r>
              <a:rPr spc="0"/>
              <a:t>our</a:t>
            </a:r>
            <a:r>
              <a:rPr spc="5"/>
              <a:t>c</a:t>
            </a:r>
            <a:r>
              <a:rPr spc="0"/>
              <a:t>e</a:t>
            </a:r>
            <a:r>
              <a:t>:</a:t>
            </a:r>
            <a:r>
              <a:rPr spc="0"/>
              <a:t> g</a:t>
            </a:r>
            <a:r>
              <a:rPr spc="5"/>
              <a:t>i</a:t>
            </a:r>
            <a:r>
              <a:t>t</a:t>
            </a:r>
            <a:r>
              <a:rPr spc="0"/>
              <a:t>-s</a:t>
            </a:r>
            <a:r>
              <a:rPr spc="5"/>
              <a:t>c</a:t>
            </a:r>
            <a:r>
              <a:t>m.</a:t>
            </a:r>
            <a:r>
              <a:rPr spc="5"/>
              <a:t>c</a:t>
            </a:r>
            <a:r>
              <a:rPr spc="0"/>
              <a:t>om</a:t>
            </a:r>
          </a:p>
        </p:txBody>
      </p:sp>
    </p:spTree>
    <p:extLst>
      <p:ext uri="{BB962C8B-B14F-4D97-AF65-F5344CB8AC3E}">
        <p14:creationId xmlns:p14="http://schemas.microsoft.com/office/powerpoint/2010/main" val="3920706301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indent="229089" algn="ctr" defTabSz="624791">
              <a:defRPr sz="4000"/>
            </a:pPr>
            <a:r>
              <a:rPr dirty="0"/>
              <a:t>Mo</a:t>
            </a:r>
            <a:r>
              <a:rPr spc="-75" dirty="0"/>
              <a:t>r</a:t>
            </a:r>
            <a:r>
              <a:rPr dirty="0"/>
              <a:t>e </a:t>
            </a:r>
            <a:r>
              <a:rPr spc="-75" dirty="0" err="1"/>
              <a:t>G</a:t>
            </a:r>
            <a:r>
              <a:rPr dirty="0" err="1"/>
              <a:t>i</a:t>
            </a:r>
            <a:r>
              <a:rPr spc="-75" dirty="0" err="1"/>
              <a:t>t</a:t>
            </a:r>
            <a:r>
              <a:rPr dirty="0"/>
              <a:t> </a:t>
            </a:r>
            <a:r>
              <a:rPr spc="-75" dirty="0"/>
              <a:t>Command</a:t>
            </a:r>
            <a:r>
              <a:rPr dirty="0"/>
              <a:t>s</a:t>
            </a:r>
          </a:p>
        </p:txBody>
      </p:sp>
      <p:sp>
        <p:nvSpPr>
          <p:cNvPr id="29" name="Shape 415">
            <a:extLst>
              <a:ext uri="{FF2B5EF4-FFF2-40B4-BE49-F238E27FC236}">
                <a16:creationId xmlns:a16="http://schemas.microsoft.com/office/drawing/2014/main" id="{7A11FC50-E5FF-4B5A-A058-D32D94FDC4A3}"/>
              </a:ext>
            </a:extLst>
          </p:cNvPr>
          <p:cNvSpPr/>
          <p:nvPr/>
        </p:nvSpPr>
        <p:spPr>
          <a:xfrm>
            <a:off x="2716519" y="1782229"/>
            <a:ext cx="84718" cy="8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45">
                <a:cs typeface="Calibri" panose="020F0502020204030204" pitchFamily="34" charset="0"/>
              </a:rPr>
              <a:t>●</a:t>
            </a:r>
          </a:p>
        </p:txBody>
      </p:sp>
      <p:sp>
        <p:nvSpPr>
          <p:cNvPr id="30" name="Shape 416">
            <a:extLst>
              <a:ext uri="{FF2B5EF4-FFF2-40B4-BE49-F238E27FC236}">
                <a16:creationId xmlns:a16="http://schemas.microsoft.com/office/drawing/2014/main" id="{91BA2307-239A-4AC4-9E52-E9C9AE68EC91}"/>
              </a:ext>
            </a:extLst>
          </p:cNvPr>
          <p:cNvSpPr/>
          <p:nvPr/>
        </p:nvSpPr>
        <p:spPr>
          <a:xfrm>
            <a:off x="3010431" y="1736589"/>
            <a:ext cx="766484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rPr sz="1361">
                <a:cs typeface="Calibri" panose="020F0502020204030204" pitchFamily="34" charset="0"/>
              </a:rPr>
              <a:t>Re</a:t>
            </a:r>
            <a:r>
              <a:rPr sz="1361" spc="5">
                <a:cs typeface="Calibri" panose="020F0502020204030204" pitchFamily="34" charset="0"/>
              </a:rPr>
              <a:t>v</a:t>
            </a:r>
            <a:r>
              <a:rPr sz="1361">
                <a:cs typeface="Calibri" panose="020F0502020204030204" pitchFamily="34" charset="0"/>
              </a:rPr>
              <a:t>ert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ng</a:t>
            </a:r>
          </a:p>
        </p:txBody>
      </p:sp>
      <p:sp>
        <p:nvSpPr>
          <p:cNvPr id="31" name="Shape 417">
            <a:extLst>
              <a:ext uri="{FF2B5EF4-FFF2-40B4-BE49-F238E27FC236}">
                <a16:creationId xmlns:a16="http://schemas.microsoft.com/office/drawing/2014/main" id="{FF669196-4C90-4D73-B9AC-2D5FA0F3DD05}"/>
              </a:ext>
            </a:extLst>
          </p:cNvPr>
          <p:cNvSpPr/>
          <p:nvPr/>
        </p:nvSpPr>
        <p:spPr>
          <a:xfrm>
            <a:off x="3108403" y="2114696"/>
            <a:ext cx="95092" cy="153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998">
                <a:cs typeface="Calibri" panose="020F0502020204030204" pitchFamily="34" charset="0"/>
              </a:rPr>
              <a:t>–</a:t>
            </a:r>
          </a:p>
        </p:txBody>
      </p:sp>
      <p:sp>
        <p:nvSpPr>
          <p:cNvPr id="32" name="Shape 418">
            <a:extLst>
              <a:ext uri="{FF2B5EF4-FFF2-40B4-BE49-F238E27FC236}">
                <a16:creationId xmlns:a16="http://schemas.microsoft.com/office/drawing/2014/main" id="{6C74B3F3-D88E-4E84-966C-3CDDCC61BA65}"/>
              </a:ext>
            </a:extLst>
          </p:cNvPr>
          <p:cNvSpPr/>
          <p:nvPr/>
        </p:nvSpPr>
        <p:spPr>
          <a:xfrm>
            <a:off x="3411538" y="2092743"/>
            <a:ext cx="3955742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rPr sz="1361">
                <a:cs typeface="Calibri" panose="020F0502020204030204" pitchFamily="34" charset="0"/>
              </a:rPr>
              <a:t>$ g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 spc="-5">
                <a:cs typeface="Calibri" panose="020F0502020204030204" pitchFamily="34" charset="0"/>
              </a:rPr>
              <a:t>t</a:t>
            </a:r>
            <a:r>
              <a:rPr sz="1361">
                <a:cs typeface="Calibri" panose="020F0502020204030204" pitchFamily="34" charset="0"/>
              </a:rPr>
              <a:t> che</a:t>
            </a:r>
            <a:r>
              <a:rPr sz="1361" spc="5">
                <a:cs typeface="Calibri" panose="020F0502020204030204" pitchFamily="34" charset="0"/>
              </a:rPr>
              <a:t>ck</a:t>
            </a:r>
            <a:r>
              <a:rPr sz="1361" spc="-5">
                <a:cs typeface="Calibri" panose="020F0502020204030204" pitchFamily="34" charset="0"/>
              </a:rPr>
              <a:t>o</a:t>
            </a:r>
            <a:r>
              <a:rPr sz="1361" spc="9">
                <a:cs typeface="Calibri" panose="020F0502020204030204" pitchFamily="34" charset="0"/>
              </a:rPr>
              <a:t>u</a:t>
            </a:r>
            <a:r>
              <a:rPr sz="1361" spc="-5">
                <a:cs typeface="Calibri" panose="020F0502020204030204" pitchFamily="34" charset="0"/>
              </a:rPr>
              <a:t>t</a:t>
            </a:r>
            <a:r>
              <a:rPr sz="1361">
                <a:cs typeface="Calibri" panose="020F0502020204030204" pitchFamily="34" charset="0"/>
              </a:rPr>
              <a:t> </a:t>
            </a:r>
            <a:r>
              <a:rPr sz="1361" spc="-5">
                <a:cs typeface="Calibri" panose="020F0502020204030204" pitchFamily="34" charset="0"/>
              </a:rPr>
              <a:t>H</a:t>
            </a:r>
            <a:r>
              <a:rPr sz="1361" spc="-14">
                <a:cs typeface="Calibri" panose="020F0502020204030204" pitchFamily="34" charset="0"/>
              </a:rPr>
              <a:t>E</a:t>
            </a:r>
            <a:r>
              <a:rPr sz="1361" spc="-5">
                <a:cs typeface="Calibri" panose="020F0502020204030204" pitchFamily="34" charset="0"/>
              </a:rPr>
              <a:t>A</a:t>
            </a:r>
            <a:r>
              <a:rPr sz="1361">
                <a:cs typeface="Calibri" panose="020F0502020204030204" pitchFamily="34" charset="0"/>
              </a:rPr>
              <a:t>D</a:t>
            </a:r>
            <a:r>
              <a:rPr sz="1361" spc="-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m</a:t>
            </a:r>
            <a:r>
              <a:rPr sz="1361" spc="-5">
                <a:cs typeface="Calibri" panose="020F0502020204030204" pitchFamily="34" charset="0"/>
              </a:rPr>
              <a:t>a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n</a:t>
            </a:r>
            <a:r>
              <a:rPr sz="1361" spc="-5">
                <a:cs typeface="Calibri" panose="020F0502020204030204" pitchFamily="34" charset="0"/>
              </a:rPr>
              <a:t>.</a:t>
            </a:r>
            <a:r>
              <a:rPr sz="1361" spc="5">
                <a:cs typeface="Calibri" panose="020F0502020204030204" pitchFamily="34" charset="0"/>
              </a:rPr>
              <a:t>c</a:t>
            </a:r>
            <a:r>
              <a:rPr sz="1361"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33" name="Shape 419">
            <a:extLst>
              <a:ext uri="{FF2B5EF4-FFF2-40B4-BE49-F238E27FC236}">
                <a16:creationId xmlns:a16="http://schemas.microsoft.com/office/drawing/2014/main" id="{CD415E3A-0706-4F72-A4A7-9F59C9E2D387}"/>
              </a:ext>
            </a:extLst>
          </p:cNvPr>
          <p:cNvSpPr/>
          <p:nvPr/>
        </p:nvSpPr>
        <p:spPr>
          <a:xfrm>
            <a:off x="3533715" y="2461113"/>
            <a:ext cx="84718" cy="8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45">
                <a:cs typeface="Calibri" panose="020F0502020204030204" pitchFamily="34" charset="0"/>
              </a:rPr>
              <a:t>●</a:t>
            </a:r>
          </a:p>
        </p:txBody>
      </p:sp>
      <p:sp>
        <p:nvSpPr>
          <p:cNvPr id="34" name="Shape 420">
            <a:extLst>
              <a:ext uri="{FF2B5EF4-FFF2-40B4-BE49-F238E27FC236}">
                <a16:creationId xmlns:a16="http://schemas.microsoft.com/office/drawing/2014/main" id="{D927831A-BCE8-42CA-8FA8-79D451487EDA}"/>
              </a:ext>
            </a:extLst>
          </p:cNvPr>
          <p:cNvSpPr/>
          <p:nvPr/>
        </p:nvSpPr>
        <p:spPr>
          <a:xfrm>
            <a:off x="3794202" y="2415472"/>
            <a:ext cx="3456089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rPr sz="1361">
                <a:cs typeface="Calibri" panose="020F0502020204030204" pitchFamily="34" charset="0"/>
              </a:rPr>
              <a:t>Gets the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HEAD re</a:t>
            </a:r>
            <a:r>
              <a:rPr sz="1361" spc="5">
                <a:cs typeface="Calibri" panose="020F0502020204030204" pitchFamily="34" charset="0"/>
              </a:rPr>
              <a:t>v</a:t>
            </a:r>
            <a:r>
              <a:rPr sz="1361">
                <a:cs typeface="Calibri" panose="020F0502020204030204" pitchFamily="34" charset="0"/>
              </a:rPr>
              <a:t>i</a:t>
            </a:r>
            <a:r>
              <a:rPr sz="1361" spc="5">
                <a:cs typeface="Calibri" panose="020F0502020204030204" pitchFamily="34" charset="0"/>
              </a:rPr>
              <a:t>s</a:t>
            </a:r>
            <a:r>
              <a:rPr sz="1361">
                <a:cs typeface="Calibri" panose="020F0502020204030204" pitchFamily="34" charset="0"/>
              </a:rPr>
              <a:t>ion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for</a:t>
            </a:r>
            <a:r>
              <a:rPr sz="1361" spc="9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the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wor</a:t>
            </a:r>
            <a:r>
              <a:rPr sz="1361" spc="5">
                <a:cs typeface="Calibri" panose="020F0502020204030204" pitchFamily="34" charset="0"/>
              </a:rPr>
              <a:t>k</a:t>
            </a:r>
            <a:r>
              <a:rPr sz="1361">
                <a:cs typeface="Calibri" panose="020F0502020204030204" pitchFamily="34" charset="0"/>
              </a:rPr>
              <a:t>ing</a:t>
            </a:r>
            <a:r>
              <a:rPr sz="1361" spc="5">
                <a:cs typeface="Calibri" panose="020F0502020204030204" pitchFamily="34" charset="0"/>
              </a:rPr>
              <a:t> c</a:t>
            </a:r>
            <a:r>
              <a:rPr sz="1361">
                <a:cs typeface="Calibri" panose="020F0502020204030204" pitchFamily="34" charset="0"/>
              </a:rPr>
              <a:t>opy</a:t>
            </a:r>
          </a:p>
        </p:txBody>
      </p:sp>
      <p:sp>
        <p:nvSpPr>
          <p:cNvPr id="35" name="Shape 421">
            <a:extLst>
              <a:ext uri="{FF2B5EF4-FFF2-40B4-BE49-F238E27FC236}">
                <a16:creationId xmlns:a16="http://schemas.microsoft.com/office/drawing/2014/main" id="{25BEDAF0-22AF-490B-9C90-D7F54F95744D}"/>
              </a:ext>
            </a:extLst>
          </p:cNvPr>
          <p:cNvSpPr/>
          <p:nvPr/>
        </p:nvSpPr>
        <p:spPr>
          <a:xfrm>
            <a:off x="3108403" y="2727882"/>
            <a:ext cx="95092" cy="153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998">
                <a:cs typeface="Calibri" panose="020F0502020204030204" pitchFamily="34" charset="0"/>
              </a:rPr>
              <a:t>–</a:t>
            </a:r>
          </a:p>
        </p:txBody>
      </p:sp>
      <p:sp>
        <p:nvSpPr>
          <p:cNvPr id="36" name="Shape 422">
            <a:extLst>
              <a:ext uri="{FF2B5EF4-FFF2-40B4-BE49-F238E27FC236}">
                <a16:creationId xmlns:a16="http://schemas.microsoft.com/office/drawing/2014/main" id="{2CA815E7-968E-45A5-AB2A-D8867236BF5E}"/>
              </a:ext>
            </a:extLst>
          </p:cNvPr>
          <p:cNvSpPr/>
          <p:nvPr/>
        </p:nvSpPr>
        <p:spPr>
          <a:xfrm>
            <a:off x="3402317" y="2705929"/>
            <a:ext cx="2585296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rPr sz="1361" dirty="0">
                <a:cs typeface="Calibri" panose="020F0502020204030204" pitchFamily="34" charset="0"/>
              </a:rPr>
              <a:t>$ g</a:t>
            </a:r>
            <a:r>
              <a:rPr sz="1361" spc="5" dirty="0">
                <a:cs typeface="Calibri" panose="020F0502020204030204" pitchFamily="34" charset="0"/>
              </a:rPr>
              <a:t>i</a:t>
            </a:r>
            <a:r>
              <a:rPr sz="1361" spc="-5" dirty="0">
                <a:cs typeface="Calibri" panose="020F0502020204030204" pitchFamily="34" charset="0"/>
              </a:rPr>
              <a:t>t</a:t>
            </a:r>
            <a:r>
              <a:rPr sz="1361" dirty="0">
                <a:cs typeface="Calibri" panose="020F0502020204030204" pitchFamily="34" charset="0"/>
              </a:rPr>
              <a:t> che</a:t>
            </a:r>
            <a:r>
              <a:rPr sz="1361" spc="5" dirty="0">
                <a:cs typeface="Calibri" panose="020F0502020204030204" pitchFamily="34" charset="0"/>
              </a:rPr>
              <a:t>ck</a:t>
            </a:r>
            <a:r>
              <a:rPr sz="1361" spc="-5" dirty="0">
                <a:cs typeface="Calibri" panose="020F0502020204030204" pitchFamily="34" charset="0"/>
              </a:rPr>
              <a:t>o</a:t>
            </a:r>
            <a:r>
              <a:rPr sz="1361" spc="9" dirty="0">
                <a:cs typeface="Calibri" panose="020F0502020204030204" pitchFamily="34" charset="0"/>
              </a:rPr>
              <a:t>u</a:t>
            </a:r>
            <a:r>
              <a:rPr sz="1361" spc="-5" dirty="0">
                <a:cs typeface="Calibri" panose="020F0502020204030204" pitchFamily="34" charset="0"/>
              </a:rPr>
              <a:t>t</a:t>
            </a:r>
            <a:r>
              <a:rPr sz="1361" dirty="0">
                <a:cs typeface="Calibri" panose="020F0502020204030204" pitchFamily="34" charset="0"/>
              </a:rPr>
              <a:t> -- ma</a:t>
            </a:r>
            <a:r>
              <a:rPr sz="1361" spc="5" dirty="0">
                <a:cs typeface="Calibri" panose="020F0502020204030204" pitchFamily="34" charset="0"/>
              </a:rPr>
              <a:t>i</a:t>
            </a:r>
            <a:r>
              <a:rPr sz="1361" dirty="0">
                <a:cs typeface="Calibri" panose="020F0502020204030204" pitchFamily="34" charset="0"/>
              </a:rPr>
              <a:t>n</a:t>
            </a:r>
            <a:r>
              <a:rPr sz="1361" spc="-5" dirty="0">
                <a:cs typeface="Calibri" panose="020F0502020204030204" pitchFamily="34" charset="0"/>
              </a:rPr>
              <a:t>.</a:t>
            </a:r>
            <a:r>
              <a:rPr sz="1361" dirty="0">
                <a:cs typeface="Calibri" panose="020F0502020204030204" pitchFamily="34" charset="0"/>
              </a:rPr>
              <a:t>cpp</a:t>
            </a:r>
          </a:p>
        </p:txBody>
      </p:sp>
      <p:sp>
        <p:nvSpPr>
          <p:cNvPr id="37" name="Shape 423">
            <a:extLst>
              <a:ext uri="{FF2B5EF4-FFF2-40B4-BE49-F238E27FC236}">
                <a16:creationId xmlns:a16="http://schemas.microsoft.com/office/drawing/2014/main" id="{B6AFD335-63A9-4454-AF38-05AB4BEA5F5E}"/>
              </a:ext>
            </a:extLst>
          </p:cNvPr>
          <p:cNvSpPr/>
          <p:nvPr/>
        </p:nvSpPr>
        <p:spPr>
          <a:xfrm>
            <a:off x="3533715" y="3073146"/>
            <a:ext cx="84718" cy="8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45">
                <a:cs typeface="Calibri" panose="020F0502020204030204" pitchFamily="34" charset="0"/>
              </a:rPr>
              <a:t>●</a:t>
            </a:r>
          </a:p>
        </p:txBody>
      </p:sp>
      <p:sp>
        <p:nvSpPr>
          <p:cNvPr id="38" name="Shape 424">
            <a:extLst>
              <a:ext uri="{FF2B5EF4-FFF2-40B4-BE49-F238E27FC236}">
                <a16:creationId xmlns:a16="http://schemas.microsoft.com/office/drawing/2014/main" id="{00079DCD-E9DD-4724-878A-17F97F7FEB4D}"/>
              </a:ext>
            </a:extLst>
          </p:cNvPr>
          <p:cNvSpPr/>
          <p:nvPr/>
        </p:nvSpPr>
        <p:spPr>
          <a:xfrm>
            <a:off x="3794203" y="3028658"/>
            <a:ext cx="3161597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rPr sz="1361">
                <a:cs typeface="Calibri" panose="020F0502020204030204" pitchFamily="34" charset="0"/>
              </a:rPr>
              <a:t>Re</a:t>
            </a:r>
            <a:r>
              <a:rPr sz="1361" spc="5">
                <a:cs typeface="Calibri" panose="020F0502020204030204" pitchFamily="34" charset="0"/>
              </a:rPr>
              <a:t>v</a:t>
            </a:r>
            <a:r>
              <a:rPr sz="1361">
                <a:cs typeface="Calibri" panose="020F0502020204030204" pitchFamily="34" charset="0"/>
              </a:rPr>
              <a:t>erts</a:t>
            </a:r>
            <a:r>
              <a:rPr sz="1361" spc="9">
                <a:cs typeface="Calibri" panose="020F0502020204030204" pitchFamily="34" charset="0"/>
              </a:rPr>
              <a:t> </a:t>
            </a:r>
            <a:r>
              <a:rPr sz="1361" spc="5">
                <a:cs typeface="Calibri" panose="020F0502020204030204" pitchFamily="34" charset="0"/>
              </a:rPr>
              <a:t>c</a:t>
            </a:r>
            <a:r>
              <a:rPr sz="1361">
                <a:cs typeface="Calibri" panose="020F0502020204030204" pitchFamily="34" charset="0"/>
              </a:rPr>
              <a:t>h</a:t>
            </a:r>
            <a:r>
              <a:rPr sz="1361" spc="9">
                <a:cs typeface="Calibri" panose="020F0502020204030204" pitchFamily="34" charset="0"/>
              </a:rPr>
              <a:t>a</a:t>
            </a:r>
            <a:r>
              <a:rPr sz="1361">
                <a:cs typeface="Calibri" panose="020F0502020204030204" pitchFamily="34" charset="0"/>
              </a:rPr>
              <a:t>ng</a:t>
            </a:r>
            <a:r>
              <a:rPr sz="1361" spc="9">
                <a:cs typeface="Calibri" panose="020F0502020204030204" pitchFamily="34" charset="0"/>
              </a:rPr>
              <a:t>e</a:t>
            </a:r>
            <a:r>
              <a:rPr sz="1361">
                <a:cs typeface="Calibri" panose="020F0502020204030204" pitchFamily="34" charset="0"/>
              </a:rPr>
              <a:t>s 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n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the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wor</a:t>
            </a:r>
            <a:r>
              <a:rPr sz="1361" spc="5">
                <a:cs typeface="Calibri" panose="020F0502020204030204" pitchFamily="34" charset="0"/>
              </a:rPr>
              <a:t>k</a:t>
            </a:r>
            <a:r>
              <a:rPr sz="1361">
                <a:cs typeface="Calibri" panose="020F0502020204030204" pitchFamily="34" charset="0"/>
              </a:rPr>
              <a:t>ing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d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re</a:t>
            </a:r>
            <a:r>
              <a:rPr sz="1361" spc="5">
                <a:cs typeface="Calibri" panose="020F0502020204030204" pitchFamily="34" charset="0"/>
              </a:rPr>
              <a:t>c</a:t>
            </a:r>
            <a:r>
              <a:rPr sz="1361">
                <a:cs typeface="Calibri" panose="020F0502020204030204" pitchFamily="34" charset="0"/>
              </a:rPr>
              <a:t>tory</a:t>
            </a:r>
          </a:p>
        </p:txBody>
      </p:sp>
      <p:sp>
        <p:nvSpPr>
          <p:cNvPr id="39" name="Shape 425">
            <a:extLst>
              <a:ext uri="{FF2B5EF4-FFF2-40B4-BE49-F238E27FC236}">
                <a16:creationId xmlns:a16="http://schemas.microsoft.com/office/drawing/2014/main" id="{4D67DAE9-6621-4F49-9C91-EEA1B0E2140F}"/>
              </a:ext>
            </a:extLst>
          </p:cNvPr>
          <p:cNvSpPr/>
          <p:nvPr/>
        </p:nvSpPr>
        <p:spPr>
          <a:xfrm>
            <a:off x="3108403" y="3341070"/>
            <a:ext cx="95092" cy="153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998">
                <a:cs typeface="Calibri" panose="020F0502020204030204" pitchFamily="34" charset="0"/>
              </a:rPr>
              <a:t>–</a:t>
            </a:r>
          </a:p>
        </p:txBody>
      </p:sp>
      <p:sp>
        <p:nvSpPr>
          <p:cNvPr id="40" name="Shape 426">
            <a:extLst>
              <a:ext uri="{FF2B5EF4-FFF2-40B4-BE49-F238E27FC236}">
                <a16:creationId xmlns:a16="http://schemas.microsoft.com/office/drawing/2014/main" id="{D03CD82F-6786-4DF8-9EA1-B6FEC92DB0FE}"/>
              </a:ext>
            </a:extLst>
          </p:cNvPr>
          <p:cNvSpPr/>
          <p:nvPr/>
        </p:nvSpPr>
        <p:spPr>
          <a:xfrm>
            <a:off x="3402317" y="3317964"/>
            <a:ext cx="2101202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rPr sz="1361">
                <a:cs typeface="Calibri" panose="020F0502020204030204" pitchFamily="34" charset="0"/>
              </a:rPr>
              <a:t>$ g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 spc="-5">
                <a:cs typeface="Calibri" panose="020F0502020204030204" pitchFamily="34" charset="0"/>
              </a:rPr>
              <a:t>t</a:t>
            </a:r>
            <a:r>
              <a:rPr sz="1361">
                <a:cs typeface="Calibri" panose="020F0502020204030204" pitchFamily="34" charset="0"/>
              </a:rPr>
              <a:t> re</a:t>
            </a:r>
            <a:r>
              <a:rPr sz="1361" spc="5">
                <a:cs typeface="Calibri" panose="020F0502020204030204" pitchFamily="34" charset="0"/>
              </a:rPr>
              <a:t>v</a:t>
            </a:r>
            <a:r>
              <a:rPr sz="1361">
                <a:cs typeface="Calibri" panose="020F0502020204030204" pitchFamily="34" charset="0"/>
              </a:rPr>
              <a:t>e</a:t>
            </a:r>
            <a:r>
              <a:rPr sz="1361" spc="-5">
                <a:cs typeface="Calibri" panose="020F0502020204030204" pitchFamily="34" charset="0"/>
              </a:rPr>
              <a:t>rt</a:t>
            </a:r>
          </a:p>
        </p:txBody>
      </p:sp>
      <p:sp>
        <p:nvSpPr>
          <p:cNvPr id="41" name="Shape 427">
            <a:extLst>
              <a:ext uri="{FF2B5EF4-FFF2-40B4-BE49-F238E27FC236}">
                <a16:creationId xmlns:a16="http://schemas.microsoft.com/office/drawing/2014/main" id="{10C4C3E2-C246-460D-870D-BDBDCA6B9C09}"/>
              </a:ext>
            </a:extLst>
          </p:cNvPr>
          <p:cNvSpPr/>
          <p:nvPr/>
        </p:nvSpPr>
        <p:spPr>
          <a:xfrm>
            <a:off x="3533715" y="3686331"/>
            <a:ext cx="84718" cy="8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45">
                <a:cs typeface="Calibri" panose="020F0502020204030204" pitchFamily="34" charset="0"/>
              </a:rPr>
              <a:t>●</a:t>
            </a:r>
          </a:p>
        </p:txBody>
      </p:sp>
      <p:sp>
        <p:nvSpPr>
          <p:cNvPr id="42" name="Shape 428">
            <a:extLst>
              <a:ext uri="{FF2B5EF4-FFF2-40B4-BE49-F238E27FC236}">
                <a16:creationId xmlns:a16="http://schemas.microsoft.com/office/drawing/2014/main" id="{43F0C98C-C42C-4593-A42E-097216574004}"/>
              </a:ext>
            </a:extLst>
          </p:cNvPr>
          <p:cNvSpPr/>
          <p:nvPr/>
        </p:nvSpPr>
        <p:spPr>
          <a:xfrm>
            <a:off x="3794202" y="3640693"/>
            <a:ext cx="3573078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rPr sz="1361">
                <a:cs typeface="Calibri" panose="020F0502020204030204" pitchFamily="34" charset="0"/>
              </a:rPr>
              <a:t>Re</a:t>
            </a:r>
            <a:r>
              <a:rPr sz="1361" spc="5">
                <a:cs typeface="Calibri" panose="020F0502020204030204" pitchFamily="34" charset="0"/>
              </a:rPr>
              <a:t>v</a:t>
            </a:r>
            <a:r>
              <a:rPr sz="1361">
                <a:cs typeface="Calibri" panose="020F0502020204030204" pitchFamily="34" charset="0"/>
              </a:rPr>
              <a:t>ert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ng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c</a:t>
            </a:r>
            <a:r>
              <a:rPr sz="1361" spc="9">
                <a:cs typeface="Calibri" panose="020F0502020204030204" pitchFamily="34" charset="0"/>
              </a:rPr>
              <a:t>o</a:t>
            </a:r>
            <a:r>
              <a:rPr sz="1361" spc="-9">
                <a:cs typeface="Calibri" panose="020F0502020204030204" pitchFamily="34" charset="0"/>
              </a:rPr>
              <a:t>m</a:t>
            </a:r>
            <a:r>
              <a:rPr sz="1361">
                <a:cs typeface="Calibri" panose="020F0502020204030204" pitchFamily="34" charset="0"/>
              </a:rPr>
              <a:t>m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ts </a:t>
            </a:r>
            <a:r>
              <a:rPr sz="1361" spc="5">
                <a:cs typeface="Calibri" panose="020F0502020204030204" pitchFamily="34" charset="0"/>
              </a:rPr>
              <a:t>(</a:t>
            </a:r>
            <a:r>
              <a:rPr sz="1361">
                <a:cs typeface="Calibri" panose="020F0502020204030204" pitchFamily="34" charset="0"/>
              </a:rPr>
              <a:t>this</a:t>
            </a:r>
            <a:r>
              <a:rPr sz="1361" spc="9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c</a:t>
            </a:r>
            <a:r>
              <a:rPr sz="1361" spc="5">
                <a:cs typeface="Calibri" panose="020F0502020204030204" pitchFamily="34" charset="0"/>
              </a:rPr>
              <a:t>r</a:t>
            </a:r>
            <a:r>
              <a:rPr sz="1361">
                <a:cs typeface="Calibri" panose="020F0502020204030204" pitchFamily="34" charset="0"/>
              </a:rPr>
              <a:t>eates</a:t>
            </a:r>
            <a:r>
              <a:rPr sz="1361" spc="9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n</a:t>
            </a:r>
            <a:r>
              <a:rPr sz="1361" spc="9">
                <a:cs typeface="Calibri" panose="020F0502020204030204" pitchFamily="34" charset="0"/>
              </a:rPr>
              <a:t>e</a:t>
            </a:r>
            <a:r>
              <a:rPr sz="1361">
                <a:cs typeface="Calibri" panose="020F0502020204030204" pitchFamily="34" charset="0"/>
              </a:rPr>
              <a:t>w commit</a:t>
            </a:r>
            <a:r>
              <a:rPr sz="1361" spc="5">
                <a:cs typeface="Calibri" panose="020F0502020204030204" pitchFamily="34" charset="0"/>
              </a:rPr>
              <a:t>s</a:t>
            </a:r>
            <a:r>
              <a:rPr sz="1361"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3" name="Shape 429">
            <a:extLst>
              <a:ext uri="{FF2B5EF4-FFF2-40B4-BE49-F238E27FC236}">
                <a16:creationId xmlns:a16="http://schemas.microsoft.com/office/drawing/2014/main" id="{23677766-B904-411E-8879-E5B9996211F1}"/>
              </a:ext>
            </a:extLst>
          </p:cNvPr>
          <p:cNvSpPr/>
          <p:nvPr/>
        </p:nvSpPr>
        <p:spPr>
          <a:xfrm>
            <a:off x="2716519" y="3976789"/>
            <a:ext cx="84718" cy="8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45">
                <a:cs typeface="Calibri" panose="020F0502020204030204" pitchFamily="34" charset="0"/>
              </a:rPr>
              <a:t>●</a:t>
            </a:r>
          </a:p>
        </p:txBody>
      </p:sp>
      <p:sp>
        <p:nvSpPr>
          <p:cNvPr id="44" name="Shape 430">
            <a:extLst>
              <a:ext uri="{FF2B5EF4-FFF2-40B4-BE49-F238E27FC236}">
                <a16:creationId xmlns:a16="http://schemas.microsoft.com/office/drawing/2014/main" id="{137CA575-8614-454F-BA62-7DEA9A7091F3}"/>
              </a:ext>
            </a:extLst>
          </p:cNvPr>
          <p:cNvSpPr/>
          <p:nvPr/>
        </p:nvSpPr>
        <p:spPr>
          <a:xfrm>
            <a:off x="3010431" y="3931149"/>
            <a:ext cx="2118491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rPr sz="1361" dirty="0">
                <a:cs typeface="Calibri" panose="020F0502020204030204" pitchFamily="34" charset="0"/>
              </a:rPr>
              <a:t>C</a:t>
            </a:r>
            <a:r>
              <a:rPr sz="1361" spc="5" dirty="0">
                <a:cs typeface="Calibri" panose="020F0502020204030204" pitchFamily="34" charset="0"/>
              </a:rPr>
              <a:t>l</a:t>
            </a:r>
            <a:r>
              <a:rPr sz="1361" dirty="0">
                <a:cs typeface="Calibri" panose="020F0502020204030204" pitchFamily="34" charset="0"/>
              </a:rPr>
              <a:t>eaning</a:t>
            </a:r>
            <a:r>
              <a:rPr sz="1361" spc="5" dirty="0">
                <a:cs typeface="Calibri" panose="020F0502020204030204" pitchFamily="34" charset="0"/>
              </a:rPr>
              <a:t> </a:t>
            </a:r>
            <a:r>
              <a:rPr sz="1361" dirty="0">
                <a:cs typeface="Calibri" panose="020F0502020204030204" pitchFamily="34" charset="0"/>
              </a:rPr>
              <a:t>up</a:t>
            </a:r>
            <a:r>
              <a:rPr sz="1361" spc="5" dirty="0">
                <a:cs typeface="Calibri" panose="020F0502020204030204" pitchFamily="34" charset="0"/>
              </a:rPr>
              <a:t> </a:t>
            </a:r>
            <a:r>
              <a:rPr sz="1361" dirty="0">
                <a:cs typeface="Calibri" panose="020F0502020204030204" pitchFamily="34" charset="0"/>
              </a:rPr>
              <a:t>unt</a:t>
            </a:r>
            <a:r>
              <a:rPr sz="1361" spc="5" dirty="0">
                <a:cs typeface="Calibri" panose="020F0502020204030204" pitchFamily="34" charset="0"/>
              </a:rPr>
              <a:t>r</a:t>
            </a:r>
            <a:r>
              <a:rPr sz="1361" dirty="0">
                <a:cs typeface="Calibri" panose="020F0502020204030204" pitchFamily="34" charset="0"/>
              </a:rPr>
              <a:t>ac</a:t>
            </a:r>
            <a:r>
              <a:rPr sz="1361" spc="5" dirty="0">
                <a:cs typeface="Calibri" panose="020F0502020204030204" pitchFamily="34" charset="0"/>
              </a:rPr>
              <a:t>k</a:t>
            </a:r>
            <a:r>
              <a:rPr sz="1361" dirty="0">
                <a:cs typeface="Calibri" panose="020F0502020204030204" pitchFamily="34" charset="0"/>
              </a:rPr>
              <a:t>ed</a:t>
            </a:r>
            <a:r>
              <a:rPr sz="1361" spc="5" dirty="0">
                <a:cs typeface="Calibri" panose="020F0502020204030204" pitchFamily="34" charset="0"/>
              </a:rPr>
              <a:t> </a:t>
            </a:r>
            <a:r>
              <a:rPr sz="1361" dirty="0">
                <a:cs typeface="Calibri" panose="020F0502020204030204" pitchFamily="34" charset="0"/>
              </a:rPr>
              <a:t>f</a:t>
            </a:r>
            <a:r>
              <a:rPr sz="1361" spc="5" dirty="0">
                <a:cs typeface="Calibri" panose="020F0502020204030204" pitchFamily="34" charset="0"/>
              </a:rPr>
              <a:t>i</a:t>
            </a:r>
            <a:r>
              <a:rPr sz="1361" dirty="0">
                <a:cs typeface="Calibri" panose="020F0502020204030204" pitchFamily="34" charset="0"/>
              </a:rPr>
              <a:t>les</a:t>
            </a:r>
          </a:p>
        </p:txBody>
      </p:sp>
      <p:sp>
        <p:nvSpPr>
          <p:cNvPr id="45" name="Shape 431">
            <a:extLst>
              <a:ext uri="{FF2B5EF4-FFF2-40B4-BE49-F238E27FC236}">
                <a16:creationId xmlns:a16="http://schemas.microsoft.com/office/drawing/2014/main" id="{DDBD3959-A435-415A-8CB7-AF0E940C7987}"/>
              </a:ext>
            </a:extLst>
          </p:cNvPr>
          <p:cNvSpPr/>
          <p:nvPr/>
        </p:nvSpPr>
        <p:spPr>
          <a:xfrm>
            <a:off x="3108403" y="4309258"/>
            <a:ext cx="95092" cy="153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998">
                <a:cs typeface="Calibri" panose="020F0502020204030204" pitchFamily="34" charset="0"/>
              </a:rPr>
              <a:t>–</a:t>
            </a:r>
          </a:p>
        </p:txBody>
      </p:sp>
      <p:sp>
        <p:nvSpPr>
          <p:cNvPr id="46" name="Shape 432">
            <a:extLst>
              <a:ext uri="{FF2B5EF4-FFF2-40B4-BE49-F238E27FC236}">
                <a16:creationId xmlns:a16="http://schemas.microsoft.com/office/drawing/2014/main" id="{2A8FD75B-A2B2-4771-86EC-F8D222F33204}"/>
              </a:ext>
            </a:extLst>
          </p:cNvPr>
          <p:cNvSpPr/>
          <p:nvPr/>
        </p:nvSpPr>
        <p:spPr>
          <a:xfrm>
            <a:off x="3428829" y="4287304"/>
            <a:ext cx="1383126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rPr sz="1361">
                <a:cs typeface="Calibri" panose="020F0502020204030204" pitchFamily="34" charset="0"/>
              </a:rPr>
              <a:t>$ g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 spc="-5">
                <a:cs typeface="Calibri" panose="020F0502020204030204" pitchFamily="34" charset="0"/>
              </a:rPr>
              <a:t>t</a:t>
            </a:r>
            <a:r>
              <a:rPr sz="1361">
                <a:cs typeface="Calibri" panose="020F0502020204030204" pitchFamily="34" charset="0"/>
              </a:rPr>
              <a:t> c</a:t>
            </a:r>
            <a:r>
              <a:rPr sz="1361" spc="5">
                <a:cs typeface="Calibri" panose="020F0502020204030204" pitchFamily="34" charset="0"/>
              </a:rPr>
              <a:t>l</a:t>
            </a:r>
            <a:r>
              <a:rPr sz="1361">
                <a:cs typeface="Calibri" panose="020F0502020204030204" pitchFamily="34" charset="0"/>
              </a:rPr>
              <a:t>ean</a:t>
            </a:r>
          </a:p>
        </p:txBody>
      </p:sp>
      <p:sp>
        <p:nvSpPr>
          <p:cNvPr id="47" name="Shape 433">
            <a:extLst>
              <a:ext uri="{FF2B5EF4-FFF2-40B4-BE49-F238E27FC236}">
                <a16:creationId xmlns:a16="http://schemas.microsoft.com/office/drawing/2014/main" id="{672872BC-1199-4D63-B825-1E497E7874DB}"/>
              </a:ext>
            </a:extLst>
          </p:cNvPr>
          <p:cNvSpPr/>
          <p:nvPr/>
        </p:nvSpPr>
        <p:spPr>
          <a:xfrm>
            <a:off x="2716519" y="4654520"/>
            <a:ext cx="84718" cy="8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45">
                <a:cs typeface="Calibri" panose="020F0502020204030204" pitchFamily="34" charset="0"/>
              </a:rPr>
              <a:t>●</a:t>
            </a:r>
          </a:p>
        </p:txBody>
      </p:sp>
      <p:sp>
        <p:nvSpPr>
          <p:cNvPr id="48" name="Shape 434">
            <a:extLst>
              <a:ext uri="{FF2B5EF4-FFF2-40B4-BE49-F238E27FC236}">
                <a16:creationId xmlns:a16="http://schemas.microsoft.com/office/drawing/2014/main" id="{FC9D54AD-7ECF-4BC1-B9F3-806CBACB8B29}"/>
              </a:ext>
            </a:extLst>
          </p:cNvPr>
          <p:cNvSpPr/>
          <p:nvPr/>
        </p:nvSpPr>
        <p:spPr>
          <a:xfrm>
            <a:off x="3010431" y="4610034"/>
            <a:ext cx="630478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 spc="-185">
                <a:latin typeface="Arial"/>
                <a:ea typeface="Arial"/>
                <a:cs typeface="Arial"/>
                <a:sym typeface="Arial"/>
              </a:defRPr>
            </a:pPr>
            <a:r>
              <a:rPr lang="en-US" sz="1361" dirty="0">
                <a:cs typeface="Calibri" panose="020F0502020204030204" pitchFamily="34" charset="0"/>
              </a:rPr>
              <a:t>Tagging</a:t>
            </a:r>
            <a:endParaRPr sz="1361" dirty="0">
              <a:cs typeface="Calibri" panose="020F0502020204030204" pitchFamily="34" charset="0"/>
            </a:endParaRPr>
          </a:p>
        </p:txBody>
      </p:sp>
      <p:sp>
        <p:nvSpPr>
          <p:cNvPr id="49" name="Shape 435">
            <a:extLst>
              <a:ext uri="{FF2B5EF4-FFF2-40B4-BE49-F238E27FC236}">
                <a16:creationId xmlns:a16="http://schemas.microsoft.com/office/drawing/2014/main" id="{D5FDEA0E-68B4-4F2F-98F7-9FE2C0835962}"/>
              </a:ext>
            </a:extLst>
          </p:cNvPr>
          <p:cNvSpPr/>
          <p:nvPr/>
        </p:nvSpPr>
        <p:spPr>
          <a:xfrm>
            <a:off x="3108403" y="4988142"/>
            <a:ext cx="95092" cy="153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998">
                <a:cs typeface="Calibri" panose="020F0502020204030204" pitchFamily="34" charset="0"/>
              </a:rPr>
              <a:t>–</a:t>
            </a:r>
          </a:p>
        </p:txBody>
      </p:sp>
      <p:sp>
        <p:nvSpPr>
          <p:cNvPr id="50" name="Shape 436">
            <a:extLst>
              <a:ext uri="{FF2B5EF4-FFF2-40B4-BE49-F238E27FC236}">
                <a16:creationId xmlns:a16="http://schemas.microsoft.com/office/drawing/2014/main" id="{44945CCA-15DF-46FE-9A9E-D91A77079DE2}"/>
              </a:ext>
            </a:extLst>
          </p:cNvPr>
          <p:cNvSpPr/>
          <p:nvPr/>
        </p:nvSpPr>
        <p:spPr>
          <a:xfrm>
            <a:off x="3402317" y="4965035"/>
            <a:ext cx="3487786" cy="65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4611" indent="11527">
              <a:lnSpc>
                <a:spcPct val="155600"/>
              </a:lnSpc>
              <a:tabLst>
                <a:tab pos="876016" algn="l"/>
                <a:tab pos="1348603" algn="l"/>
                <a:tab pos="1694398" algn="l"/>
              </a:tabLst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rPr sz="1361">
                <a:cs typeface="Calibri" panose="020F0502020204030204" pitchFamily="34" charset="0"/>
              </a:rPr>
              <a:t>Human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readab</a:t>
            </a:r>
            <a:r>
              <a:rPr sz="1361" spc="5">
                <a:cs typeface="Calibri" panose="020F0502020204030204" pitchFamily="34" charset="0"/>
              </a:rPr>
              <a:t>l</a:t>
            </a:r>
            <a:r>
              <a:rPr sz="1361">
                <a:cs typeface="Calibri" panose="020F0502020204030204" pitchFamily="34" charset="0"/>
              </a:rPr>
              <a:t>e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po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nters</a:t>
            </a:r>
            <a:r>
              <a:rPr sz="1361" spc="9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to </a:t>
            </a:r>
            <a:r>
              <a:rPr sz="1361" spc="5">
                <a:cs typeface="Calibri" panose="020F0502020204030204" pitchFamily="34" charset="0"/>
              </a:rPr>
              <a:t>s</a:t>
            </a:r>
            <a:r>
              <a:rPr sz="1361">
                <a:cs typeface="Calibri" panose="020F0502020204030204" pitchFamily="34" charset="0"/>
              </a:rPr>
              <a:t>pe</a:t>
            </a:r>
            <a:r>
              <a:rPr sz="1361" spc="5">
                <a:cs typeface="Calibri" panose="020F0502020204030204" pitchFamily="34" charset="0"/>
              </a:rPr>
              <a:t>c</a:t>
            </a:r>
            <a:r>
              <a:rPr sz="1361">
                <a:cs typeface="Calibri" panose="020F0502020204030204" pitchFamily="34" charset="0"/>
              </a:rPr>
              <a:t>if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c </a:t>
            </a:r>
            <a:r>
              <a:rPr sz="1361" spc="5">
                <a:cs typeface="Calibri" panose="020F0502020204030204" pitchFamily="34" charset="0"/>
              </a:rPr>
              <a:t>c</a:t>
            </a:r>
            <a:r>
              <a:rPr sz="1361">
                <a:cs typeface="Calibri" panose="020F0502020204030204" pitchFamily="34" charset="0"/>
              </a:rPr>
              <a:t>ommits $ g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t tag 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-a </a:t>
            </a:r>
            <a:r>
              <a:rPr sz="1361" spc="5">
                <a:cs typeface="Calibri" panose="020F0502020204030204" pitchFamily="34" charset="0"/>
              </a:rPr>
              <a:t>v</a:t>
            </a:r>
            <a:r>
              <a:rPr sz="1361">
                <a:cs typeface="Calibri" panose="020F0502020204030204" pitchFamily="34" charset="0"/>
              </a:rPr>
              <a:t>1.0 –m '</a:t>
            </a:r>
            <a:r>
              <a:rPr sz="1361" spc="-82">
                <a:cs typeface="Calibri" panose="020F0502020204030204" pitchFamily="34" charset="0"/>
              </a:rPr>
              <a:t>V</a:t>
            </a:r>
            <a:r>
              <a:rPr sz="1361">
                <a:cs typeface="Calibri" panose="020F0502020204030204" pitchFamily="34" charset="0"/>
              </a:rPr>
              <a:t>er</a:t>
            </a:r>
            <a:r>
              <a:rPr sz="1361" spc="5">
                <a:cs typeface="Calibri" panose="020F0502020204030204" pitchFamily="34" charset="0"/>
              </a:rPr>
              <a:t>s</a:t>
            </a:r>
            <a:r>
              <a:rPr sz="1361">
                <a:cs typeface="Calibri" panose="020F0502020204030204" pitchFamily="34" charset="0"/>
              </a:rPr>
              <a:t>i</a:t>
            </a:r>
            <a:r>
              <a:rPr sz="1361" spc="9">
                <a:cs typeface="Calibri" panose="020F0502020204030204" pitchFamily="34" charset="0"/>
              </a:rPr>
              <a:t>o</a:t>
            </a:r>
            <a:r>
              <a:rPr sz="1361">
                <a:cs typeface="Calibri" panose="020F0502020204030204" pitchFamily="34" charset="0"/>
              </a:rPr>
              <a:t>n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1.0'</a:t>
            </a:r>
          </a:p>
        </p:txBody>
      </p:sp>
      <p:sp>
        <p:nvSpPr>
          <p:cNvPr id="51" name="Shape 437">
            <a:extLst>
              <a:ext uri="{FF2B5EF4-FFF2-40B4-BE49-F238E27FC236}">
                <a16:creationId xmlns:a16="http://schemas.microsoft.com/office/drawing/2014/main" id="{D2E377DB-DEC0-4AE8-B405-5944878A35E5}"/>
              </a:ext>
            </a:extLst>
          </p:cNvPr>
          <p:cNvSpPr/>
          <p:nvPr/>
        </p:nvSpPr>
        <p:spPr>
          <a:xfrm>
            <a:off x="3108403" y="5310871"/>
            <a:ext cx="95092" cy="153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998">
                <a:cs typeface="Calibri" panose="020F0502020204030204" pitchFamily="34" charset="0"/>
              </a:rPr>
              <a:t>–</a:t>
            </a:r>
          </a:p>
        </p:txBody>
      </p:sp>
      <p:sp>
        <p:nvSpPr>
          <p:cNvPr id="52" name="Shape 438">
            <a:extLst>
              <a:ext uri="{FF2B5EF4-FFF2-40B4-BE49-F238E27FC236}">
                <a16:creationId xmlns:a16="http://schemas.microsoft.com/office/drawing/2014/main" id="{7AD1D23C-7498-405E-9E9E-C137D6EECE00}"/>
              </a:ext>
            </a:extLst>
          </p:cNvPr>
          <p:cNvSpPr/>
          <p:nvPr/>
        </p:nvSpPr>
        <p:spPr>
          <a:xfrm>
            <a:off x="3533715" y="5656134"/>
            <a:ext cx="84718" cy="8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45">
                <a:cs typeface="Calibri" panose="020F0502020204030204" pitchFamily="34" charset="0"/>
              </a:rPr>
              <a:t>●</a:t>
            </a:r>
          </a:p>
        </p:txBody>
      </p:sp>
      <p:sp>
        <p:nvSpPr>
          <p:cNvPr id="53" name="Shape 439">
            <a:extLst>
              <a:ext uri="{FF2B5EF4-FFF2-40B4-BE49-F238E27FC236}">
                <a16:creationId xmlns:a16="http://schemas.microsoft.com/office/drawing/2014/main" id="{BD82E2FB-5C50-470F-9BF1-5484B1707C28}"/>
              </a:ext>
            </a:extLst>
          </p:cNvPr>
          <p:cNvSpPr/>
          <p:nvPr/>
        </p:nvSpPr>
        <p:spPr>
          <a:xfrm>
            <a:off x="3794203" y="5610494"/>
            <a:ext cx="3152953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rPr sz="1361" dirty="0">
                <a:cs typeface="Calibri" panose="020F0502020204030204" pitchFamily="34" charset="0"/>
              </a:rPr>
              <a:t>This</a:t>
            </a:r>
            <a:r>
              <a:rPr sz="1361" spc="9" dirty="0">
                <a:cs typeface="Calibri" panose="020F0502020204030204" pitchFamily="34" charset="0"/>
              </a:rPr>
              <a:t> </a:t>
            </a:r>
            <a:r>
              <a:rPr sz="1361" dirty="0">
                <a:cs typeface="Calibri" panose="020F0502020204030204" pitchFamily="34" charset="0"/>
              </a:rPr>
              <a:t>wi</a:t>
            </a:r>
            <a:r>
              <a:rPr sz="1361" spc="5" dirty="0">
                <a:cs typeface="Calibri" panose="020F0502020204030204" pitchFamily="34" charset="0"/>
              </a:rPr>
              <a:t>l</a:t>
            </a:r>
            <a:r>
              <a:rPr sz="1361" dirty="0">
                <a:cs typeface="Calibri" panose="020F0502020204030204" pitchFamily="34" charset="0"/>
              </a:rPr>
              <a:t>l </a:t>
            </a:r>
            <a:r>
              <a:rPr sz="1361" spc="9" dirty="0">
                <a:cs typeface="Calibri" panose="020F0502020204030204" pitchFamily="34" charset="0"/>
              </a:rPr>
              <a:t>n</a:t>
            </a:r>
            <a:r>
              <a:rPr sz="1361" dirty="0">
                <a:cs typeface="Calibri" panose="020F0502020204030204" pitchFamily="34" charset="0"/>
              </a:rPr>
              <a:t>a</a:t>
            </a:r>
            <a:r>
              <a:rPr sz="1361" spc="-9" dirty="0">
                <a:cs typeface="Calibri" panose="020F0502020204030204" pitchFamily="34" charset="0"/>
              </a:rPr>
              <a:t>m</a:t>
            </a:r>
            <a:r>
              <a:rPr sz="1361" dirty="0">
                <a:cs typeface="Calibri" panose="020F0502020204030204" pitchFamily="34" charset="0"/>
              </a:rPr>
              <a:t>e</a:t>
            </a:r>
            <a:r>
              <a:rPr sz="1361" spc="5" dirty="0">
                <a:cs typeface="Calibri" panose="020F0502020204030204" pitchFamily="34" charset="0"/>
              </a:rPr>
              <a:t> </a:t>
            </a:r>
            <a:r>
              <a:rPr sz="1361" dirty="0">
                <a:cs typeface="Calibri" panose="020F0502020204030204" pitchFamily="34" charset="0"/>
              </a:rPr>
              <a:t>the</a:t>
            </a:r>
            <a:r>
              <a:rPr sz="1361" spc="5" dirty="0">
                <a:cs typeface="Calibri" panose="020F0502020204030204" pitchFamily="34" charset="0"/>
              </a:rPr>
              <a:t> </a:t>
            </a:r>
            <a:r>
              <a:rPr sz="1361" dirty="0">
                <a:cs typeface="Calibri" panose="020F0502020204030204" pitchFamily="34" charset="0"/>
              </a:rPr>
              <a:t>HE</a:t>
            </a:r>
            <a:r>
              <a:rPr sz="1361" spc="-14" dirty="0">
                <a:cs typeface="Calibri" panose="020F0502020204030204" pitchFamily="34" charset="0"/>
              </a:rPr>
              <a:t>A</a:t>
            </a:r>
            <a:r>
              <a:rPr sz="1361" dirty="0">
                <a:cs typeface="Calibri" panose="020F0502020204030204" pitchFamily="34" charset="0"/>
              </a:rPr>
              <a:t>D</a:t>
            </a:r>
            <a:r>
              <a:rPr sz="1361" spc="5" dirty="0">
                <a:cs typeface="Calibri" panose="020F0502020204030204" pitchFamily="34" charset="0"/>
              </a:rPr>
              <a:t> </a:t>
            </a:r>
            <a:r>
              <a:rPr sz="1361" dirty="0">
                <a:cs typeface="Calibri" panose="020F0502020204030204" pitchFamily="34" charset="0"/>
              </a:rPr>
              <a:t>commit as</a:t>
            </a:r>
            <a:r>
              <a:rPr sz="1361" spc="9" dirty="0">
                <a:cs typeface="Calibri" panose="020F0502020204030204" pitchFamily="34" charset="0"/>
              </a:rPr>
              <a:t> </a:t>
            </a:r>
            <a:r>
              <a:rPr sz="1361" spc="5" dirty="0">
                <a:cs typeface="Calibri" panose="020F0502020204030204" pitchFamily="34" charset="0"/>
              </a:rPr>
              <a:t>v</a:t>
            </a:r>
            <a:r>
              <a:rPr sz="1361" dirty="0">
                <a:cs typeface="Calibri" panose="020F0502020204030204" pitchFamily="34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509739169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xfrm>
            <a:off x="508000" y="475330"/>
            <a:ext cx="9067800" cy="1259419"/>
          </a:xfrm>
          <a:prstGeom prst="rect">
            <a:avLst/>
          </a:prstGeom>
        </p:spPr>
        <p:txBody>
          <a:bodyPr/>
          <a:lstStyle/>
          <a:p>
            <a:r>
              <a:rPr sz="4400" dirty="0"/>
              <a:t>Merging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xfrm>
            <a:off x="508000" y="1935903"/>
            <a:ext cx="9067800" cy="4986942"/>
          </a:xfrm>
          <a:prstGeom prst="rect">
            <a:avLst/>
          </a:prstGeom>
        </p:spPr>
        <p:txBody>
          <a:bodyPr/>
          <a:lstStyle/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 dirty="0"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 dirty="0"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 dirty="0"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 dirty="0"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 dirty="0"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r>
              <a:rPr dirty="0"/>
              <a:t>Need to fix a bug </a:t>
            </a:r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r>
              <a:rPr dirty="0"/>
              <a:t>Create a branch</a:t>
            </a:r>
          </a:p>
          <a:p>
            <a:pPr marL="755372" lvl="1" indent="-298172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$ git branch </a:t>
            </a:r>
            <a:r>
              <a:rPr dirty="0" err="1"/>
              <a:t>bugFix</a:t>
            </a:r>
            <a:endParaRPr dirty="0"/>
          </a:p>
          <a:p>
            <a:pPr marL="755372" lvl="1" indent="-298172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$ git checkout </a:t>
            </a:r>
            <a:r>
              <a:rPr dirty="0" err="1"/>
              <a:t>bugFix</a:t>
            </a:r>
            <a:endParaRPr dirty="0"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r>
              <a:rPr dirty="0"/>
              <a:t>Make some progress</a:t>
            </a:r>
          </a:p>
          <a:p>
            <a:pPr marL="755372" lvl="1" indent="-298172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Make a commit </a:t>
            </a:r>
          </a:p>
        </p:txBody>
      </p:sp>
      <p:grpSp>
        <p:nvGrpSpPr>
          <p:cNvPr id="276" name="Group 276"/>
          <p:cNvGrpSpPr/>
          <p:nvPr/>
        </p:nvGrpSpPr>
        <p:grpSpPr>
          <a:xfrm>
            <a:off x="591960" y="2932939"/>
            <a:ext cx="1659176" cy="764427"/>
            <a:chOff x="0" y="0"/>
            <a:chExt cx="1659175" cy="764426"/>
          </a:xfrm>
        </p:grpSpPr>
        <p:sp>
          <p:nvSpPr>
            <p:cNvPr id="274" name="Shape 274"/>
            <p:cNvSpPr/>
            <p:nvPr/>
          </p:nvSpPr>
          <p:spPr>
            <a:xfrm>
              <a:off x="-1" y="-1"/>
              <a:ext cx="1659176" cy="764428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37316" y="198486"/>
              <a:ext cx="1584542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C0</a:t>
              </a:r>
            </a:p>
          </p:txBody>
        </p:sp>
      </p:grpSp>
      <p:grpSp>
        <p:nvGrpSpPr>
          <p:cNvPr id="281" name="Group 281"/>
          <p:cNvGrpSpPr/>
          <p:nvPr/>
        </p:nvGrpSpPr>
        <p:grpSpPr>
          <a:xfrm>
            <a:off x="2251131" y="2966523"/>
            <a:ext cx="2434878" cy="764429"/>
            <a:chOff x="0" y="0"/>
            <a:chExt cx="2434877" cy="764428"/>
          </a:xfrm>
        </p:grpSpPr>
        <p:grpSp>
          <p:nvGrpSpPr>
            <p:cNvPr id="279" name="Group 279"/>
            <p:cNvGrpSpPr/>
            <p:nvPr/>
          </p:nvGrpSpPr>
          <p:grpSpPr>
            <a:xfrm>
              <a:off x="775698" y="0"/>
              <a:ext cx="1659179" cy="764429"/>
              <a:chOff x="0" y="0"/>
              <a:chExt cx="1659178" cy="764428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-1" y="-1"/>
                <a:ext cx="1659179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37315" y="198486"/>
                <a:ext cx="1584546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C1</a:t>
                </a:r>
              </a:p>
            </p:txBody>
          </p:sp>
        </p:grpSp>
        <p:sp>
          <p:nvSpPr>
            <p:cNvPr id="280" name="Shape 280"/>
            <p:cNvSpPr/>
            <p:nvPr/>
          </p:nvSpPr>
          <p:spPr>
            <a:xfrm flipH="1" flipV="1">
              <a:off x="-1" y="335844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6" name="Group 286"/>
          <p:cNvGrpSpPr/>
          <p:nvPr/>
        </p:nvGrpSpPr>
        <p:grpSpPr>
          <a:xfrm>
            <a:off x="4706052" y="2966523"/>
            <a:ext cx="2434881" cy="764429"/>
            <a:chOff x="0" y="0"/>
            <a:chExt cx="2434880" cy="764428"/>
          </a:xfrm>
        </p:grpSpPr>
        <p:grpSp>
          <p:nvGrpSpPr>
            <p:cNvPr id="284" name="Group 284"/>
            <p:cNvGrpSpPr/>
            <p:nvPr/>
          </p:nvGrpSpPr>
          <p:grpSpPr>
            <a:xfrm>
              <a:off x="775700" y="0"/>
              <a:ext cx="1659180" cy="764429"/>
              <a:chOff x="0" y="0"/>
              <a:chExt cx="1659179" cy="764428"/>
            </a:xfrm>
          </p:grpSpPr>
          <p:sp>
            <p:nvSpPr>
              <p:cNvPr id="282" name="Shape 282"/>
              <p:cNvSpPr/>
              <p:nvPr/>
            </p:nvSpPr>
            <p:spPr>
              <a:xfrm>
                <a:off x="0" y="-1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37315" y="198486"/>
                <a:ext cx="1584548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C2</a:t>
                </a:r>
              </a:p>
            </p:txBody>
          </p:sp>
        </p:grpSp>
        <p:sp>
          <p:nvSpPr>
            <p:cNvPr id="285" name="Shape 285"/>
            <p:cNvSpPr/>
            <p:nvPr/>
          </p:nvSpPr>
          <p:spPr>
            <a:xfrm flipH="1" flipV="1">
              <a:off x="-1" y="335844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7" name="Shape 287"/>
          <p:cNvSpPr/>
          <p:nvPr/>
        </p:nvSpPr>
        <p:spPr>
          <a:xfrm>
            <a:off x="6304572" y="2311625"/>
            <a:ext cx="3" cy="62131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90" name="Group 290"/>
          <p:cNvGrpSpPr/>
          <p:nvPr/>
        </p:nvGrpSpPr>
        <p:grpSpPr>
          <a:xfrm>
            <a:off x="5438147" y="1513620"/>
            <a:ext cx="1659176" cy="764427"/>
            <a:chOff x="0" y="0"/>
            <a:chExt cx="1659174" cy="764426"/>
          </a:xfrm>
        </p:grpSpPr>
        <p:sp>
          <p:nvSpPr>
            <p:cNvPr id="288" name="Shape 288"/>
            <p:cNvSpPr/>
            <p:nvPr/>
          </p:nvSpPr>
          <p:spPr>
            <a:xfrm>
              <a:off x="0" y="-1"/>
              <a:ext cx="1659175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37316" y="198486"/>
              <a:ext cx="1584542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master</a:t>
              </a:r>
            </a:p>
          </p:txBody>
        </p:sp>
      </p:grpSp>
      <p:sp>
        <p:nvSpPr>
          <p:cNvPr id="291" name="Shape 291"/>
          <p:cNvSpPr/>
          <p:nvPr/>
        </p:nvSpPr>
        <p:spPr>
          <a:xfrm flipV="1">
            <a:off x="6304572" y="3730945"/>
            <a:ext cx="8400" cy="62933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94" name="Group 294"/>
          <p:cNvGrpSpPr/>
          <p:nvPr/>
        </p:nvGrpSpPr>
        <p:grpSpPr>
          <a:xfrm>
            <a:off x="5508569" y="4360276"/>
            <a:ext cx="1659178" cy="764427"/>
            <a:chOff x="0" y="0"/>
            <a:chExt cx="1659176" cy="764426"/>
          </a:xfrm>
        </p:grpSpPr>
        <p:sp>
          <p:nvSpPr>
            <p:cNvPr id="292" name="Shape 292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bugFix</a:t>
              </a:r>
            </a:p>
          </p:txBody>
        </p:sp>
      </p:grpSp>
      <p:grpSp>
        <p:nvGrpSpPr>
          <p:cNvPr id="299" name="Group 299"/>
          <p:cNvGrpSpPr/>
          <p:nvPr/>
        </p:nvGrpSpPr>
        <p:grpSpPr>
          <a:xfrm>
            <a:off x="7135785" y="2966523"/>
            <a:ext cx="2434879" cy="764429"/>
            <a:chOff x="0" y="0"/>
            <a:chExt cx="2434878" cy="764428"/>
          </a:xfrm>
        </p:grpSpPr>
        <p:grpSp>
          <p:nvGrpSpPr>
            <p:cNvPr id="297" name="Group 297"/>
            <p:cNvGrpSpPr/>
            <p:nvPr/>
          </p:nvGrpSpPr>
          <p:grpSpPr>
            <a:xfrm>
              <a:off x="775698" y="0"/>
              <a:ext cx="1659180" cy="764429"/>
              <a:chOff x="0" y="0"/>
              <a:chExt cx="1659179" cy="764428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-1" y="-1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37315" y="198486"/>
                <a:ext cx="1584547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C3</a:t>
                </a:r>
              </a:p>
            </p:txBody>
          </p:sp>
        </p:grpSp>
        <p:sp>
          <p:nvSpPr>
            <p:cNvPr id="298" name="Shape 298"/>
            <p:cNvSpPr/>
            <p:nvPr/>
          </p:nvSpPr>
          <p:spPr>
            <a:xfrm flipH="1" flipV="1">
              <a:off x="-1" y="335844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417440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790 0.000000" pathEditMode="relative">
                                      <p:cBhvr>
                                        <p:cTn id="30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790 0.000000" pathEditMode="relative">
                                      <p:cBhvr>
                                        <p:cTn id="33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build="p" bldLvl="5" animBg="1" advAuto="0"/>
      <p:bldP spid="291" grpId="0" animBg="1" advAuto="0"/>
      <p:bldP spid="294" grpId="0" animBg="1" advAuto="0"/>
      <p:bldP spid="299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508000" y="648050"/>
            <a:ext cx="9067800" cy="1259419"/>
          </a:xfrm>
          <a:prstGeom prst="rect">
            <a:avLst/>
          </a:prstGeom>
        </p:spPr>
        <p:txBody>
          <a:bodyPr/>
          <a:lstStyle/>
          <a:p>
            <a:r>
              <a:rPr sz="4400" dirty="0"/>
              <a:t>Merging</a:t>
            </a:r>
          </a:p>
        </p:txBody>
      </p:sp>
      <p:sp>
        <p:nvSpPr>
          <p:cNvPr id="302" name="Shape 302"/>
          <p:cNvSpPr>
            <a:spLocks noGrp="1"/>
          </p:cNvSpPr>
          <p:nvPr>
            <p:ph type="body" idx="1"/>
          </p:nvPr>
        </p:nvSpPr>
        <p:spPr>
          <a:xfrm>
            <a:off x="508000" y="1966383"/>
            <a:ext cx="9067800" cy="4986942"/>
          </a:xfrm>
          <a:prstGeom prst="rect">
            <a:avLst/>
          </a:prstGeom>
        </p:spPr>
        <p:txBody>
          <a:bodyPr/>
          <a:lstStyle/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 dirty="0"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 dirty="0"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 dirty="0"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 dirty="0"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 dirty="0"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 dirty="0"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 dirty="0"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r>
              <a:rPr dirty="0"/>
              <a:t>Not done with </a:t>
            </a:r>
            <a:r>
              <a:rPr dirty="0" err="1"/>
              <a:t>bugFix</a:t>
            </a:r>
            <a:r>
              <a:rPr dirty="0"/>
              <a:t>, but need to fix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200"/>
            </a:pPr>
            <a:r>
              <a:rPr dirty="0"/>
              <a:t>     a simple but urgent bug </a:t>
            </a:r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r>
              <a:rPr dirty="0"/>
              <a:t>Go back to master: </a:t>
            </a:r>
          </a:p>
          <a:p>
            <a:pPr marL="759757" lvl="1" indent="-302557">
              <a:lnSpc>
                <a:spcPct val="80000"/>
              </a:lnSpc>
              <a:spcBef>
                <a:spcPts val="400"/>
              </a:spcBef>
              <a:defRPr sz="1800"/>
            </a:pPr>
            <a:r>
              <a:rPr dirty="0"/>
              <a:t>$ git checkout master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200"/>
            </a:pPr>
            <a:r>
              <a:rPr dirty="0"/>
              <a:t>=&gt; Create a branch &amp; check it out</a:t>
            </a:r>
          </a:p>
          <a:p>
            <a:pPr marL="759757" lvl="1" indent="-302557">
              <a:lnSpc>
                <a:spcPct val="80000"/>
              </a:lnSpc>
              <a:spcBef>
                <a:spcPts val="400"/>
              </a:spcBef>
              <a:defRPr sz="1800"/>
            </a:pPr>
            <a:r>
              <a:rPr dirty="0"/>
              <a:t>$ git checkout –b </a:t>
            </a:r>
            <a:r>
              <a:rPr dirty="0" err="1"/>
              <a:t>urgentFix</a:t>
            </a:r>
            <a:endParaRPr dirty="0"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r>
              <a:rPr dirty="0"/>
              <a:t>Make some progress</a:t>
            </a:r>
          </a:p>
          <a:p>
            <a:pPr marL="759757" lvl="1" indent="-302557">
              <a:lnSpc>
                <a:spcPct val="80000"/>
              </a:lnSpc>
              <a:spcBef>
                <a:spcPts val="400"/>
              </a:spcBef>
              <a:defRPr sz="1800"/>
            </a:pPr>
            <a:r>
              <a:rPr dirty="0"/>
              <a:t>Make a commit </a:t>
            </a:r>
          </a:p>
        </p:txBody>
      </p:sp>
      <p:grpSp>
        <p:nvGrpSpPr>
          <p:cNvPr id="305" name="Group 305"/>
          <p:cNvGrpSpPr/>
          <p:nvPr/>
        </p:nvGrpSpPr>
        <p:grpSpPr>
          <a:xfrm>
            <a:off x="256115" y="3240897"/>
            <a:ext cx="1659176" cy="764428"/>
            <a:chOff x="0" y="0"/>
            <a:chExt cx="1659175" cy="764426"/>
          </a:xfrm>
        </p:grpSpPr>
        <p:sp>
          <p:nvSpPr>
            <p:cNvPr id="303" name="Shape 303"/>
            <p:cNvSpPr/>
            <p:nvPr/>
          </p:nvSpPr>
          <p:spPr>
            <a:xfrm>
              <a:off x="-1" y="0"/>
              <a:ext cx="1659176" cy="764427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37316" y="198486"/>
              <a:ext cx="1584542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C0</a:t>
              </a:r>
            </a:p>
          </p:txBody>
        </p:sp>
      </p:grpSp>
      <p:grpSp>
        <p:nvGrpSpPr>
          <p:cNvPr id="310" name="Group 310"/>
          <p:cNvGrpSpPr/>
          <p:nvPr/>
        </p:nvGrpSpPr>
        <p:grpSpPr>
          <a:xfrm>
            <a:off x="1915286" y="3274481"/>
            <a:ext cx="2434879" cy="764429"/>
            <a:chOff x="0" y="-2"/>
            <a:chExt cx="2434878" cy="764428"/>
          </a:xfrm>
        </p:grpSpPr>
        <p:grpSp>
          <p:nvGrpSpPr>
            <p:cNvPr id="308" name="Group 308"/>
            <p:cNvGrpSpPr/>
            <p:nvPr/>
          </p:nvGrpSpPr>
          <p:grpSpPr>
            <a:xfrm>
              <a:off x="775698" y="-3"/>
              <a:ext cx="1659180" cy="764429"/>
              <a:chOff x="0" y="-1"/>
              <a:chExt cx="1659179" cy="764428"/>
            </a:xfrm>
          </p:grpSpPr>
          <p:sp>
            <p:nvSpPr>
              <p:cNvPr id="306" name="Shape 306"/>
              <p:cNvSpPr/>
              <p:nvPr/>
            </p:nvSpPr>
            <p:spPr>
              <a:xfrm>
                <a:off x="-1" y="-2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37315" y="198486"/>
                <a:ext cx="1584547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C1</a:t>
                </a:r>
              </a:p>
            </p:txBody>
          </p:sp>
        </p:grpSp>
        <p:sp>
          <p:nvSpPr>
            <p:cNvPr id="309" name="Shape 309"/>
            <p:cNvSpPr/>
            <p:nvPr/>
          </p:nvSpPr>
          <p:spPr>
            <a:xfrm flipH="1" flipV="1">
              <a:off x="-1" y="335843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4370208" y="3274481"/>
            <a:ext cx="2434881" cy="764429"/>
            <a:chOff x="0" y="-2"/>
            <a:chExt cx="2434880" cy="764428"/>
          </a:xfrm>
        </p:grpSpPr>
        <p:grpSp>
          <p:nvGrpSpPr>
            <p:cNvPr id="313" name="Group 313"/>
            <p:cNvGrpSpPr/>
            <p:nvPr/>
          </p:nvGrpSpPr>
          <p:grpSpPr>
            <a:xfrm>
              <a:off x="775700" y="-3"/>
              <a:ext cx="1659180" cy="764429"/>
              <a:chOff x="0" y="-1"/>
              <a:chExt cx="1659179" cy="764428"/>
            </a:xfrm>
          </p:grpSpPr>
          <p:sp>
            <p:nvSpPr>
              <p:cNvPr id="311" name="Shape 311"/>
              <p:cNvSpPr/>
              <p:nvPr/>
            </p:nvSpPr>
            <p:spPr>
              <a:xfrm>
                <a:off x="0" y="-2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37315" y="198486"/>
                <a:ext cx="1584548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C2</a:t>
                </a:r>
              </a:p>
            </p:txBody>
          </p:sp>
        </p:grpSp>
        <p:sp>
          <p:nvSpPr>
            <p:cNvPr id="314" name="Shape 314"/>
            <p:cNvSpPr/>
            <p:nvPr/>
          </p:nvSpPr>
          <p:spPr>
            <a:xfrm flipH="1" flipV="1">
              <a:off x="-1" y="335843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6" name="Shape 316"/>
          <p:cNvSpPr/>
          <p:nvPr/>
        </p:nvSpPr>
        <p:spPr>
          <a:xfrm>
            <a:off x="5968729" y="2619585"/>
            <a:ext cx="3" cy="62131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19" name="Group 319"/>
          <p:cNvGrpSpPr/>
          <p:nvPr/>
        </p:nvGrpSpPr>
        <p:grpSpPr>
          <a:xfrm>
            <a:off x="5102302" y="1821580"/>
            <a:ext cx="1659177" cy="764427"/>
            <a:chOff x="0" y="0"/>
            <a:chExt cx="1659176" cy="764426"/>
          </a:xfrm>
        </p:grpSpPr>
        <p:sp>
          <p:nvSpPr>
            <p:cNvPr id="317" name="Shape 317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master</a:t>
              </a:r>
            </a:p>
          </p:txBody>
        </p:sp>
      </p:grpSp>
      <p:sp>
        <p:nvSpPr>
          <p:cNvPr id="320" name="Shape 320"/>
          <p:cNvSpPr/>
          <p:nvPr/>
        </p:nvSpPr>
        <p:spPr>
          <a:xfrm flipV="1">
            <a:off x="8446133" y="4412718"/>
            <a:ext cx="8399" cy="62933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23" name="Group 323"/>
          <p:cNvGrpSpPr/>
          <p:nvPr/>
        </p:nvGrpSpPr>
        <p:grpSpPr>
          <a:xfrm>
            <a:off x="7650129" y="5042049"/>
            <a:ext cx="1659177" cy="764427"/>
            <a:chOff x="0" y="0"/>
            <a:chExt cx="1659176" cy="764426"/>
          </a:xfrm>
        </p:grpSpPr>
        <p:sp>
          <p:nvSpPr>
            <p:cNvPr id="321" name="Shape 321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bugFix</a:t>
              </a:r>
            </a:p>
          </p:txBody>
        </p:sp>
      </p:grpSp>
      <p:grpSp>
        <p:nvGrpSpPr>
          <p:cNvPr id="328" name="Group 328"/>
          <p:cNvGrpSpPr/>
          <p:nvPr/>
        </p:nvGrpSpPr>
        <p:grpSpPr>
          <a:xfrm>
            <a:off x="6805083" y="3656693"/>
            <a:ext cx="2411767" cy="1204636"/>
            <a:chOff x="0" y="0"/>
            <a:chExt cx="2411765" cy="1204635"/>
          </a:xfrm>
        </p:grpSpPr>
        <p:grpSp>
          <p:nvGrpSpPr>
            <p:cNvPr id="326" name="Group 326"/>
            <p:cNvGrpSpPr/>
            <p:nvPr/>
          </p:nvGrpSpPr>
          <p:grpSpPr>
            <a:xfrm>
              <a:off x="752588" y="440206"/>
              <a:ext cx="1659179" cy="764430"/>
              <a:chOff x="0" y="0"/>
              <a:chExt cx="1659177" cy="764428"/>
            </a:xfrm>
          </p:grpSpPr>
          <p:sp>
            <p:nvSpPr>
              <p:cNvPr id="324" name="Shape 324"/>
              <p:cNvSpPr/>
              <p:nvPr/>
            </p:nvSpPr>
            <p:spPr>
              <a:xfrm>
                <a:off x="-1" y="-1"/>
                <a:ext cx="1659178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37315" y="198486"/>
                <a:ext cx="1584545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C3</a:t>
                </a:r>
              </a:p>
            </p:txBody>
          </p:sp>
        </p:grpSp>
        <p:sp>
          <p:nvSpPr>
            <p:cNvPr id="327" name="Shape 327"/>
            <p:cNvSpPr/>
            <p:nvPr/>
          </p:nvSpPr>
          <p:spPr>
            <a:xfrm flipH="1" flipV="1">
              <a:off x="0" y="-1"/>
              <a:ext cx="732540" cy="7760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9" name="Shape 329"/>
          <p:cNvSpPr/>
          <p:nvPr/>
        </p:nvSpPr>
        <p:spPr>
          <a:xfrm flipH="1">
            <a:off x="6050307" y="3007951"/>
            <a:ext cx="1500475" cy="49585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32" name="Group 332"/>
          <p:cNvGrpSpPr/>
          <p:nvPr/>
        </p:nvGrpSpPr>
        <p:grpSpPr>
          <a:xfrm>
            <a:off x="7569606" y="2345371"/>
            <a:ext cx="1659177" cy="764427"/>
            <a:chOff x="0" y="0"/>
            <a:chExt cx="1659176" cy="764426"/>
          </a:xfrm>
        </p:grpSpPr>
        <p:sp>
          <p:nvSpPr>
            <p:cNvPr id="330" name="Shape 330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C4</a:t>
              </a:r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5139140" y="4585803"/>
            <a:ext cx="1659178" cy="764427"/>
            <a:chOff x="0" y="0"/>
            <a:chExt cx="1659176" cy="764426"/>
          </a:xfrm>
        </p:grpSpPr>
        <p:sp>
          <p:nvSpPr>
            <p:cNvPr id="333" name="Shape 333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urgentFix</a:t>
              </a:r>
            </a:p>
          </p:txBody>
        </p:sp>
      </p:grpSp>
      <p:sp>
        <p:nvSpPr>
          <p:cNvPr id="336" name="Shape 336"/>
          <p:cNvSpPr/>
          <p:nvPr/>
        </p:nvSpPr>
        <p:spPr>
          <a:xfrm flipV="1">
            <a:off x="5968727" y="4073566"/>
            <a:ext cx="3" cy="50341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400343" y="1939097"/>
            <a:ext cx="2" cy="38657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274562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0912 0.000000 C 0.148060 0.000000 0.178329 -0.031136 0.201811 -0.074888 C 0.225295 -0.118639 0.241991 -0.175008 0.241991 -0.225473 L 0.241991 -0.450703" pathEditMode="relative">
                                      <p:cBhvr>
                                        <p:cTn id="40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 build="p" bldLvl="5" animBg="1" advAuto="0"/>
      <p:bldP spid="329" grpId="0" animBg="1" advAuto="0"/>
      <p:bldP spid="332" grpId="0" animBg="1" advAuto="0"/>
      <p:bldP spid="335" grpId="0" animBg="1" advAuto="0"/>
      <p:bldP spid="336" grpId="0" animBg="1" advAuto="0"/>
      <p:bldP spid="336" grpId="1" animBg="1" advAuto="0"/>
      <p:bldP spid="337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508000" y="536290"/>
            <a:ext cx="9067800" cy="1259419"/>
          </a:xfrm>
          <a:prstGeom prst="rect">
            <a:avLst/>
          </a:prstGeom>
        </p:spPr>
        <p:txBody>
          <a:bodyPr/>
          <a:lstStyle/>
          <a:p>
            <a:r>
              <a:rPr sz="4400" dirty="0"/>
              <a:t>Merging</a:t>
            </a:r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pPr marL="371475" indent="-371475">
              <a:spcBef>
                <a:spcPts val="500"/>
              </a:spcBef>
              <a:defRPr sz="2600"/>
            </a:pPr>
            <a:r>
              <a:t>When confident about fix, we can</a:t>
            </a:r>
          </a:p>
          <a:p>
            <a:pPr marL="0" indent="0">
              <a:spcBef>
                <a:spcPts val="500"/>
              </a:spcBef>
              <a:buSzTx/>
              <a:buNone/>
              <a:defRPr sz="2600"/>
            </a:pPr>
            <a:r>
              <a:t>     merge it back into master</a:t>
            </a:r>
          </a:p>
          <a:p>
            <a:pPr marL="771525" lvl="1" indent="-314325">
              <a:spcBef>
                <a:spcPts val="400"/>
              </a:spcBef>
              <a:defRPr sz="2200"/>
            </a:pPr>
            <a:r>
              <a:t>$ git checkout master </a:t>
            </a:r>
            <a:endParaRPr sz="3000"/>
          </a:p>
          <a:p>
            <a:pPr marL="771525" lvl="1" indent="-314325">
              <a:spcBef>
                <a:spcPts val="400"/>
              </a:spcBef>
              <a:defRPr sz="2200"/>
            </a:pPr>
            <a:r>
              <a:t>$ git merge urgentFix</a:t>
            </a:r>
          </a:p>
          <a:p>
            <a:pPr marL="0" lvl="1" indent="503766">
              <a:spcBef>
                <a:spcPts val="600"/>
              </a:spcBef>
              <a:buSzTx/>
              <a:buNone/>
              <a:defRPr sz="2200"/>
            </a:pPr>
            <a:endParaRPr/>
          </a:p>
          <a:p>
            <a:pPr marL="0" lvl="1" indent="503766">
              <a:spcBef>
                <a:spcPts val="600"/>
              </a:spcBef>
              <a:buSzTx/>
              <a:buNone/>
              <a:defRPr sz="2200"/>
            </a:pPr>
            <a:endParaRPr/>
          </a:p>
          <a:p>
            <a:pPr marL="0" lvl="1" indent="503766">
              <a:spcBef>
                <a:spcPts val="600"/>
              </a:spcBef>
              <a:buSzTx/>
              <a:buNone/>
              <a:defRPr sz="2200"/>
            </a:pPr>
            <a:endParaRPr/>
          </a:p>
          <a:p>
            <a:pPr marL="0" lvl="1" indent="503766">
              <a:spcBef>
                <a:spcPts val="600"/>
              </a:spcBef>
              <a:buSzTx/>
              <a:buNone/>
              <a:defRPr sz="2200"/>
            </a:pPr>
            <a:endParaRPr/>
          </a:p>
          <a:p>
            <a:pPr marL="771525" lvl="1" indent="-314325">
              <a:spcBef>
                <a:spcPts val="400"/>
              </a:spcBef>
              <a:defRPr sz="2200"/>
            </a:pPr>
            <a:r>
              <a:t>$ git branch –d urgentFix 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340076" y="4142590"/>
            <a:ext cx="1659176" cy="764427"/>
            <a:chOff x="0" y="0"/>
            <a:chExt cx="1659175" cy="764426"/>
          </a:xfrm>
        </p:grpSpPr>
        <p:sp>
          <p:nvSpPr>
            <p:cNvPr id="341" name="Shape 341"/>
            <p:cNvSpPr/>
            <p:nvPr/>
          </p:nvSpPr>
          <p:spPr>
            <a:xfrm>
              <a:off x="-1" y="-1"/>
              <a:ext cx="1659176" cy="764428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7316" y="198486"/>
              <a:ext cx="1584542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C0</a:t>
              </a:r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1999247" y="4176176"/>
            <a:ext cx="2434879" cy="764429"/>
            <a:chOff x="0" y="0"/>
            <a:chExt cx="2434878" cy="764428"/>
          </a:xfrm>
        </p:grpSpPr>
        <p:grpSp>
          <p:nvGrpSpPr>
            <p:cNvPr id="346" name="Group 346"/>
            <p:cNvGrpSpPr/>
            <p:nvPr/>
          </p:nvGrpSpPr>
          <p:grpSpPr>
            <a:xfrm>
              <a:off x="775698" y="0"/>
              <a:ext cx="1659180" cy="764429"/>
              <a:chOff x="0" y="0"/>
              <a:chExt cx="1659179" cy="764428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-1" y="-1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37315" y="198486"/>
                <a:ext cx="1584547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C1</a:t>
                </a:r>
              </a:p>
            </p:txBody>
          </p:sp>
        </p:grpSp>
        <p:sp>
          <p:nvSpPr>
            <p:cNvPr id="347" name="Shape 347"/>
            <p:cNvSpPr/>
            <p:nvPr/>
          </p:nvSpPr>
          <p:spPr>
            <a:xfrm flipH="1" flipV="1">
              <a:off x="-1" y="335844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53" name="Group 353"/>
          <p:cNvGrpSpPr/>
          <p:nvPr/>
        </p:nvGrpSpPr>
        <p:grpSpPr>
          <a:xfrm>
            <a:off x="4454169" y="4176176"/>
            <a:ext cx="2434881" cy="764429"/>
            <a:chOff x="0" y="0"/>
            <a:chExt cx="2434880" cy="764428"/>
          </a:xfrm>
        </p:grpSpPr>
        <p:grpSp>
          <p:nvGrpSpPr>
            <p:cNvPr id="351" name="Group 351"/>
            <p:cNvGrpSpPr/>
            <p:nvPr/>
          </p:nvGrpSpPr>
          <p:grpSpPr>
            <a:xfrm>
              <a:off x="775700" y="0"/>
              <a:ext cx="1659180" cy="764429"/>
              <a:chOff x="0" y="0"/>
              <a:chExt cx="1659179" cy="764428"/>
            </a:xfrm>
          </p:grpSpPr>
          <p:sp>
            <p:nvSpPr>
              <p:cNvPr id="349" name="Shape 349"/>
              <p:cNvSpPr/>
              <p:nvPr/>
            </p:nvSpPr>
            <p:spPr>
              <a:xfrm>
                <a:off x="0" y="-1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37315" y="198486"/>
                <a:ext cx="1584548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C2</a:t>
                </a:r>
              </a:p>
            </p:txBody>
          </p:sp>
        </p:grpSp>
        <p:sp>
          <p:nvSpPr>
            <p:cNvPr id="352" name="Shape 352"/>
            <p:cNvSpPr/>
            <p:nvPr/>
          </p:nvSpPr>
          <p:spPr>
            <a:xfrm flipH="1" flipV="1">
              <a:off x="-1" y="335844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54" name="Shape 354"/>
          <p:cNvSpPr/>
          <p:nvPr/>
        </p:nvSpPr>
        <p:spPr>
          <a:xfrm>
            <a:off x="6052689" y="3521278"/>
            <a:ext cx="3" cy="62131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57" name="Group 357"/>
          <p:cNvGrpSpPr/>
          <p:nvPr/>
        </p:nvGrpSpPr>
        <p:grpSpPr>
          <a:xfrm>
            <a:off x="5186262" y="2723271"/>
            <a:ext cx="1659177" cy="764427"/>
            <a:chOff x="0" y="0"/>
            <a:chExt cx="1659176" cy="764426"/>
          </a:xfrm>
        </p:grpSpPr>
        <p:sp>
          <p:nvSpPr>
            <p:cNvPr id="355" name="Shape 355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master</a:t>
              </a:r>
            </a:p>
          </p:txBody>
        </p:sp>
      </p:grpSp>
      <p:grpSp>
        <p:nvGrpSpPr>
          <p:cNvPr id="360" name="Group 360"/>
          <p:cNvGrpSpPr/>
          <p:nvPr/>
        </p:nvGrpSpPr>
        <p:grpSpPr>
          <a:xfrm>
            <a:off x="7637574" y="5985702"/>
            <a:ext cx="1659177" cy="764427"/>
            <a:chOff x="0" y="0"/>
            <a:chExt cx="1659176" cy="764426"/>
          </a:xfrm>
        </p:grpSpPr>
        <p:sp>
          <p:nvSpPr>
            <p:cNvPr id="358" name="Shape 358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bugFix</a:t>
              </a:r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6889044" y="4558384"/>
            <a:ext cx="2411766" cy="1204637"/>
            <a:chOff x="0" y="0"/>
            <a:chExt cx="2411765" cy="1204636"/>
          </a:xfrm>
        </p:grpSpPr>
        <p:grpSp>
          <p:nvGrpSpPr>
            <p:cNvPr id="363" name="Group 363"/>
            <p:cNvGrpSpPr/>
            <p:nvPr/>
          </p:nvGrpSpPr>
          <p:grpSpPr>
            <a:xfrm>
              <a:off x="752588" y="440206"/>
              <a:ext cx="1659179" cy="764430"/>
              <a:chOff x="0" y="0"/>
              <a:chExt cx="1659177" cy="764429"/>
            </a:xfrm>
          </p:grpSpPr>
          <p:sp>
            <p:nvSpPr>
              <p:cNvPr id="361" name="Shape 361"/>
              <p:cNvSpPr/>
              <p:nvPr/>
            </p:nvSpPr>
            <p:spPr>
              <a:xfrm>
                <a:off x="-1" y="-1"/>
                <a:ext cx="1659178" cy="764430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37315" y="198486"/>
                <a:ext cx="1584545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C3</a:t>
                </a:r>
              </a:p>
            </p:txBody>
          </p:sp>
        </p:grpSp>
        <p:sp>
          <p:nvSpPr>
            <p:cNvPr id="364" name="Shape 364"/>
            <p:cNvSpPr/>
            <p:nvPr/>
          </p:nvSpPr>
          <p:spPr>
            <a:xfrm flipH="1" flipV="1">
              <a:off x="0" y="-1"/>
              <a:ext cx="732540" cy="7760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7653566" y="3247064"/>
            <a:ext cx="1659178" cy="764428"/>
            <a:chOff x="0" y="0"/>
            <a:chExt cx="1659176" cy="764426"/>
          </a:xfrm>
        </p:grpSpPr>
        <p:sp>
          <p:nvSpPr>
            <p:cNvPr id="366" name="Shape 366"/>
            <p:cNvSpPr/>
            <p:nvPr/>
          </p:nvSpPr>
          <p:spPr>
            <a:xfrm>
              <a:off x="0" y="0"/>
              <a:ext cx="1659177" cy="764427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C4</a:t>
              </a:r>
            </a:p>
          </p:txBody>
        </p:sp>
      </p:grpSp>
      <p:sp>
        <p:nvSpPr>
          <p:cNvPr id="369" name="Shape 369"/>
          <p:cNvSpPr/>
          <p:nvPr/>
        </p:nvSpPr>
        <p:spPr>
          <a:xfrm flipH="1">
            <a:off x="6889043" y="3629276"/>
            <a:ext cx="764527" cy="89552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72" name="Group 372"/>
          <p:cNvGrpSpPr/>
          <p:nvPr/>
        </p:nvGrpSpPr>
        <p:grpSpPr>
          <a:xfrm>
            <a:off x="7653566" y="2282662"/>
            <a:ext cx="1659178" cy="764428"/>
            <a:chOff x="0" y="0"/>
            <a:chExt cx="1659176" cy="764426"/>
          </a:xfrm>
        </p:grpSpPr>
        <p:sp>
          <p:nvSpPr>
            <p:cNvPr id="370" name="Shape 370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urgentFix</a:t>
              </a:r>
            </a:p>
          </p:txBody>
        </p:sp>
      </p:grpSp>
      <p:sp>
        <p:nvSpPr>
          <p:cNvPr id="373" name="Shape 373"/>
          <p:cNvSpPr/>
          <p:nvPr/>
        </p:nvSpPr>
        <p:spPr>
          <a:xfrm>
            <a:off x="8483154" y="3047085"/>
            <a:ext cx="6477" cy="20791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4" name="Shape 374"/>
          <p:cNvSpPr/>
          <p:nvPr/>
        </p:nvSpPr>
        <p:spPr>
          <a:xfrm flipV="1">
            <a:off x="8491518" y="5742237"/>
            <a:ext cx="3" cy="24346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7753491" y="2439147"/>
            <a:ext cx="1427342" cy="3674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374" tIns="50374" rIns="50374" bIns="50374">
            <a:spAutoFit/>
          </a:bodyPr>
          <a:lstStyle>
            <a:lvl1pPr algn="ctr" defTabSz="1007532">
              <a:defRPr b="1"/>
            </a:lvl1pPr>
          </a:lstStyle>
          <a:p>
            <a: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80904213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4895 0.000000 C 0.152872 0.000000 0.184095 -0.017250 0.208325 -0.041500 C 0.232555 -0.065750 0.249790 -0.097000 0.249790 -0.125000 L 0.249790 -0.250000" pathEditMode="relative">
                                      <p:cBhvr>
                                        <p:cTn id="13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4895 0.000000 C 0.152872 0.000000 0.184095 -0.017250 0.208325 -0.041500 C 0.232555 -0.065750 0.249790 -0.097000 0.249790 -0.125000 L 0.249790 -0.250000" pathEditMode="relative">
                                      <p:cBhvr>
                                        <p:cTn id="16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 build="p" bldLvl="5" animBg="1" advAuto="0"/>
      <p:bldP spid="354" grpId="0" animBg="1" advAuto="0"/>
      <p:bldP spid="357" grpId="0" animBg="1" advAuto="0"/>
      <p:bldP spid="375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Source/Version Control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99440" y="1874231"/>
            <a:ext cx="143510" cy="17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923289" y="1787294"/>
            <a:ext cx="7550784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11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changes to code and other files related to the software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1031239" y="2741680"/>
            <a:ext cx="15303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1355089" y="2703226"/>
            <a:ext cx="8134351" cy="178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713740" lvl="0" indent="0" algn="l" rtl="0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new files were added? </a:t>
            </a:r>
          </a:p>
          <a:p>
            <a:pPr marL="12700" marR="713740" lvl="0" indent="0" algn="l" rtl="0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changes made to files?</a:t>
            </a:r>
            <a:endParaRPr dirty="0"/>
          </a:p>
          <a:p>
            <a:pPr marL="12700" marR="5080" lvl="0" indent="0" algn="l" rtl="0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version had what changes? </a:t>
            </a:r>
          </a:p>
          <a:p>
            <a:pPr marL="12700" marR="5080" lvl="0" indent="0" algn="l" rtl="0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user made the changes?</a:t>
            </a:r>
            <a:endParaRPr dirty="0"/>
          </a:p>
        </p:txBody>
      </p:sp>
      <p:sp>
        <p:nvSpPr>
          <p:cNvPr id="70" name="Shape 70"/>
          <p:cNvSpPr txBox="1"/>
          <p:nvPr/>
        </p:nvSpPr>
        <p:spPr>
          <a:xfrm>
            <a:off x="1031239" y="3225550"/>
            <a:ext cx="15303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1031239" y="3709420"/>
            <a:ext cx="15303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1031239" y="4193290"/>
            <a:ext cx="15303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599440" y="4727921"/>
            <a:ext cx="143510" cy="17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923289" y="4640984"/>
            <a:ext cx="5084445" cy="111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entire history of the software Version control software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599440" y="5276561"/>
            <a:ext cx="143510" cy="17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031239" y="5775711"/>
            <a:ext cx="15303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1355089" y="5735985"/>
            <a:ext cx="3513454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GIT, Subversion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733550" defTabSz="832103">
              <a:defRPr sz="4000"/>
            </a:pPr>
            <a:r>
              <a:t>Me</a:t>
            </a:r>
            <a:r>
              <a:rPr spc="-100"/>
              <a:t>rging</a:t>
            </a:r>
          </a:p>
        </p:txBody>
      </p:sp>
      <p:sp>
        <p:nvSpPr>
          <p:cNvPr id="378" name="Shape 378"/>
          <p:cNvSpPr/>
          <p:nvPr/>
        </p:nvSpPr>
        <p:spPr>
          <a:xfrm>
            <a:off x="1005838" y="1371600"/>
            <a:ext cx="2947673" cy="24879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6150609" y="1463037"/>
            <a:ext cx="2719071" cy="239649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599440" y="4316605"/>
            <a:ext cx="11684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900" spc="17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81" name="Shape 381"/>
          <p:cNvSpPr/>
          <p:nvPr/>
        </p:nvSpPr>
        <p:spPr>
          <a:xfrm>
            <a:off x="923287" y="4250609"/>
            <a:ext cx="3799208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4"/>
              <a:t>e</a:t>
            </a:r>
            <a:r>
              <a:rPr spc="9"/>
              <a:t>r</a:t>
            </a:r>
            <a:r>
              <a:rPr spc="-4"/>
              <a:t>g</a:t>
            </a:r>
            <a:r>
              <a:t>i</a:t>
            </a:r>
            <a:r>
              <a:rPr spc="-4"/>
              <a:t>n</a:t>
            </a:r>
            <a:r>
              <a:t>g</a:t>
            </a:r>
            <a:r>
              <a:rPr spc="-4"/>
              <a:t> </a:t>
            </a:r>
            <a:r>
              <a:rPr spc="4"/>
              <a:t>h</a:t>
            </a:r>
            <a:r>
              <a:rPr spc="-4"/>
              <a:t>o</a:t>
            </a:r>
            <a:r>
              <a:rPr spc="-15"/>
              <a:t>t</a:t>
            </a:r>
            <a:r>
              <a:rPr spc="-4"/>
              <a:t>fi</a:t>
            </a:r>
            <a:r>
              <a:t>x </a:t>
            </a:r>
            <a:r>
              <a:rPr spc="4"/>
              <a:t>b</a:t>
            </a:r>
            <a:r>
              <a:t>r</a:t>
            </a:r>
            <a:r>
              <a:rPr spc="-4"/>
              <a:t>a</a:t>
            </a:r>
            <a:r>
              <a:rPr spc="4"/>
              <a:t>nc</a:t>
            </a:r>
            <a:r>
              <a:t>h</a:t>
            </a:r>
            <a:r>
              <a:rPr spc="-4"/>
              <a:t> i</a:t>
            </a:r>
            <a:r>
              <a:rPr spc="4"/>
              <a:t>n</a:t>
            </a:r>
            <a:r>
              <a:rPr spc="-15"/>
              <a:t>t</a:t>
            </a:r>
            <a:r>
              <a:t>o</a:t>
            </a:r>
            <a:r>
              <a:rPr spc="-4"/>
              <a:t> </a:t>
            </a:r>
            <a:r>
              <a:t>m</a:t>
            </a:r>
            <a:r>
              <a:rPr spc="-4"/>
              <a:t>a</a:t>
            </a:r>
            <a:r>
              <a:rPr spc="4"/>
              <a:t>s</a:t>
            </a:r>
            <a:r>
              <a:rPr spc="-15"/>
              <a:t>t</a:t>
            </a:r>
            <a:r>
              <a:rPr spc="4"/>
              <a:t>e</a:t>
            </a:r>
            <a:r>
              <a:t>r</a:t>
            </a:r>
          </a:p>
        </p:txBody>
      </p:sp>
      <p:sp>
        <p:nvSpPr>
          <p:cNvPr id="382" name="Shape 382"/>
          <p:cNvSpPr/>
          <p:nvPr/>
        </p:nvSpPr>
        <p:spPr>
          <a:xfrm>
            <a:off x="1031238" y="4746204"/>
            <a:ext cx="13144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5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83" name="Shape 383"/>
          <p:cNvSpPr/>
          <p:nvPr/>
        </p:nvSpPr>
        <p:spPr>
          <a:xfrm>
            <a:off x="1355088" y="4712889"/>
            <a:ext cx="4795523" cy="1211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R="1300480" indent="12700">
              <a:lnSpc>
                <a:spcPct val="140400"/>
              </a:lnSpc>
              <a:defRPr sz="2000" spc="4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-4"/>
              <a:t>it </a:t>
            </a:r>
            <a:r>
              <a:rPr spc="0"/>
              <a:t>c</a:t>
            </a:r>
            <a:r>
              <a:t>he</a:t>
            </a:r>
            <a:r>
              <a:rPr spc="0"/>
              <a:t>c</a:t>
            </a:r>
            <a:r>
              <a:t>ko</a:t>
            </a:r>
            <a:r>
              <a:rPr spc="-4"/>
              <a:t>ut </a:t>
            </a:r>
            <a:r>
              <a:rPr spc="-9"/>
              <a:t>m</a:t>
            </a:r>
            <a:r>
              <a:t>as</a:t>
            </a:r>
            <a:r>
              <a:rPr spc="-15"/>
              <a:t>t</a:t>
            </a:r>
            <a:r>
              <a:t>e</a:t>
            </a:r>
            <a:r>
              <a:rPr spc="0"/>
              <a:t>r </a:t>
            </a:r>
          </a:p>
          <a:p>
            <a:pPr marR="1300480" indent="12700">
              <a:lnSpc>
                <a:spcPct val="140400"/>
              </a:lnSpc>
              <a:defRPr sz="2000" spc="4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-4"/>
              <a:t>it </a:t>
            </a:r>
            <a:r>
              <a:rPr spc="-9"/>
              <a:t>m</a:t>
            </a:r>
            <a:r>
              <a:t>e</a:t>
            </a:r>
            <a:r>
              <a:rPr spc="0"/>
              <a:t>r</a:t>
            </a:r>
            <a:r>
              <a:t>g</a:t>
            </a:r>
            <a:r>
              <a:rPr spc="0"/>
              <a:t>e</a:t>
            </a:r>
            <a:r>
              <a:rPr spc="-4"/>
              <a:t> h</a:t>
            </a:r>
            <a:r>
              <a:t>o</a:t>
            </a:r>
            <a:r>
              <a:rPr spc="-15"/>
              <a:t>tf</a:t>
            </a:r>
            <a:r>
              <a:rPr spc="0"/>
              <a:t>ix</a:t>
            </a:r>
          </a:p>
          <a:p>
            <a:pPr indent="12700">
              <a:spcBef>
                <a:spcPts val="900"/>
              </a:spcBef>
              <a:defRPr sz="2000" spc="-4">
                <a:latin typeface="Arial"/>
                <a:ea typeface="Arial"/>
                <a:cs typeface="Arial"/>
                <a:sym typeface="Arial"/>
              </a:defRPr>
            </a:pPr>
            <a:r>
              <a:t>G</a:t>
            </a:r>
            <a:r>
              <a:rPr spc="0"/>
              <a:t>i</a:t>
            </a:r>
            <a:r>
              <a:t>t</a:t>
            </a:r>
            <a:r>
              <a:rPr spc="-15"/>
              <a:t> t</a:t>
            </a:r>
            <a:r>
              <a:rPr spc="0"/>
              <a:t>ri</a:t>
            </a:r>
            <a:r>
              <a:t>e</a:t>
            </a:r>
            <a:r>
              <a:rPr spc="0"/>
              <a:t>s </a:t>
            </a:r>
            <a:r>
              <a:t>t</a:t>
            </a:r>
            <a:r>
              <a:rPr spc="0"/>
              <a:t>o</a:t>
            </a:r>
            <a:r>
              <a:rPr spc="-9"/>
              <a:t> </a:t>
            </a:r>
            <a:r>
              <a:rPr spc="0"/>
              <a:t>m</a:t>
            </a:r>
            <a:r>
              <a:rPr spc="4"/>
              <a:t>e</a:t>
            </a:r>
            <a:r>
              <a:rPr spc="0"/>
              <a:t>r</a:t>
            </a:r>
            <a:r>
              <a:rPr spc="4"/>
              <a:t>g</a:t>
            </a:r>
            <a:r>
              <a:rPr spc="0"/>
              <a:t>e</a:t>
            </a:r>
            <a:r>
              <a:rPr spc="-9"/>
              <a:t> </a:t>
            </a:r>
            <a:r>
              <a:rPr spc="4"/>
              <a:t>au</a:t>
            </a:r>
            <a:r>
              <a:rPr spc="-15"/>
              <a:t>t</a:t>
            </a:r>
            <a:r>
              <a:t>o</a:t>
            </a:r>
            <a:r>
              <a:rPr spc="0"/>
              <a:t>m</a:t>
            </a:r>
            <a:r>
              <a:rPr spc="4"/>
              <a:t>a</a:t>
            </a:r>
            <a:r>
              <a:rPr spc="-15"/>
              <a:t>t</a:t>
            </a:r>
            <a:r>
              <a:t>i</a:t>
            </a:r>
            <a:r>
              <a:rPr spc="4"/>
              <a:t>ca</a:t>
            </a:r>
            <a:r>
              <a:t>ll</a:t>
            </a:r>
            <a:r>
              <a:rPr spc="0"/>
              <a:t>y</a:t>
            </a:r>
          </a:p>
        </p:txBody>
      </p:sp>
      <p:sp>
        <p:nvSpPr>
          <p:cNvPr id="384" name="Shape 384"/>
          <p:cNvSpPr/>
          <p:nvPr/>
        </p:nvSpPr>
        <p:spPr>
          <a:xfrm>
            <a:off x="1031238" y="5172924"/>
            <a:ext cx="13144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5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85" name="Shape 385"/>
          <p:cNvSpPr/>
          <p:nvPr/>
        </p:nvSpPr>
        <p:spPr>
          <a:xfrm>
            <a:off x="1031238" y="5599645"/>
            <a:ext cx="13144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5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86" name="Shape 386"/>
          <p:cNvSpPr/>
          <p:nvPr/>
        </p:nvSpPr>
        <p:spPr>
          <a:xfrm>
            <a:off x="1499869" y="6061585"/>
            <a:ext cx="11684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900" spc="17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87" name="Shape 387"/>
          <p:cNvSpPr/>
          <p:nvPr/>
        </p:nvSpPr>
        <p:spPr>
          <a:xfrm>
            <a:off x="1786888" y="6076869"/>
            <a:ext cx="5595623" cy="65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</a:t>
            </a:r>
            <a:r>
              <a:rPr spc="-4" dirty="0"/>
              <a:t>i</a:t>
            </a:r>
            <a:r>
              <a:rPr dirty="0"/>
              <a:t>m</a:t>
            </a:r>
            <a:r>
              <a:rPr spc="-4" dirty="0"/>
              <a:t>p</a:t>
            </a:r>
            <a:r>
              <a:rPr dirty="0"/>
              <a:t>le</a:t>
            </a:r>
            <a:r>
              <a:rPr spc="-4" dirty="0"/>
              <a:t> if</a:t>
            </a:r>
            <a:r>
              <a:rPr spc="-15" dirty="0"/>
              <a:t> </a:t>
            </a:r>
            <a:r>
              <a:rPr dirty="0"/>
              <a:t>i</a:t>
            </a:r>
            <a:r>
              <a:rPr spc="-15" dirty="0"/>
              <a:t>t</a:t>
            </a:r>
            <a:r>
              <a:rPr dirty="0"/>
              <a:t>s a</a:t>
            </a:r>
            <a:r>
              <a:rPr spc="-4" dirty="0"/>
              <a:t> </a:t>
            </a:r>
            <a:r>
              <a:rPr spc="-15" dirty="0"/>
              <a:t>f</a:t>
            </a:r>
            <a:r>
              <a:rPr spc="-4" dirty="0"/>
              <a:t>o</a:t>
            </a:r>
            <a:r>
              <a:rPr spc="9" dirty="0"/>
              <a:t>r</a:t>
            </a:r>
            <a:r>
              <a:rPr dirty="0"/>
              <a:t>w</a:t>
            </a:r>
            <a:r>
              <a:rPr spc="-4" dirty="0"/>
              <a:t>a</a:t>
            </a:r>
            <a:r>
              <a:rPr spc="9" dirty="0"/>
              <a:t>r</a:t>
            </a:r>
            <a:r>
              <a:rPr dirty="0"/>
              <a:t>d</a:t>
            </a:r>
            <a:r>
              <a:rPr spc="-4" dirty="0"/>
              <a:t> </a:t>
            </a:r>
            <a:r>
              <a:rPr spc="-9" dirty="0"/>
              <a:t>m</a:t>
            </a:r>
            <a:r>
              <a:rPr spc="4" dirty="0"/>
              <a:t>e</a:t>
            </a:r>
            <a:r>
              <a:rPr dirty="0"/>
              <a:t>r</a:t>
            </a:r>
            <a:r>
              <a:rPr spc="4" dirty="0"/>
              <a:t>g</a:t>
            </a:r>
            <a:r>
              <a:rPr dirty="0"/>
              <a:t>e</a:t>
            </a:r>
          </a:p>
          <a:p>
            <a:pPr indent="12700">
              <a:spcBef>
                <a:spcPts val="600"/>
              </a:spcBef>
              <a:defRPr sz="2000" spc="-4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Oth</a:t>
            </a:r>
            <a:r>
              <a:rPr spc="4" dirty="0"/>
              <a:t>e</a:t>
            </a:r>
            <a:r>
              <a:rPr spc="0" dirty="0"/>
              <a:t>rw</a:t>
            </a:r>
            <a:r>
              <a:rPr dirty="0"/>
              <a:t>i</a:t>
            </a:r>
            <a:r>
              <a:rPr spc="4" dirty="0"/>
              <a:t>se</a:t>
            </a:r>
            <a:r>
              <a:rPr dirty="0"/>
              <a:t>,</a:t>
            </a:r>
            <a:r>
              <a:rPr spc="-15" dirty="0"/>
              <a:t> </a:t>
            </a:r>
            <a:r>
              <a:rPr spc="4" dirty="0"/>
              <a:t>yo</a:t>
            </a:r>
            <a:r>
              <a:rPr spc="0" dirty="0"/>
              <a:t>u</a:t>
            </a:r>
            <a:r>
              <a:rPr dirty="0"/>
              <a:t> h</a:t>
            </a:r>
            <a:r>
              <a:rPr spc="4" dirty="0"/>
              <a:t>av</a:t>
            </a:r>
            <a:r>
              <a:rPr spc="0" dirty="0"/>
              <a:t>e</a:t>
            </a:r>
            <a:r>
              <a:rPr spc="-9" dirty="0"/>
              <a:t> </a:t>
            </a:r>
            <a:r>
              <a:rPr dirty="0"/>
              <a:t>t</a:t>
            </a:r>
            <a:r>
              <a:rPr spc="0" dirty="0"/>
              <a:t>o</a:t>
            </a:r>
            <a:r>
              <a:rPr spc="-9" dirty="0"/>
              <a:t> </a:t>
            </a:r>
            <a:r>
              <a:rPr spc="0" dirty="0"/>
              <a:t>m</a:t>
            </a:r>
            <a:r>
              <a:rPr spc="4" dirty="0"/>
              <a:t>a</a:t>
            </a:r>
            <a:r>
              <a:rPr dirty="0"/>
              <a:t>n</a:t>
            </a:r>
            <a:r>
              <a:rPr spc="4" dirty="0"/>
              <a:t>ua</a:t>
            </a:r>
            <a:r>
              <a:rPr dirty="0"/>
              <a:t>ll</a:t>
            </a:r>
            <a:r>
              <a:rPr spc="0" dirty="0"/>
              <a:t>y r</a:t>
            </a:r>
            <a:r>
              <a:rPr spc="4" dirty="0"/>
              <a:t>es</a:t>
            </a:r>
            <a:r>
              <a:rPr dirty="0"/>
              <a:t>o</a:t>
            </a:r>
            <a:r>
              <a:rPr spc="0" dirty="0"/>
              <a:t>l</a:t>
            </a:r>
            <a:r>
              <a:rPr spc="4" dirty="0"/>
              <a:t>v</a:t>
            </a:r>
            <a:r>
              <a:rPr spc="0" dirty="0"/>
              <a:t>e</a:t>
            </a:r>
            <a:r>
              <a:rPr dirty="0"/>
              <a:t> </a:t>
            </a:r>
            <a:r>
              <a:rPr spc="0" dirty="0"/>
              <a:t>c</a:t>
            </a:r>
            <a:r>
              <a:rPr spc="4" dirty="0"/>
              <a:t>on</a:t>
            </a:r>
            <a:r>
              <a:rPr spc="-15" dirty="0"/>
              <a:t>f</a:t>
            </a:r>
            <a:r>
              <a:rPr dirty="0"/>
              <a:t>l</a:t>
            </a:r>
            <a:r>
              <a:rPr spc="0" dirty="0"/>
              <a:t>i</a:t>
            </a:r>
            <a:r>
              <a:rPr dirty="0"/>
              <a:t>c</a:t>
            </a:r>
            <a:r>
              <a:rPr spc="-15" dirty="0"/>
              <a:t>t</a:t>
            </a:r>
            <a:r>
              <a:rPr spc="0" dirty="0"/>
              <a:t>s</a:t>
            </a:r>
          </a:p>
        </p:txBody>
      </p:sp>
      <p:sp>
        <p:nvSpPr>
          <p:cNvPr id="388" name="Shape 388"/>
          <p:cNvSpPr/>
          <p:nvPr/>
        </p:nvSpPr>
        <p:spPr>
          <a:xfrm>
            <a:off x="1499869" y="6452744"/>
            <a:ext cx="11684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900" spc="17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89" name="Shape 389"/>
          <p:cNvSpPr/>
          <p:nvPr/>
        </p:nvSpPr>
        <p:spPr>
          <a:xfrm>
            <a:off x="4283709" y="3799144"/>
            <a:ext cx="235267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0"/>
              <a:t>mage</a:t>
            </a:r>
            <a:r>
              <a:rPr spc="5"/>
              <a:t> </a:t>
            </a:r>
            <a:r>
              <a:rPr spc="-15"/>
              <a:t>S</a:t>
            </a:r>
            <a:r>
              <a:rPr spc="0"/>
              <a:t>ou</a:t>
            </a:r>
            <a:r>
              <a:rPr spc="5"/>
              <a:t>r</a:t>
            </a:r>
            <a:r>
              <a:rPr spc="0"/>
              <a:t>ce</a:t>
            </a:r>
            <a:r>
              <a:t>:</a:t>
            </a:r>
            <a:r>
              <a:rPr spc="0"/>
              <a:t> g</a:t>
            </a:r>
            <a:r>
              <a:rPr spc="5"/>
              <a:t>i</a:t>
            </a:r>
            <a:r>
              <a:t>t</a:t>
            </a:r>
            <a:r>
              <a:rPr spc="0"/>
              <a:t>-</a:t>
            </a:r>
            <a:r>
              <a:rPr spc="5"/>
              <a:t>s</a:t>
            </a:r>
            <a:r>
              <a:rPr spc="0"/>
              <a:t>cm.</a:t>
            </a:r>
            <a:r>
              <a:rPr spc="5"/>
              <a:t>c</a:t>
            </a:r>
            <a:r>
              <a:rPr spc="0"/>
              <a:t>om</a:t>
            </a:r>
          </a:p>
        </p:txBody>
      </p:sp>
    </p:spTree>
    <p:extLst>
      <p:ext uri="{BB962C8B-B14F-4D97-AF65-F5344CB8AC3E}">
        <p14:creationId xmlns:p14="http://schemas.microsoft.com/office/powerpoint/2010/main" val="272194959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733550" defTabSz="832103">
              <a:defRPr sz="4000"/>
            </a:pPr>
            <a:r>
              <a:t>Me</a:t>
            </a:r>
            <a:r>
              <a:rPr spc="-100"/>
              <a:t>rging</a:t>
            </a:r>
          </a:p>
        </p:txBody>
      </p:sp>
      <p:sp>
        <p:nvSpPr>
          <p:cNvPr id="392" name="Shape 392"/>
          <p:cNvSpPr/>
          <p:nvPr/>
        </p:nvSpPr>
        <p:spPr>
          <a:xfrm>
            <a:off x="599440" y="4991877"/>
            <a:ext cx="10731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800" spc="16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393" name="Shape 393"/>
          <p:cNvSpPr/>
          <p:nvPr/>
        </p:nvSpPr>
        <p:spPr>
          <a:xfrm>
            <a:off x="923288" y="4931591"/>
            <a:ext cx="7736207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1800" dirty="0"/>
              <a:t>Mer</a:t>
            </a:r>
            <a:r>
              <a:rPr sz="1800" spc="-15" dirty="0"/>
              <a:t>g</a:t>
            </a:r>
            <a:r>
              <a:rPr sz="1800" dirty="0"/>
              <a:t>e</a:t>
            </a:r>
            <a:r>
              <a:rPr sz="1800" spc="-5" dirty="0"/>
              <a:t> iss</a:t>
            </a:r>
            <a:r>
              <a:rPr sz="1800" spc="-15" dirty="0"/>
              <a:t>5</a:t>
            </a:r>
            <a:r>
              <a:rPr sz="1800" dirty="0"/>
              <a:t>3</a:t>
            </a:r>
            <a:r>
              <a:rPr sz="1800" spc="-5" dirty="0"/>
              <a:t> int</a:t>
            </a:r>
            <a:r>
              <a:rPr sz="1800" dirty="0"/>
              <a:t>o</a:t>
            </a:r>
            <a:r>
              <a:rPr sz="1800" spc="-5" dirty="0"/>
              <a:t> </a:t>
            </a:r>
            <a:r>
              <a:rPr sz="1800" dirty="0"/>
              <a:t>master</a:t>
            </a:r>
          </a:p>
          <a:p>
            <a:pPr marL="285750" marR="5080" indent="-285750">
              <a:lnSpc>
                <a:spcPts val="2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rPr sz="1800" dirty="0"/>
              <a:t>Gi</a:t>
            </a:r>
            <a:r>
              <a:rPr sz="1800" spc="0" dirty="0"/>
              <a:t>t</a:t>
            </a:r>
            <a:r>
              <a:rPr sz="1800" spc="5" dirty="0"/>
              <a:t> </a:t>
            </a:r>
            <a:r>
              <a:rPr sz="1800" spc="-5" dirty="0"/>
              <a:t>tri</a:t>
            </a:r>
            <a:r>
              <a:rPr sz="1800" dirty="0"/>
              <a:t>e</a:t>
            </a:r>
            <a:r>
              <a:rPr sz="1800" spc="0" dirty="0"/>
              <a:t>s</a:t>
            </a:r>
            <a:r>
              <a:rPr sz="1800" spc="5" dirty="0"/>
              <a:t> </a:t>
            </a:r>
            <a:r>
              <a:rPr sz="1800" spc="-5" dirty="0"/>
              <a:t>t</a:t>
            </a:r>
            <a:r>
              <a:rPr sz="1800" spc="0" dirty="0"/>
              <a:t>o</a:t>
            </a:r>
            <a:r>
              <a:rPr sz="1800" spc="-5" dirty="0"/>
              <a:t> </a:t>
            </a:r>
            <a:r>
              <a:rPr sz="1800" spc="0" dirty="0"/>
              <a:t>mer</a:t>
            </a:r>
            <a:r>
              <a:rPr sz="1800" spc="-15" dirty="0"/>
              <a:t>g</a:t>
            </a:r>
            <a:r>
              <a:rPr sz="1800" spc="0" dirty="0"/>
              <a:t>e</a:t>
            </a:r>
            <a:r>
              <a:rPr sz="1800" spc="-5" dirty="0"/>
              <a:t> autom</a:t>
            </a:r>
            <a:r>
              <a:rPr sz="1800" spc="-15" dirty="0"/>
              <a:t>a</a:t>
            </a:r>
            <a:r>
              <a:rPr sz="1800" spc="0" dirty="0"/>
              <a:t>t</a:t>
            </a:r>
            <a:r>
              <a:rPr sz="1800" dirty="0"/>
              <a:t>i</a:t>
            </a:r>
            <a:r>
              <a:rPr sz="1800" spc="0" dirty="0"/>
              <a:t>cal</a:t>
            </a:r>
            <a:r>
              <a:rPr sz="1800" dirty="0"/>
              <a:t>l</a:t>
            </a:r>
            <a:r>
              <a:rPr sz="1800" spc="0" dirty="0"/>
              <a:t>y</a:t>
            </a:r>
            <a:r>
              <a:rPr sz="1800" spc="5" dirty="0"/>
              <a:t> </a:t>
            </a:r>
            <a:r>
              <a:rPr sz="1800" spc="-15" dirty="0"/>
              <a:t>b</a:t>
            </a:r>
            <a:r>
              <a:rPr sz="1800" spc="0" dirty="0"/>
              <a:t>y</a:t>
            </a:r>
            <a:r>
              <a:rPr sz="1800" spc="-5" dirty="0"/>
              <a:t> lo</a:t>
            </a:r>
            <a:r>
              <a:rPr sz="1800" spc="-15" dirty="0"/>
              <a:t>o</a:t>
            </a:r>
            <a:r>
              <a:rPr sz="1800" spc="0" dirty="0"/>
              <a:t>ki</a:t>
            </a:r>
            <a:r>
              <a:rPr sz="1800" spc="-15" dirty="0"/>
              <a:t>n</a:t>
            </a:r>
            <a:r>
              <a:rPr sz="1800" spc="0" dirty="0"/>
              <a:t>g</a:t>
            </a:r>
            <a:r>
              <a:rPr sz="1800" spc="-5" dirty="0"/>
              <a:t> a</a:t>
            </a:r>
            <a:r>
              <a:rPr sz="1800" spc="0" dirty="0"/>
              <a:t>t</a:t>
            </a:r>
            <a:r>
              <a:rPr sz="1800" spc="5" dirty="0"/>
              <a:t> </a:t>
            </a:r>
            <a:r>
              <a:rPr sz="1800" spc="-5" dirty="0"/>
              <a:t>th</a:t>
            </a:r>
            <a:r>
              <a:rPr sz="1800" spc="0" dirty="0"/>
              <a:t>e</a:t>
            </a:r>
            <a:r>
              <a:rPr sz="1800" spc="-5" dirty="0"/>
              <a:t> </a:t>
            </a:r>
            <a:r>
              <a:rPr sz="1800" spc="0" dirty="0"/>
              <a:t>ch</a:t>
            </a:r>
            <a:r>
              <a:rPr sz="1800" spc="-15" dirty="0"/>
              <a:t>a</a:t>
            </a:r>
            <a:r>
              <a:rPr sz="1800" spc="-5" dirty="0"/>
              <a:t>n</a:t>
            </a:r>
            <a:r>
              <a:rPr sz="1800" spc="-15" dirty="0"/>
              <a:t>g</a:t>
            </a:r>
            <a:r>
              <a:rPr sz="1800" spc="-5" dirty="0"/>
              <a:t>e</a:t>
            </a:r>
            <a:r>
              <a:rPr sz="1800" spc="0" dirty="0"/>
              <a:t>s</a:t>
            </a:r>
            <a:r>
              <a:rPr sz="1800" spc="-5" dirty="0"/>
              <a:t> </a:t>
            </a:r>
            <a:r>
              <a:rPr sz="1800" spc="0" dirty="0"/>
              <a:t>si</a:t>
            </a:r>
            <a:r>
              <a:rPr sz="1800" spc="-15" dirty="0"/>
              <a:t>n</a:t>
            </a:r>
            <a:r>
              <a:rPr sz="1800" spc="0" dirty="0"/>
              <a:t>ce</a:t>
            </a:r>
            <a:r>
              <a:rPr sz="1800" spc="5" dirty="0"/>
              <a:t> </a:t>
            </a:r>
            <a:r>
              <a:rPr sz="1800" spc="-5" dirty="0"/>
              <a:t>t</a:t>
            </a:r>
            <a:r>
              <a:rPr sz="1800" spc="-15" dirty="0"/>
              <a:t>h</a:t>
            </a:r>
            <a:r>
              <a:rPr sz="1800" spc="0" dirty="0"/>
              <a:t>e</a:t>
            </a:r>
            <a:r>
              <a:rPr sz="1800" spc="-5" dirty="0"/>
              <a:t> </a:t>
            </a:r>
            <a:r>
              <a:rPr sz="1800" spc="0" dirty="0"/>
              <a:t>common </a:t>
            </a:r>
            <a:r>
              <a:rPr sz="1800" spc="-5" dirty="0"/>
              <a:t>a</a:t>
            </a:r>
            <a:r>
              <a:rPr sz="1800" spc="-15" dirty="0"/>
              <a:t>n</a:t>
            </a:r>
            <a:r>
              <a:rPr sz="1800" spc="0" dirty="0"/>
              <a:t>cestor</a:t>
            </a:r>
            <a:r>
              <a:rPr sz="1800" spc="-5" dirty="0"/>
              <a:t> </a:t>
            </a:r>
            <a:r>
              <a:rPr sz="1800" spc="0" dirty="0"/>
              <a:t>commit</a:t>
            </a:r>
            <a:endParaRPr lang="en-US" sz="1800" spc="0" dirty="0"/>
          </a:p>
          <a:p>
            <a:pPr marL="285750" marR="5080" indent="-285750">
              <a:lnSpc>
                <a:spcPts val="2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rPr sz="1800" dirty="0"/>
              <a:t>Ma</a:t>
            </a:r>
            <a:r>
              <a:rPr sz="1800" spc="-15" dirty="0"/>
              <a:t>n</a:t>
            </a:r>
            <a:r>
              <a:rPr sz="1800" spc="-5" dirty="0"/>
              <a:t>ua</a:t>
            </a:r>
            <a:r>
              <a:rPr sz="1800" spc="-10" dirty="0"/>
              <a:t>l</a:t>
            </a:r>
            <a:r>
              <a:rPr sz="1800" spc="-5" dirty="0"/>
              <a:t>l</a:t>
            </a:r>
            <a:r>
              <a:rPr sz="1800" dirty="0"/>
              <a:t>y</a:t>
            </a:r>
            <a:r>
              <a:rPr sz="1800" spc="-5" dirty="0"/>
              <a:t> resolve the m</a:t>
            </a:r>
            <a:r>
              <a:rPr sz="1800" dirty="0"/>
              <a:t>er</a:t>
            </a:r>
            <a:r>
              <a:rPr sz="1800" spc="-15" dirty="0"/>
              <a:t>g</a:t>
            </a:r>
            <a:r>
              <a:rPr sz="1800" dirty="0"/>
              <a:t>e</a:t>
            </a:r>
            <a:r>
              <a:rPr sz="1800" spc="-5" dirty="0"/>
              <a:t> </a:t>
            </a:r>
            <a:r>
              <a:rPr sz="1800" dirty="0"/>
              <a:t>conf</a:t>
            </a:r>
            <a:r>
              <a:rPr sz="1800" spc="-15" dirty="0"/>
              <a:t>l</a:t>
            </a:r>
            <a:r>
              <a:rPr sz="1800" spc="-5" dirty="0"/>
              <a:t>ict</a:t>
            </a:r>
            <a:r>
              <a:rPr sz="1800" dirty="0"/>
              <a:t>s</a:t>
            </a:r>
            <a:r>
              <a:rPr sz="1800" spc="5" dirty="0"/>
              <a:t> </a:t>
            </a:r>
            <a:r>
              <a:rPr sz="1800" dirty="0"/>
              <a:t>-</a:t>
            </a:r>
            <a:r>
              <a:rPr sz="1800" spc="-5" dirty="0"/>
              <a:t> Sam</a:t>
            </a:r>
            <a:r>
              <a:rPr sz="1800" dirty="0"/>
              <a:t>e</a:t>
            </a:r>
            <a:r>
              <a:rPr sz="1800" spc="-5" dirty="0"/>
              <a:t> p</a:t>
            </a:r>
            <a:r>
              <a:rPr sz="1800" spc="-15" dirty="0"/>
              <a:t>a</a:t>
            </a:r>
            <a:r>
              <a:rPr sz="1800" spc="-5" dirty="0"/>
              <a:t>rt</a:t>
            </a:r>
            <a:r>
              <a:rPr sz="1800" spc="5" dirty="0"/>
              <a:t> </a:t>
            </a:r>
            <a:r>
              <a:rPr sz="1800" spc="-5" dirty="0"/>
              <a:t>o</a:t>
            </a:r>
            <a:r>
              <a:rPr sz="1800" dirty="0"/>
              <a:t>f</a:t>
            </a:r>
            <a:r>
              <a:rPr sz="1800" spc="-5" dirty="0"/>
              <a:t> </a:t>
            </a:r>
            <a:r>
              <a:rPr sz="1800" dirty="0"/>
              <a:t>t</a:t>
            </a:r>
            <a:r>
              <a:rPr sz="1800" spc="-15" dirty="0"/>
              <a:t>h</a:t>
            </a:r>
            <a:r>
              <a:rPr sz="1800" dirty="0"/>
              <a:t>e</a:t>
            </a:r>
            <a:r>
              <a:rPr sz="1800" spc="-5" dirty="0"/>
              <a:t> </a:t>
            </a:r>
            <a:r>
              <a:rPr sz="1800" dirty="0"/>
              <a:t>f</a:t>
            </a:r>
            <a:r>
              <a:rPr sz="1800" spc="-10" dirty="0"/>
              <a:t>i</a:t>
            </a:r>
            <a:r>
              <a:rPr sz="1800" spc="-5" dirty="0"/>
              <a:t>l</a:t>
            </a:r>
            <a:r>
              <a:rPr sz="1800" dirty="0"/>
              <a:t>e</a:t>
            </a:r>
            <a:r>
              <a:rPr sz="1800" spc="-5" dirty="0"/>
              <a:t> w</a:t>
            </a:r>
            <a:r>
              <a:rPr sz="1800" spc="-15" dirty="0"/>
              <a:t>a</a:t>
            </a:r>
            <a:r>
              <a:rPr sz="1800" dirty="0"/>
              <a:t>s</a:t>
            </a:r>
            <a:r>
              <a:rPr sz="1800" spc="5" dirty="0"/>
              <a:t> </a:t>
            </a:r>
            <a:r>
              <a:rPr sz="1800" spc="-15" dirty="0"/>
              <a:t>c</a:t>
            </a:r>
            <a:r>
              <a:rPr sz="1800" spc="-5" dirty="0"/>
              <a:t>ha</a:t>
            </a:r>
            <a:r>
              <a:rPr sz="1800" spc="-15" dirty="0"/>
              <a:t>n</a:t>
            </a:r>
            <a:r>
              <a:rPr sz="1800" spc="-5" dirty="0"/>
              <a:t>ge</a:t>
            </a:r>
            <a:r>
              <a:rPr sz="1800" dirty="0"/>
              <a:t>d</a:t>
            </a:r>
            <a:r>
              <a:rPr sz="1800" spc="-15" dirty="0"/>
              <a:t> </a:t>
            </a:r>
            <a:r>
              <a:rPr sz="1800" spc="-5" dirty="0"/>
              <a:t>di</a:t>
            </a:r>
            <a:r>
              <a:rPr sz="1800" spc="-40" dirty="0"/>
              <a:t>f</a:t>
            </a:r>
            <a:r>
              <a:rPr sz="1800" dirty="0"/>
              <a:t>f</a:t>
            </a:r>
            <a:r>
              <a:rPr sz="1800" spc="-5" dirty="0"/>
              <a:t>e</a:t>
            </a:r>
            <a:r>
              <a:rPr sz="1800" spc="-10" dirty="0"/>
              <a:t>r</a:t>
            </a:r>
            <a:r>
              <a:rPr sz="1800" spc="-5" dirty="0"/>
              <a:t>ently</a:t>
            </a:r>
          </a:p>
        </p:txBody>
      </p:sp>
      <p:sp>
        <p:nvSpPr>
          <p:cNvPr id="395" name="Shape 395"/>
          <p:cNvSpPr/>
          <p:nvPr/>
        </p:nvSpPr>
        <p:spPr>
          <a:xfrm>
            <a:off x="599440" y="6119636"/>
            <a:ext cx="10731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800" spc="16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396" name="Shape 396"/>
          <p:cNvSpPr/>
          <p:nvPr/>
        </p:nvSpPr>
        <p:spPr>
          <a:xfrm>
            <a:off x="457199" y="1606550"/>
            <a:ext cx="2651763" cy="201167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3657600" y="1537969"/>
            <a:ext cx="2743200" cy="23025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3826509" y="4164905"/>
            <a:ext cx="235267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0"/>
              <a:t>mage</a:t>
            </a:r>
            <a:r>
              <a:rPr spc="5"/>
              <a:t> </a:t>
            </a:r>
            <a:r>
              <a:rPr spc="-15"/>
              <a:t>S</a:t>
            </a:r>
            <a:r>
              <a:rPr spc="0"/>
              <a:t>ou</a:t>
            </a:r>
            <a:r>
              <a:rPr spc="5"/>
              <a:t>r</a:t>
            </a:r>
            <a:r>
              <a:rPr spc="0"/>
              <a:t>ce</a:t>
            </a:r>
            <a:r>
              <a:t>:</a:t>
            </a:r>
            <a:r>
              <a:rPr spc="0"/>
              <a:t> g</a:t>
            </a:r>
            <a:r>
              <a:rPr spc="5"/>
              <a:t>i</a:t>
            </a:r>
            <a:r>
              <a:t>t</a:t>
            </a:r>
            <a:r>
              <a:rPr spc="0"/>
              <a:t>-</a:t>
            </a:r>
            <a:r>
              <a:rPr spc="5"/>
              <a:t>s</a:t>
            </a:r>
            <a:r>
              <a:rPr spc="0"/>
              <a:t>cm.</a:t>
            </a:r>
            <a:r>
              <a:rPr spc="5"/>
              <a:t>c</a:t>
            </a:r>
            <a:r>
              <a:rPr spc="0"/>
              <a:t>om</a:t>
            </a:r>
          </a:p>
        </p:txBody>
      </p:sp>
      <p:sp>
        <p:nvSpPr>
          <p:cNvPr id="399" name="Shape 399"/>
          <p:cNvSpPr/>
          <p:nvPr/>
        </p:nvSpPr>
        <p:spPr>
          <a:xfrm>
            <a:off x="6858000" y="1534160"/>
            <a:ext cx="2926079" cy="219456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080415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379905" defTabSz="832103">
              <a:defRPr sz="4000" spc="-100"/>
            </a:pPr>
            <a:r>
              <a:t>Git</a:t>
            </a:r>
            <a:r>
              <a:rPr spc="0"/>
              <a:t> </a:t>
            </a:r>
            <a:r>
              <a:t>Rebase</a:t>
            </a:r>
          </a:p>
        </p:txBody>
      </p:sp>
      <p:sp>
        <p:nvSpPr>
          <p:cNvPr id="402" name="Shape 402"/>
          <p:cNvSpPr/>
          <p:nvPr/>
        </p:nvSpPr>
        <p:spPr>
          <a:xfrm>
            <a:off x="599440" y="1827938"/>
            <a:ext cx="98427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403" name="Shape 403"/>
          <p:cNvSpPr/>
          <p:nvPr/>
        </p:nvSpPr>
        <p:spPr>
          <a:xfrm>
            <a:off x="923288" y="1774632"/>
            <a:ext cx="3726182" cy="1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R="923288" indent="12700">
              <a:lnSpc>
                <a:spcPct val="166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Rewr</a:t>
            </a:r>
            <a:r>
              <a:rPr spc="0" dirty="0"/>
              <a:t>i</a:t>
            </a:r>
            <a:r>
              <a:rPr spc="-10" dirty="0"/>
              <a:t>t</a:t>
            </a:r>
            <a:r>
              <a:rPr dirty="0"/>
              <a:t>e</a:t>
            </a:r>
            <a:r>
              <a:rPr spc="0" dirty="0"/>
              <a:t>s co</a:t>
            </a:r>
            <a:r>
              <a:rPr dirty="0"/>
              <a:t>m</a:t>
            </a:r>
            <a:r>
              <a:rPr spc="5" dirty="0"/>
              <a:t>m</a:t>
            </a:r>
            <a:r>
              <a:rPr spc="0" dirty="0"/>
              <a:t>i</a:t>
            </a:r>
            <a:r>
              <a:rPr dirty="0"/>
              <a:t>t</a:t>
            </a:r>
            <a:r>
              <a:rPr spc="-10" dirty="0"/>
              <a:t> </a:t>
            </a:r>
            <a:r>
              <a:rPr dirty="0"/>
              <a:t>h</a:t>
            </a:r>
            <a:r>
              <a:rPr spc="0" dirty="0"/>
              <a:t>i</a:t>
            </a:r>
            <a:r>
              <a:rPr spc="5" dirty="0"/>
              <a:t>s</a:t>
            </a:r>
            <a:r>
              <a:rPr spc="-10" dirty="0"/>
              <a:t>t</a:t>
            </a:r>
            <a:r>
              <a:rPr dirty="0"/>
              <a:t>or</a:t>
            </a:r>
            <a:r>
              <a:rPr spc="-120" dirty="0"/>
              <a:t>y</a:t>
            </a:r>
            <a:r>
              <a:rPr dirty="0"/>
              <a:t>. </a:t>
            </a:r>
            <a:endParaRPr lang="en-US" dirty="0"/>
          </a:p>
          <a:p>
            <a:pPr marR="923288" indent="12700">
              <a:lnSpc>
                <a:spcPct val="166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Lose</a:t>
            </a:r>
            <a:r>
              <a:rPr spc="0" dirty="0"/>
              <a:t>s</a:t>
            </a:r>
            <a:r>
              <a:rPr lang="en-US" spc="0" dirty="0"/>
              <a:t> </a:t>
            </a:r>
            <a:r>
              <a:rPr spc="0" dirty="0"/>
              <a:t>con</a:t>
            </a:r>
            <a:r>
              <a:rPr dirty="0"/>
              <a:t>text</a:t>
            </a:r>
          </a:p>
          <a:p>
            <a:pPr marR="5080" indent="12700">
              <a:lnSpc>
                <a:spcPct val="166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Neve</a:t>
            </a:r>
            <a:r>
              <a:rPr spc="0" dirty="0"/>
              <a:t>r</a:t>
            </a:r>
            <a:r>
              <a:rPr spc="-10" dirty="0"/>
              <a:t> </a:t>
            </a:r>
            <a:r>
              <a:rPr dirty="0"/>
              <a:t>u</a:t>
            </a:r>
            <a:r>
              <a:rPr spc="5" dirty="0"/>
              <a:t>s</a:t>
            </a:r>
            <a:r>
              <a:rPr spc="0" dirty="0"/>
              <a:t>e</a:t>
            </a:r>
            <a:r>
              <a:rPr dirty="0"/>
              <a:t> </a:t>
            </a:r>
            <a:r>
              <a:rPr spc="-10" dirty="0"/>
              <a:t>t</a:t>
            </a:r>
            <a:r>
              <a:rPr dirty="0"/>
              <a:t>h</a:t>
            </a:r>
            <a:r>
              <a:rPr spc="0" dirty="0"/>
              <a:t>is </a:t>
            </a:r>
            <a:r>
              <a:rPr dirty="0"/>
              <a:t>o</a:t>
            </a:r>
            <a:r>
              <a:rPr spc="0" dirty="0"/>
              <a:t>n</a:t>
            </a:r>
            <a:r>
              <a:rPr spc="-10" dirty="0"/>
              <a:t> 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b</a:t>
            </a:r>
            <a:r>
              <a:rPr spc="0" dirty="0"/>
              <a:t>lic </a:t>
            </a:r>
            <a:r>
              <a:rPr dirty="0"/>
              <a:t>br</a:t>
            </a:r>
            <a:r>
              <a:rPr spc="-10" dirty="0"/>
              <a:t>a</a:t>
            </a:r>
            <a:r>
              <a:rPr dirty="0"/>
              <a:t>n</a:t>
            </a:r>
            <a:r>
              <a:rPr spc="5" dirty="0"/>
              <a:t>c</a:t>
            </a:r>
            <a:r>
              <a:rPr dirty="0"/>
              <a:t>h</a:t>
            </a:r>
            <a:r>
              <a:rPr spc="-10" dirty="0"/>
              <a:t>e</a:t>
            </a:r>
            <a:r>
              <a:rPr spc="5" dirty="0"/>
              <a:t>s</a:t>
            </a:r>
            <a:r>
              <a:rPr dirty="0"/>
              <a:t>! </a:t>
            </a:r>
            <a:endParaRPr lang="en-US" dirty="0"/>
          </a:p>
          <a:p>
            <a:pPr marR="5080" indent="12700">
              <a:lnSpc>
                <a:spcPct val="166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Ho</a:t>
            </a:r>
            <a:r>
              <a:rPr spc="0" dirty="0"/>
              <a:t>w</a:t>
            </a:r>
            <a:r>
              <a:rPr dirty="0"/>
              <a:t> </a:t>
            </a:r>
            <a:r>
              <a:rPr spc="-10" dirty="0"/>
              <a:t>t</a:t>
            </a:r>
            <a:r>
              <a:rPr spc="0" dirty="0"/>
              <a:t>o</a:t>
            </a:r>
            <a:r>
              <a:rPr dirty="0"/>
              <a:t> reb</a:t>
            </a:r>
            <a:r>
              <a:rPr spc="-10" dirty="0"/>
              <a:t>a</a:t>
            </a:r>
            <a:r>
              <a:rPr spc="5" dirty="0"/>
              <a:t>s</a:t>
            </a:r>
            <a:r>
              <a:rPr dirty="0"/>
              <a:t>e?</a:t>
            </a:r>
          </a:p>
        </p:txBody>
      </p:sp>
      <p:sp>
        <p:nvSpPr>
          <p:cNvPr id="405" name="Shape 405"/>
          <p:cNvSpPr/>
          <p:nvPr/>
        </p:nvSpPr>
        <p:spPr>
          <a:xfrm>
            <a:off x="599440" y="2639466"/>
            <a:ext cx="98427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406" name="Shape 406"/>
          <p:cNvSpPr/>
          <p:nvPr/>
        </p:nvSpPr>
        <p:spPr>
          <a:xfrm>
            <a:off x="599440" y="3044598"/>
            <a:ext cx="98427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407" name="Shape 407"/>
          <p:cNvSpPr/>
          <p:nvPr/>
        </p:nvSpPr>
        <p:spPr>
          <a:xfrm>
            <a:off x="1031238" y="3422015"/>
            <a:ext cx="10477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408" name="Shape 408"/>
          <p:cNvSpPr/>
          <p:nvPr/>
        </p:nvSpPr>
        <p:spPr>
          <a:xfrm>
            <a:off x="1355087" y="3396555"/>
            <a:ext cx="3294383" cy="54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55600"/>
              </a:lnSpc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5"/>
              <a:t>i</a:t>
            </a:r>
            <a:r>
              <a:rPr spc="-5"/>
              <a:t>t</a:t>
            </a:r>
            <a:r>
              <a:t> che</a:t>
            </a:r>
            <a:r>
              <a:rPr spc="5"/>
              <a:t>ck</a:t>
            </a:r>
            <a:r>
              <a:rPr spc="-5"/>
              <a:t>o</a:t>
            </a:r>
            <a:r>
              <a:rPr spc="10"/>
              <a:t>u</a:t>
            </a:r>
            <a:r>
              <a:rPr spc="-5"/>
              <a:t>t</a:t>
            </a:r>
            <a:r>
              <a:t> </a:t>
            </a:r>
            <a:r>
              <a:rPr spc="-5"/>
              <a:t>fe</a:t>
            </a:r>
            <a:r>
              <a:rPr spc="10"/>
              <a:t>a</a:t>
            </a:r>
            <a:r>
              <a:rPr spc="-5"/>
              <a:t>tu</a:t>
            </a:r>
            <a:r>
              <a:rPr spc="5"/>
              <a:t>r</a:t>
            </a:r>
            <a:r>
              <a:t>e </a:t>
            </a:r>
          </a:p>
          <a:p>
            <a:pPr marR="5080" indent="12700">
              <a:lnSpc>
                <a:spcPct val="155600"/>
              </a:lnSpc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5"/>
              <a:t>i</a:t>
            </a:r>
            <a:r>
              <a:rPr spc="-5"/>
              <a:t>t</a:t>
            </a:r>
            <a:r>
              <a:t> reba</a:t>
            </a:r>
            <a:r>
              <a:rPr spc="5"/>
              <a:t>s</a:t>
            </a:r>
            <a:r>
              <a:t>e</a:t>
            </a:r>
            <a:r>
              <a:rPr spc="5"/>
              <a:t> </a:t>
            </a:r>
            <a:r>
              <a:rPr spc="-10"/>
              <a:t>m</a:t>
            </a:r>
            <a:r>
              <a:rPr spc="10"/>
              <a:t>a</a:t>
            </a:r>
            <a:r>
              <a:rPr spc="-5"/>
              <a:t>st</a:t>
            </a:r>
            <a:r>
              <a:t>er</a:t>
            </a:r>
          </a:p>
        </p:txBody>
      </p:sp>
      <p:sp>
        <p:nvSpPr>
          <p:cNvPr id="409" name="Shape 409"/>
          <p:cNvSpPr/>
          <p:nvPr/>
        </p:nvSpPr>
        <p:spPr>
          <a:xfrm>
            <a:off x="1031238" y="3777615"/>
            <a:ext cx="10477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410" name="Shape 410"/>
          <p:cNvSpPr/>
          <p:nvPr/>
        </p:nvSpPr>
        <p:spPr>
          <a:xfrm>
            <a:off x="745488" y="4177029"/>
            <a:ext cx="3903983" cy="288036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5469890" y="4239259"/>
            <a:ext cx="3968752" cy="28981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7301230" y="7258401"/>
            <a:ext cx="184404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7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10"/>
              <a:t>ou</a:t>
            </a:r>
            <a:r>
              <a:rPr spc="-5"/>
              <a:t>r</a:t>
            </a:r>
            <a:r>
              <a:t>ce</a:t>
            </a:r>
            <a:r>
              <a:rPr spc="-5"/>
              <a:t> </a:t>
            </a:r>
            <a:r>
              <a:t>-</a:t>
            </a:r>
            <a:r>
              <a:rPr spc="-10"/>
              <a:t> ht</a:t>
            </a:r>
            <a:r>
              <a:t>t</a:t>
            </a:r>
            <a:r>
              <a:rPr spc="-10"/>
              <a:t>p</a:t>
            </a:r>
            <a:r>
              <a:t>s</a:t>
            </a:r>
            <a:r>
              <a:rPr spc="-5"/>
              <a:t>:</a:t>
            </a:r>
            <a:r>
              <a:rPr spc="-10"/>
              <a:t>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</a:t>
            </a:r>
            <a:r>
              <a:rPr u="sng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.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at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l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as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s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n.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o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m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/g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t/t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uto</a:t>
            </a:r>
            <a:r>
              <a:rPr u="sng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r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412478093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124709" y="501650"/>
            <a:ext cx="58343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9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545464" y="1785016"/>
            <a:ext cx="8992870" cy="549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66762" marR="0" lvl="0" indent="-566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Installing Git</a:t>
            </a:r>
            <a:endParaRPr sz="30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1023962" marR="0" lvl="1" indent="-566762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Ubuntu: $ </a:t>
            </a: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sudo</a:t>
            </a: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 apt-get install git</a:t>
            </a:r>
            <a:endParaRPr sz="2200" b="0" i="0" u="none" strike="noStrike" cap="none" dirty="0">
              <a:latin typeface="+mj-lt"/>
              <a:ea typeface="Calibri"/>
              <a:cs typeface="Calibri"/>
              <a:sym typeface="Calibri"/>
            </a:endParaRPr>
          </a:p>
          <a:p>
            <a:pPr marL="1023962" marR="0" lvl="1" indent="-566762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SEASnet</a:t>
            </a:r>
            <a:endParaRPr sz="2200" b="0" i="0" u="none" strike="noStrike" cap="none" dirty="0">
              <a:latin typeface="+mj-lt"/>
              <a:ea typeface="Calibri"/>
              <a:cs typeface="Calibri"/>
              <a:sym typeface="Calibri"/>
            </a:endParaRPr>
          </a:p>
          <a:p>
            <a:pPr marL="1314450" marR="0" lvl="2" indent="-40005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Git is installed in /</a:t>
            </a: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usr</a:t>
            </a: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/local/</a:t>
            </a: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cs</a:t>
            </a: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/bin</a:t>
            </a:r>
            <a:endParaRPr dirty="0">
              <a:latin typeface="+mj-lt"/>
            </a:endParaRPr>
          </a:p>
          <a:p>
            <a:pPr marL="1314450" marR="0" lvl="2" indent="-40005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Add it to PATH variable or use whole path</a:t>
            </a:r>
            <a:endParaRPr dirty="0">
              <a:latin typeface="+mj-lt"/>
            </a:endParaRPr>
          </a:p>
          <a:p>
            <a:pPr marL="1771650" marR="0" lvl="3" indent="-40005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$ export PATH=/</a:t>
            </a: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usr</a:t>
            </a: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/local/</a:t>
            </a: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cs</a:t>
            </a: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/bin:$PATH</a:t>
            </a:r>
            <a:endParaRPr dirty="0">
              <a:latin typeface="+mj-lt"/>
            </a:endParaRPr>
          </a:p>
          <a:p>
            <a:pPr marL="566762" marR="0" lvl="0" indent="-566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Make a directory ‘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gitroot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’ and get a copy of the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Diffutils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Git repository</a:t>
            </a:r>
            <a:endParaRPr dirty="0">
              <a:latin typeface="+mj-lt"/>
            </a:endParaRPr>
          </a:p>
          <a:p>
            <a:pPr marL="1314450" marR="0" lvl="2" indent="-40005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$ </a:t>
            </a: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mkdir</a:t>
            </a: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gitroot</a:t>
            </a:r>
            <a:endParaRPr sz="2200" b="0" i="0" u="none" strike="noStrike" cap="none" dirty="0">
              <a:latin typeface="+mj-lt"/>
              <a:ea typeface="Calibri"/>
              <a:cs typeface="Calibri"/>
              <a:sym typeface="Calibri"/>
            </a:endParaRPr>
          </a:p>
          <a:p>
            <a:pPr marL="1314450" marR="0" lvl="2" indent="-40005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$ cd </a:t>
            </a: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gitroot</a:t>
            </a:r>
            <a:endParaRPr sz="2200" b="0" i="0" u="none" strike="noStrike" cap="none" dirty="0">
              <a:latin typeface="+mj-lt"/>
              <a:ea typeface="Calibri"/>
              <a:cs typeface="Calibri"/>
              <a:sym typeface="Calibri"/>
            </a:endParaRPr>
          </a:p>
          <a:p>
            <a:pPr marL="1314450" marR="0" lvl="2" indent="-40005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$ git clone git://git.savannah.gnu.org/diffutils.git</a:t>
            </a:r>
            <a:endParaRPr sz="2200" b="0" i="0" u="none" strike="noStrike" cap="none" dirty="0">
              <a:latin typeface="+mj-lt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Follow steps in lab and use man git to find commands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Lab Assignment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+mj-lt"/>
              </a:rPr>
              <a:t>Backporting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+mj-lt"/>
              </a:rPr>
              <a:t>Apply a patch to a previous version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+mj-lt"/>
              </a:rPr>
              <a:t>Fix an issue with the diff diagnostic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+mj-lt"/>
              </a:rPr>
              <a:t>Commands to be used</a:t>
            </a:r>
          </a:p>
          <a:p>
            <a:pPr marL="688085" lvl="2" indent="0">
              <a:lnSpc>
                <a:spcPct val="150000"/>
              </a:lnSpc>
            </a:pPr>
            <a:r>
              <a:rPr lang="en-IN" sz="2000" dirty="0">
                <a:latin typeface="+mj-lt"/>
              </a:rPr>
              <a:t>git clone</a:t>
            </a:r>
          </a:p>
          <a:p>
            <a:pPr marL="688085" lvl="2" indent="0">
              <a:lnSpc>
                <a:spcPct val="150000"/>
              </a:lnSpc>
            </a:pPr>
            <a:r>
              <a:rPr lang="en-IN" sz="2000" dirty="0">
                <a:latin typeface="+mj-lt"/>
              </a:rPr>
              <a:t>git log</a:t>
            </a:r>
          </a:p>
          <a:p>
            <a:pPr marL="688085" lvl="2" indent="0">
              <a:lnSpc>
                <a:spcPct val="150000"/>
              </a:lnSpc>
            </a:pPr>
            <a:r>
              <a:rPr lang="en-IN" sz="2000" dirty="0">
                <a:latin typeface="+mj-lt"/>
              </a:rPr>
              <a:t>git tag</a:t>
            </a:r>
          </a:p>
          <a:p>
            <a:pPr marL="688085" lvl="2" indent="0">
              <a:lnSpc>
                <a:spcPct val="150000"/>
              </a:lnSpc>
            </a:pPr>
            <a:r>
              <a:rPr lang="en-IN" sz="2000" dirty="0">
                <a:latin typeface="+mj-lt"/>
              </a:rPr>
              <a:t>git show &lt;</a:t>
            </a:r>
            <a:r>
              <a:rPr lang="en-IN" sz="2000" dirty="0" err="1">
                <a:latin typeface="+mj-lt"/>
              </a:rPr>
              <a:t>hash_value</a:t>
            </a:r>
            <a:r>
              <a:rPr lang="en-IN" sz="2000" dirty="0">
                <a:latin typeface="+mj-lt"/>
              </a:rPr>
              <a:t>&gt;</a:t>
            </a:r>
          </a:p>
          <a:p>
            <a:pPr marL="688085" lvl="2" indent="0">
              <a:lnSpc>
                <a:spcPct val="150000"/>
              </a:lnSpc>
            </a:pPr>
            <a:r>
              <a:rPr lang="en-IN" sz="2000" dirty="0">
                <a:latin typeface="+mj-lt"/>
              </a:rPr>
              <a:t>git checkout v3.0 –b &lt;</a:t>
            </a:r>
            <a:r>
              <a:rPr lang="en-IN" sz="2000" dirty="0" err="1">
                <a:latin typeface="+mj-lt"/>
              </a:rPr>
              <a:t>branchname</a:t>
            </a:r>
            <a:r>
              <a:rPr lang="en-IN" sz="2000" dirty="0">
                <a:latin typeface="+mj-lt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7245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2124710" y="591135"/>
            <a:ext cx="5834380" cy="5588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algn="ctr"/>
            <a:r>
              <a:rPr sz="4000" b="0" dirty="0"/>
              <a:t>Homework</a:t>
            </a:r>
            <a:r>
              <a:rPr b="0" dirty="0"/>
              <a:t> 9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sz="half" idx="1"/>
          </p:nvPr>
        </p:nvSpPr>
        <p:spPr>
          <a:xfrm>
            <a:off x="545463" y="1490376"/>
            <a:ext cx="8992872" cy="5824823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ts val="248"/>
              </a:spcBef>
              <a:buFont typeface="Arial" panose="020B0604020202020204" pitchFamily="34" charset="0"/>
              <a:buChar char="•"/>
              <a:defRPr sz="1600"/>
            </a:pPr>
            <a:r>
              <a:rPr sz="1800" dirty="0">
                <a:solidFill>
                  <a:schemeClr val="tx1"/>
                </a:solidFill>
                <a:latin typeface="+mn-lt"/>
              </a:rPr>
              <a:t>Publish patch you made in lab 9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lvl="4">
              <a:spcBef>
                <a:spcPts val="248"/>
              </a:spcBef>
              <a:defRPr sz="1600"/>
            </a:pPr>
            <a:r>
              <a:rPr lang="en-US" sz="1798" dirty="0">
                <a:solidFill>
                  <a:schemeClr val="tx1"/>
                </a:solidFill>
                <a:latin typeface="+mn-lt"/>
              </a:rPr>
              <a:t>	- </a:t>
            </a:r>
            <a:r>
              <a:rPr sz="1798" dirty="0">
                <a:solidFill>
                  <a:schemeClr val="tx1"/>
                </a:solidFill>
                <a:latin typeface="+mn-lt"/>
              </a:rPr>
              <a:t>Create a new branch “quote” off of version 3.0</a:t>
            </a:r>
          </a:p>
          <a:p>
            <a:pPr lvl="4">
              <a:spcBef>
                <a:spcPts val="248"/>
              </a:spcBef>
              <a:defRPr sz="1600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Branch command + checkout command </a:t>
            </a:r>
            <a:r>
              <a:rPr sz="1400" dirty="0">
                <a:solidFill>
                  <a:schemeClr val="tx1"/>
                </a:solidFill>
                <a:latin typeface="+mn-lt"/>
                <a:ea typeface="Arial Black"/>
                <a:cs typeface="Arial Black"/>
                <a:sym typeface="Arial Black"/>
              </a:rPr>
              <a:t>(git branch quote v3.0; git checkout quote)</a:t>
            </a:r>
            <a:endParaRPr sz="1800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248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$ git checkout v3.0 -b quote</a:t>
            </a:r>
            <a:endParaRPr lang="en-US" sz="1800" dirty="0">
              <a:solidFill>
                <a:schemeClr val="tx1"/>
              </a:solidFill>
              <a:latin typeface="+mn-lt"/>
              <a:sym typeface="Arial Black"/>
            </a:endParaRPr>
          </a:p>
          <a:p>
            <a:pPr lvl="2">
              <a:spcBef>
                <a:spcPts val="248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- </a:t>
            </a:r>
            <a:r>
              <a:rPr sz="1800" dirty="0">
                <a:solidFill>
                  <a:schemeClr val="tx1"/>
                </a:solidFill>
                <a:latin typeface="+mn-lt"/>
              </a:rPr>
              <a:t>Use patch from lab 4 to modify this branch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248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Patch command</a:t>
            </a:r>
          </a:p>
          <a:p>
            <a:pPr lvl="4">
              <a:spcBef>
                <a:spcPts val="248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$ patch –</a:t>
            </a:r>
            <a:r>
              <a:rPr sz="1800" dirty="0" err="1">
                <a:solidFill>
                  <a:schemeClr val="tx1"/>
                </a:solidFill>
                <a:latin typeface="+mn-lt"/>
              </a:rPr>
              <a:t>pnum</a:t>
            </a:r>
            <a:r>
              <a:rPr sz="1800" dirty="0">
                <a:solidFill>
                  <a:schemeClr val="tx1"/>
                </a:solidFill>
                <a:latin typeface="+mn-lt"/>
              </a:rPr>
              <a:t> &lt; </a:t>
            </a:r>
            <a:r>
              <a:rPr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quote-3.0-patch.txt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Courier New"/>
              <a:sym typeface="Courier New"/>
            </a:endParaRPr>
          </a:p>
          <a:p>
            <a:pPr lvl="3">
              <a:spcBef>
                <a:spcPts val="248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- </a:t>
            </a:r>
            <a:r>
              <a:rPr sz="1800" dirty="0">
                <a:solidFill>
                  <a:schemeClr val="tx1"/>
                </a:solidFill>
                <a:latin typeface="+mn-lt"/>
              </a:rPr>
              <a:t>Modify </a:t>
            </a:r>
            <a:r>
              <a:rPr sz="1800" dirty="0" err="1">
                <a:solidFill>
                  <a:schemeClr val="tx1"/>
                </a:solidFill>
                <a:latin typeface="+mn-lt"/>
              </a:rPr>
              <a:t>ChangeLog</a:t>
            </a:r>
            <a:r>
              <a:rPr sz="1800" dirty="0">
                <a:solidFill>
                  <a:schemeClr val="tx1"/>
                </a:solidFill>
                <a:latin typeface="+mn-lt"/>
              </a:rPr>
              <a:t> file in </a:t>
            </a:r>
            <a:r>
              <a:rPr sz="1800" dirty="0" err="1">
                <a:solidFill>
                  <a:schemeClr val="tx1"/>
                </a:solidFill>
                <a:latin typeface="+mn-lt"/>
              </a:rPr>
              <a:t>diffutils</a:t>
            </a:r>
            <a:r>
              <a:rPr sz="1800" dirty="0">
                <a:solidFill>
                  <a:schemeClr val="tx1"/>
                </a:solidFill>
                <a:latin typeface="+mn-lt"/>
              </a:rPr>
              <a:t> directory</a:t>
            </a:r>
          </a:p>
          <a:p>
            <a:pPr lvl="3">
              <a:spcBef>
                <a:spcPts val="165"/>
              </a:spcBef>
              <a:defRPr sz="1200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Add entry for your changes similar to entries in </a:t>
            </a:r>
            <a:r>
              <a:rPr sz="1800" dirty="0" err="1">
                <a:solidFill>
                  <a:schemeClr val="tx1"/>
                </a:solidFill>
                <a:latin typeface="+mn-lt"/>
              </a:rPr>
              <a:t>ChangeLog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165"/>
              </a:spcBef>
              <a:defRPr sz="1200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- </a:t>
            </a:r>
            <a:r>
              <a:rPr sz="1800" dirty="0">
                <a:solidFill>
                  <a:schemeClr val="tx1"/>
                </a:solidFill>
                <a:latin typeface="+mn-lt"/>
              </a:rPr>
              <a:t>Commit changes to the new branch</a:t>
            </a:r>
          </a:p>
          <a:p>
            <a:pPr lvl="3">
              <a:spcBef>
                <a:spcPts val="248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$ git add .	 $ git commit –F &lt;Changelog file&gt;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248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- </a:t>
            </a:r>
            <a:r>
              <a:rPr sz="1800" dirty="0">
                <a:solidFill>
                  <a:schemeClr val="tx1"/>
                </a:solidFill>
                <a:latin typeface="+mn-lt"/>
              </a:rPr>
              <a:t>Generate a patch that other people can use to get your changes</a:t>
            </a:r>
          </a:p>
          <a:p>
            <a:pPr lvl="3">
              <a:spcBef>
                <a:spcPts val="248"/>
              </a:spcBef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$ git format-patch -[</a:t>
            </a:r>
            <a:r>
              <a:rPr sz="1800" dirty="0" err="1">
                <a:solidFill>
                  <a:schemeClr val="tx1"/>
                </a:solidFill>
                <a:latin typeface="+mn-lt"/>
              </a:rPr>
              <a:t>num</a:t>
            </a:r>
            <a:r>
              <a:rPr sz="1800" dirty="0">
                <a:solidFill>
                  <a:schemeClr val="tx1"/>
                </a:solidFill>
                <a:latin typeface="+mn-lt"/>
              </a:rPr>
              <a:t>] --</a:t>
            </a:r>
            <a:r>
              <a:rPr sz="1800" dirty="0" err="1">
                <a:solidFill>
                  <a:schemeClr val="tx1"/>
                </a:solidFill>
                <a:latin typeface="+mn-lt"/>
              </a:rPr>
              <a:t>stdout</a:t>
            </a:r>
            <a:r>
              <a:rPr sz="1800" dirty="0">
                <a:solidFill>
                  <a:schemeClr val="tx1"/>
                </a:solidFill>
                <a:latin typeface="+mn-lt"/>
              </a:rPr>
              <a:t> &gt; formatted-patch.tx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t</a:t>
            </a:r>
          </a:p>
          <a:p>
            <a:pPr lvl="3">
              <a:spcBef>
                <a:spcPts val="248"/>
              </a:spcBef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- </a:t>
            </a:r>
            <a:r>
              <a:rPr sz="1800" dirty="0">
                <a:solidFill>
                  <a:schemeClr val="tx1"/>
                </a:solidFill>
                <a:latin typeface="+mn-lt"/>
              </a:rPr>
              <a:t>Test your partner’s patch</a:t>
            </a:r>
          </a:p>
          <a:p>
            <a:pPr lvl="3">
              <a:spcBef>
                <a:spcPts val="248"/>
              </a:spcBef>
              <a:defRPr sz="1600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Check out version 3.0 into a </a:t>
            </a:r>
            <a:r>
              <a:rPr sz="1800" dirty="0" err="1">
                <a:solidFill>
                  <a:schemeClr val="tx1"/>
                </a:solidFill>
                <a:latin typeface="+mn-lt"/>
              </a:rPr>
              <a:t>tmp</a:t>
            </a:r>
            <a:r>
              <a:rPr sz="1800" dirty="0">
                <a:solidFill>
                  <a:schemeClr val="tx1"/>
                </a:solidFill>
                <a:latin typeface="+mn-lt"/>
              </a:rPr>
              <a:t> branch</a:t>
            </a:r>
          </a:p>
          <a:p>
            <a:pPr lvl="3">
              <a:spcBef>
                <a:spcPts val="248"/>
              </a:spcBef>
              <a:defRPr sz="1600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Apply patch with </a:t>
            </a:r>
            <a:r>
              <a:rPr sz="1800" dirty="0">
                <a:solidFill>
                  <a:schemeClr val="tx1"/>
                </a:solidFill>
                <a:latin typeface="+mn-lt"/>
                <a:ea typeface="Courier New"/>
                <a:cs typeface="Courier New"/>
                <a:sym typeface="Courier New"/>
              </a:rPr>
              <a:t>git am </a:t>
            </a:r>
            <a:r>
              <a:rPr sz="1800" dirty="0">
                <a:solidFill>
                  <a:schemeClr val="tx1"/>
                </a:solidFill>
                <a:latin typeface="+mn-lt"/>
              </a:rPr>
              <a:t>command: $ </a:t>
            </a:r>
            <a:r>
              <a:rPr sz="1800" dirty="0">
                <a:solidFill>
                  <a:schemeClr val="tx1"/>
                </a:solidFill>
                <a:latin typeface="+mn-lt"/>
                <a:ea typeface="Courier New"/>
                <a:cs typeface="Courier New"/>
                <a:sym typeface="Courier New"/>
              </a:rPr>
              <a:t>git am &lt; </a:t>
            </a:r>
            <a:r>
              <a:rPr sz="1800" dirty="0">
                <a:solidFill>
                  <a:schemeClr val="tx1"/>
                </a:solidFill>
                <a:latin typeface="+mn-lt"/>
              </a:rPr>
              <a:t>formatted-patch.txt</a:t>
            </a:r>
          </a:p>
          <a:p>
            <a:pPr lvl="3">
              <a:spcBef>
                <a:spcPts val="248"/>
              </a:spcBef>
              <a:defRPr sz="1600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Build and test with $ </a:t>
            </a:r>
            <a:r>
              <a:rPr sz="1800" dirty="0">
                <a:solidFill>
                  <a:schemeClr val="tx1"/>
                </a:solidFill>
                <a:latin typeface="+mn-lt"/>
                <a:ea typeface="Courier New"/>
                <a:cs typeface="Courier New"/>
                <a:sym typeface="Courier New"/>
              </a:rPr>
              <a:t>make check</a:t>
            </a:r>
            <a:endParaRPr sz="1800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248"/>
              </a:spcBef>
              <a:defRPr sz="1600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Make sure partner’s name is in HW9.txt for #8</a:t>
            </a:r>
          </a:p>
        </p:txBody>
      </p:sp>
    </p:spTree>
    <p:extLst>
      <p:ext uri="{BB962C8B-B14F-4D97-AF65-F5344CB8AC3E}">
        <p14:creationId xmlns:p14="http://schemas.microsoft.com/office/powerpoint/2010/main" val="3171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 bldLvl="5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algn="ctr"/>
            <a:r>
              <a:rPr b="0" dirty="0" err="1"/>
              <a:t>Gitk</a:t>
            </a:r>
            <a:endParaRPr b="0" dirty="0"/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3752216" cy="4615784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457200" defTabSz="726005">
              <a:spcBef>
                <a:spcPts val="496"/>
              </a:spcBef>
              <a:buFont typeface="Arial" panose="020B0604020202020204" pitchFamily="34" charset="0"/>
              <a:buChar char="•"/>
              <a:defRPr sz="2600"/>
            </a:pPr>
            <a:r>
              <a:rPr dirty="0"/>
              <a:t>A repository browser</a:t>
            </a:r>
          </a:p>
          <a:p>
            <a:pPr marL="705902" lvl="1" indent="-342900" defTabSz="726005">
              <a:buFont typeface="Arial" panose="020B0604020202020204" pitchFamily="34" charset="0"/>
              <a:buChar char="•"/>
              <a:defRPr sz="2300"/>
            </a:pPr>
            <a:r>
              <a:rPr dirty="0"/>
              <a:t>Visualizes commit graphs</a:t>
            </a:r>
            <a:endParaRPr sz="2150" dirty="0"/>
          </a:p>
          <a:p>
            <a:pPr marL="705902" lvl="1" indent="-342900" defTabSz="726005">
              <a:buFont typeface="Arial" panose="020B0604020202020204" pitchFamily="34" charset="0"/>
              <a:buChar char="•"/>
              <a:defRPr sz="2300"/>
            </a:pPr>
            <a:r>
              <a:rPr dirty="0"/>
              <a:t>Used to understand the structure of the repo</a:t>
            </a:r>
            <a:endParaRPr sz="2150" dirty="0"/>
          </a:p>
          <a:p>
            <a:pPr marL="705902" lvl="1" indent="-342900" defTabSz="726005">
              <a:buFont typeface="Arial" panose="020B0604020202020204" pitchFamily="34" charset="0"/>
              <a:buChar char="•"/>
              <a:defRPr sz="2300"/>
            </a:pPr>
            <a:r>
              <a:rPr dirty="0"/>
              <a:t>Tutorial: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http://lostechies.com/joshuaflanagan/2010/09/03/use-gitk-to-understand-git/</a:t>
            </a:r>
          </a:p>
        </p:txBody>
      </p:sp>
      <p:pic>
        <p:nvPicPr>
          <p:cNvPr id="159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6782" y="2265682"/>
            <a:ext cx="3990741" cy="384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6877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algn="ctr"/>
            <a:r>
              <a:rPr b="0" dirty="0" err="1"/>
              <a:t>Gitk</a:t>
            </a:r>
            <a:endParaRPr b="0" dirty="0"/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SSH into the server with X11 enabled</a:t>
            </a:r>
          </a:p>
          <a:p>
            <a:pPr marL="1292528" lvl="2" indent="-457200">
              <a:lnSpc>
                <a:spcPct val="150000"/>
              </a:lnSpc>
              <a:spcBef>
                <a:spcPts val="496"/>
              </a:spcBef>
              <a:buFont typeface="Arial" panose="020B0604020202020204" pitchFamily="34" charset="0"/>
              <a:buChar char="•"/>
              <a:defRPr sz="2800"/>
            </a:pPr>
            <a:r>
              <a:rPr dirty="0" err="1"/>
              <a:t>ssh</a:t>
            </a:r>
            <a:r>
              <a:rPr dirty="0"/>
              <a:t> -X for OS with terminal (OS X, Linux)</a:t>
            </a:r>
          </a:p>
          <a:p>
            <a:pPr marL="1292528" lvl="2" indent="-457200">
              <a:lnSpc>
                <a:spcPct val="150000"/>
              </a:lnSpc>
              <a:spcBef>
                <a:spcPts val="496"/>
              </a:spcBef>
              <a:buFont typeface="Arial" panose="020B0604020202020204" pitchFamily="34" charset="0"/>
              <a:buChar char="•"/>
              <a:defRPr sz="2800"/>
            </a:pPr>
            <a:r>
              <a:rPr dirty="0"/>
              <a:t>Select “X11” option if using putty (Windows)</a:t>
            </a: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Run </a:t>
            </a:r>
            <a:r>
              <a:rPr dirty="0" err="1"/>
              <a:t>gitk</a:t>
            </a:r>
            <a:r>
              <a:rPr dirty="0"/>
              <a:t> in the ~</a:t>
            </a:r>
            <a:r>
              <a:rPr dirty="0" err="1"/>
              <a:t>eggert</a:t>
            </a:r>
            <a:r>
              <a:rPr dirty="0"/>
              <a:t>/</a:t>
            </a:r>
            <a:r>
              <a:rPr dirty="0" err="1"/>
              <a:t>src</a:t>
            </a:r>
            <a:r>
              <a:rPr dirty="0"/>
              <a:t>/gnu/emacs directory</a:t>
            </a:r>
          </a:p>
          <a:p>
            <a:pPr marL="1292528" lvl="2" indent="-457200">
              <a:lnSpc>
                <a:spcPct val="150000"/>
              </a:lnSpc>
              <a:spcBef>
                <a:spcPts val="496"/>
              </a:spcBef>
              <a:buFont typeface="Arial" panose="020B0604020202020204" pitchFamily="34" charset="0"/>
              <a:buChar char="•"/>
              <a:defRPr sz="2800"/>
            </a:pPr>
            <a:r>
              <a:rPr dirty="0"/>
              <a:t>Need to first update your PATH</a:t>
            </a: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dirty="0"/>
              <a:t>$ export PATH=/</a:t>
            </a:r>
            <a:r>
              <a:rPr dirty="0" err="1"/>
              <a:t>usr</a:t>
            </a:r>
            <a:r>
              <a:rPr dirty="0"/>
              <a:t>/local/</a:t>
            </a:r>
            <a:r>
              <a:rPr dirty="0" err="1"/>
              <a:t>cs</a:t>
            </a:r>
            <a:r>
              <a:rPr dirty="0"/>
              <a:t>/bin:$PATH</a:t>
            </a:r>
          </a:p>
        </p:txBody>
      </p:sp>
    </p:spTree>
    <p:extLst>
      <p:ext uri="{BB962C8B-B14F-4D97-AF65-F5344CB8AC3E}">
        <p14:creationId xmlns:p14="http://schemas.microsoft.com/office/powerpoint/2010/main" val="1503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4708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VCS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270500" y="2032308"/>
            <a:ext cx="4419600" cy="351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69900" marR="5080" lvl="0" indent="-457200" algn="l" rtl="0">
              <a:lnSpc>
                <a:spcPct val="1119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history sits on a central server</a:t>
            </a:r>
            <a:endParaRPr dirty="0"/>
          </a:p>
          <a:p>
            <a:pPr marL="469900" marR="24765" lvl="0" indent="-457200" algn="l" rtl="0">
              <a:lnSpc>
                <a:spcPct val="111923"/>
              </a:lnSpc>
              <a:spcBef>
                <a:spcPts val="14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will get a working copy of the files</a:t>
            </a:r>
            <a:endParaRPr dirty="0"/>
          </a:p>
          <a:p>
            <a:pPr marL="469900" marR="41275" lvl="0" indent="-457200" algn="l" rtl="0">
              <a:lnSpc>
                <a:spcPct val="111538"/>
              </a:lnSpc>
              <a:spcBef>
                <a:spcPts val="141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have to be committed to the server</a:t>
            </a:r>
            <a:endParaRPr dirty="0"/>
          </a:p>
          <a:p>
            <a:pPr marL="469900" marR="501015" lvl="0" indent="-457200" algn="l" rtl="0">
              <a:lnSpc>
                <a:spcPct val="111538"/>
              </a:lnSpc>
              <a:spcBef>
                <a:spcPts val="143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users can get the changes</a:t>
            </a:r>
          </a:p>
          <a:p>
            <a:pPr marL="469900" marR="501015" lvl="0" indent="-457200" algn="l" rtl="0">
              <a:lnSpc>
                <a:spcPct val="111538"/>
              </a:lnSpc>
              <a:spcBef>
                <a:spcPts val="143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</a:rPr>
              <a:t>Ex. SVN</a:t>
            </a:r>
            <a:endParaRPr dirty="0"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711450"/>
            <a:ext cx="42799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245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VCS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144770" y="2724762"/>
            <a:ext cx="13462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5144770" y="3584552"/>
            <a:ext cx="13462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5144770" y="4453601"/>
            <a:ext cx="143510" cy="17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300" y="2190588"/>
            <a:ext cx="5032140" cy="387366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880100" y="1967068"/>
            <a:ext cx="4038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history is replicated at every user's machine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have version control all the time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can be communicated between users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Git is distributed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C7C06F-A2F8-44E7-B29C-ADDF6752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E2BA3-CA9D-41D6-95AB-E8B070C3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4940904"/>
          </a:xfrm>
        </p:spPr>
        <p:txBody>
          <a:bodyPr/>
          <a:lstStyle/>
          <a:p>
            <a:r>
              <a:rPr lang="en-US" b="1" dirty="0"/>
              <a:t>D-VCS</a:t>
            </a:r>
          </a:p>
          <a:p>
            <a:r>
              <a:rPr lang="en-US" dirty="0"/>
              <a:t>	These systems do not necessarily rely on a central server to store all the versions of a project’s files. </a:t>
            </a:r>
          </a:p>
          <a:p>
            <a:r>
              <a:rPr lang="en-US" dirty="0"/>
              <a:t>	Every developer “clones” a copy of a repository and has the </a:t>
            </a:r>
            <a:r>
              <a:rPr lang="en-US" b="1" dirty="0"/>
              <a:t>full</a:t>
            </a:r>
            <a:r>
              <a:rPr lang="en-US" dirty="0"/>
              <a:t> history of the project on their own hard drive.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C-VCS</a:t>
            </a:r>
          </a:p>
          <a:p>
            <a:r>
              <a:rPr lang="en-US" dirty="0"/>
              <a:t>	Single “central” copy of your project exists on a server, and you “commit” your changes to this central copy.</a:t>
            </a:r>
          </a:p>
          <a:p>
            <a:r>
              <a:rPr lang="en-US" dirty="0"/>
              <a:t>	“Committing” means recording change in the central system which others can see. </a:t>
            </a:r>
          </a:p>
        </p:txBody>
      </p:sp>
    </p:spTree>
    <p:extLst>
      <p:ext uri="{BB962C8B-B14F-4D97-AF65-F5344CB8AC3E}">
        <p14:creationId xmlns:p14="http://schemas.microsoft.com/office/powerpoint/2010/main" val="344925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581400" y="659725"/>
            <a:ext cx="34374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Terms	used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599440" y="1569431"/>
            <a:ext cx="1434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923289" y="1482494"/>
            <a:ext cx="17532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031239" y="2068580"/>
            <a:ext cx="153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355088" y="1988216"/>
            <a:ext cx="7006591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 and folder related to the software code </a:t>
            </a:r>
          </a:p>
          <a:p>
            <a:pPr marL="12700" marR="5080" lvl="0" indent="0" algn="l" rtl="0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history of the software</a:t>
            </a:r>
            <a:endParaRPr dirty="0"/>
          </a:p>
        </p:txBody>
      </p:sp>
      <p:sp>
        <p:nvSpPr>
          <p:cNvPr id="104" name="Shape 104"/>
          <p:cNvSpPr txBox="1"/>
          <p:nvPr/>
        </p:nvSpPr>
        <p:spPr>
          <a:xfrm>
            <a:off x="1031239" y="2552450"/>
            <a:ext cx="153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599440" y="3085811"/>
            <a:ext cx="1434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923289" y="2998873"/>
            <a:ext cx="22059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copy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031239" y="3584961"/>
            <a:ext cx="153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355089" y="3546506"/>
            <a:ext cx="53988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of software's files in the repository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599440" y="4118321"/>
            <a:ext cx="1434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923289" y="4032654"/>
            <a:ext cx="16440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Check-out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031239" y="4586990"/>
            <a:ext cx="153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1355089" y="4548536"/>
            <a:ext cx="7006590" cy="29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working copy of the repository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99440" y="5152101"/>
            <a:ext cx="1434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923289" y="5055004"/>
            <a:ext cx="29280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Check-in / Commit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031239" y="5651250"/>
            <a:ext cx="153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355089" y="5611526"/>
            <a:ext cx="68568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the changes made in the working copy to the repository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Commits are recorded by the VCS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031239" y="6474211"/>
            <a:ext cx="153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686050" y="2964766"/>
            <a:ext cx="617347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Source control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2103120" y="1563369"/>
            <a:ext cx="6042659" cy="529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427729" y="422186"/>
            <a:ext cx="322326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States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4361179" y="3991268"/>
            <a:ext cx="151828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checkout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3281679" y="5394618"/>
            <a:ext cx="864869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5158740" y="5539397"/>
            <a:ext cx="129730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41125" y="4239000"/>
            <a:ext cx="1965900" cy="24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Staging area is just to prepare your files for a commit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7136</TotalTime>
  <Words>1552</Words>
  <Application>Microsoft Office PowerPoint</Application>
  <PresentationFormat>Custom</PresentationFormat>
  <Paragraphs>407</Paragraphs>
  <Slides>37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 Black</vt:lpstr>
      <vt:lpstr>Calibri</vt:lpstr>
      <vt:lpstr>Courier New</vt:lpstr>
      <vt:lpstr>Office Theme</vt:lpstr>
      <vt:lpstr>CS 35L Software Construction Lab Week 10 – Change Management</vt:lpstr>
      <vt:lpstr>Software development process</vt:lpstr>
      <vt:lpstr>Source/Version Control</vt:lpstr>
      <vt:lpstr>Centralized VCS</vt:lpstr>
      <vt:lpstr>Distributed VCS</vt:lpstr>
      <vt:lpstr>Difference</vt:lpstr>
      <vt:lpstr>Terms used</vt:lpstr>
      <vt:lpstr>GIT Source control</vt:lpstr>
      <vt:lpstr>Git States</vt:lpstr>
      <vt:lpstr>PowerPoint Presentation</vt:lpstr>
      <vt:lpstr>First Git Repository</vt:lpstr>
      <vt:lpstr>Working With Git</vt:lpstr>
      <vt:lpstr>Git commands</vt:lpstr>
      <vt:lpstr>Git rebase vs merge</vt:lpstr>
      <vt:lpstr>Final Exam</vt:lpstr>
      <vt:lpstr>What Is a Branch?</vt:lpstr>
      <vt:lpstr>Where Is Master?</vt:lpstr>
      <vt:lpstr>New Branch</vt:lpstr>
      <vt:lpstr>New Commit</vt:lpstr>
      <vt:lpstr>Switching to New Branch</vt:lpstr>
      <vt:lpstr>Steps</vt:lpstr>
      <vt:lpstr>Commit After Switch</vt:lpstr>
      <vt:lpstr>Why Branching?</vt:lpstr>
      <vt:lpstr>Branching in git</vt:lpstr>
      <vt:lpstr>Terms used</vt:lpstr>
      <vt:lpstr>More Git Commands</vt:lpstr>
      <vt:lpstr>Merging</vt:lpstr>
      <vt:lpstr>Merging</vt:lpstr>
      <vt:lpstr>Merging</vt:lpstr>
      <vt:lpstr>Merging</vt:lpstr>
      <vt:lpstr>Merging</vt:lpstr>
      <vt:lpstr>Git Rebase</vt:lpstr>
      <vt:lpstr>Assignment 9</vt:lpstr>
      <vt:lpstr>Lab Assignment 9</vt:lpstr>
      <vt:lpstr>Homework 9</vt:lpstr>
      <vt:lpstr>Gitk</vt:lpstr>
      <vt:lpstr>Gitk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 Week 10 – Change Management</dc:title>
  <cp:lastModifiedBy>aditi mithal</cp:lastModifiedBy>
  <cp:revision>33</cp:revision>
  <dcterms:modified xsi:type="dcterms:W3CDTF">2018-12-04T22:03:37Z</dcterms:modified>
</cp:coreProperties>
</file>