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77" r:id="rId3"/>
    <p:sldId id="258" r:id="rId4"/>
    <p:sldId id="276" r:id="rId5"/>
    <p:sldId id="260" r:id="rId6"/>
    <p:sldId id="261" r:id="rId7"/>
    <p:sldId id="272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6318AE-1368-44D4-8B4D-8452BD89B38E}">
  <a:tblStyle styleId="{C36318AE-1368-44D4-8B4D-8452BD89B38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8ECF4"/>
          </a:solidFill>
        </a:fill>
      </a:tcStyle>
    </a:wholeTbl>
    <a:band1H>
      <a:tcStyle>
        <a:tcBdr/>
        <a:fill>
          <a:solidFill>
            <a:srgbClr val="CFD7E7"/>
          </a:solidFill>
        </a:fill>
      </a:tcStyle>
    </a:band1H>
    <a:band1V>
      <a:tcStyle>
        <a:tcBdr/>
        <a:fill>
          <a:solidFill>
            <a:srgbClr val="CFD7E7"/>
          </a:solidFill>
        </a:fill>
      </a:tcStyle>
    </a:band1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>
      <p:cViewPr varScale="1">
        <p:scale>
          <a:sx n="69" d="100"/>
          <a:sy n="69" d="100"/>
        </p:scale>
        <p:origin x="12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>
            <a:spLocks noGrp="1"/>
          </p:cNvSpPr>
          <p:nvPr>
            <p:ph type="sldNum" idx="12"/>
          </p:nvPr>
        </p:nvSpPr>
        <p:spPr>
          <a:xfrm>
            <a:off x="3881437" y="8686800"/>
            <a:ext cx="2973386" cy="4540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Times New Roman"/>
                <a:buNone/>
              </a:pPr>
              <a:t>4</a:t>
            </a:fld>
            <a:endParaRPr lang="en-US"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Shape 501"/>
          <p:cNvSpPr txBox="1"/>
          <p:nvPr/>
        </p:nvSpPr>
        <p:spPr>
          <a:xfrm>
            <a:off x="1003300" y="695325"/>
            <a:ext cx="4848225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Shape 503"/>
          <p:cNvSpPr>
            <a:spLocks noGrp="1" noRot="1" noChangeAspect="1"/>
          </p:cNvSpPr>
          <p:nvPr>
            <p:ph type="sldImg" idx="2"/>
          </p:nvPr>
        </p:nvSpPr>
        <p:spPr>
          <a:xfrm>
            <a:off x="1141413" y="695325"/>
            <a:ext cx="4568825" cy="34258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7551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67000"/>
            <a:ext cx="7772400" cy="1362075"/>
          </a:xfrm>
        </p:spPr>
        <p:txBody>
          <a:bodyPr/>
          <a:lstStyle/>
          <a:p>
            <a:pPr algn="ctr"/>
            <a:r>
              <a:rPr lang="en-US" b="0" dirty="0"/>
              <a:t>CS 35L Software Construction Lab	</a:t>
            </a:r>
            <a:br>
              <a:rPr lang="en-US" b="0" dirty="0"/>
            </a:br>
            <a:r>
              <a:rPr lang="en-US" b="0" dirty="0"/>
              <a:t>Week 2 – Shell scripting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Basics: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3999"/>
            <a:ext cx="7653202" cy="5059363"/>
          </a:xfrm>
        </p:spPr>
        <p:txBody>
          <a:bodyPr>
            <a:noAutofit/>
          </a:bodyPr>
          <a:lstStyle/>
          <a:p>
            <a:r>
              <a:rPr lang="en-IN" sz="1800" b="1" dirty="0"/>
              <a:t>ln : </a:t>
            </a:r>
            <a:r>
              <a:rPr lang="en-IN" sz="1800" dirty="0"/>
              <a:t>creates a link</a:t>
            </a:r>
          </a:p>
          <a:p>
            <a:pPr lvl="1"/>
            <a:r>
              <a:rPr lang="en-IN" b="1" dirty="0"/>
              <a:t>Hard links </a:t>
            </a:r>
            <a:r>
              <a:rPr lang="en-IN" dirty="0"/>
              <a:t>: Point to physical Data</a:t>
            </a:r>
          </a:p>
          <a:p>
            <a:pPr lvl="2"/>
            <a:r>
              <a:rPr lang="en-IN" dirty="0"/>
              <a:t>Does not create a new </a:t>
            </a:r>
            <a:r>
              <a:rPr lang="en-IN" dirty="0" err="1"/>
              <a:t>inode</a:t>
            </a:r>
            <a:r>
              <a:rPr lang="en-IN" dirty="0"/>
              <a:t> for a file</a:t>
            </a:r>
          </a:p>
          <a:p>
            <a:pPr lvl="1"/>
            <a:r>
              <a:rPr lang="en-IN" dirty="0"/>
              <a:t>Additional name for an existing file</a:t>
            </a:r>
          </a:p>
          <a:p>
            <a:pPr lvl="2"/>
            <a:r>
              <a:rPr lang="en-IN" sz="1800" dirty="0"/>
              <a:t>ln file1 hlink1</a:t>
            </a:r>
          </a:p>
          <a:p>
            <a:pPr lvl="1"/>
            <a:r>
              <a:rPr lang="en-IN" b="1" dirty="0"/>
              <a:t>Soft Links/ Symbolic Links (-s): </a:t>
            </a:r>
            <a:r>
              <a:rPr lang="en-IN" dirty="0"/>
              <a:t>Point to file</a:t>
            </a:r>
          </a:p>
          <a:p>
            <a:pPr lvl="2"/>
            <a:r>
              <a:rPr lang="en-IN" dirty="0"/>
              <a:t>Creates a new </a:t>
            </a:r>
            <a:r>
              <a:rPr lang="en-IN" dirty="0" err="1"/>
              <a:t>inode</a:t>
            </a:r>
            <a:r>
              <a:rPr lang="en-IN" dirty="0"/>
              <a:t> for a file</a:t>
            </a:r>
          </a:p>
          <a:p>
            <a:pPr lvl="2"/>
            <a:r>
              <a:rPr lang="en-IN" dirty="0"/>
              <a:t>It is a link to another name in the file system</a:t>
            </a:r>
          </a:p>
          <a:p>
            <a:pPr lvl="2"/>
            <a:r>
              <a:rPr lang="en-IN" sz="1800" dirty="0"/>
              <a:t>ln –s &lt;source file&gt; &lt;my file&gt;</a:t>
            </a:r>
          </a:p>
          <a:p>
            <a:pPr lvl="1"/>
            <a:r>
              <a:rPr lang="en-US" sz="2000" dirty="0"/>
              <a:t>When we create a hard link, we create another direct link to that data; when we create a soft link, we only make a link with the file name, and where it is. </a:t>
            </a:r>
          </a:p>
          <a:p>
            <a:pPr lvl="1"/>
            <a:r>
              <a:rPr lang="en-US" sz="2000" dirty="0"/>
              <a:t>If the source file is removed, the soft link is useless, the hard link will remain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7946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SzPct val="25000"/>
            </a:pPr>
            <a:r>
              <a:rPr lang="en-US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Assignment 2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words file from /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usr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/share/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directory to your working directory using cp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Hawaiian.html -&gt;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buildwords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hwords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Buildwords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from STDIN and perform work on input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to STDOUT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</a:p>
          <a:p>
            <a:pPr marL="742950" marR="0" lvl="1" indent="-2857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 ./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buildwords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hawaiian.html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&gt;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hwords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4000" b="1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Assignment 2</a:t>
            </a:r>
            <a:endParaRPr lang="en-US" sz="4000" b="1" i="0" u="none" strike="noStrike" cap="none" dirty="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Shape 5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449263" marR="0" lvl="0" indent="-3476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lines which contain words (Hint: &lt;td&gt; tag)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9263" marR="0" lvl="0" indent="-347663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lines with Hawaiian words </a:t>
            </a:r>
          </a:p>
          <a:p>
            <a:pPr marL="449263" indent="-347663">
              <a:spcBef>
                <a:spcPts val="800"/>
              </a:spcBef>
              <a:buClr>
                <a:srgbClr val="000000"/>
              </a:buClr>
              <a:buSzPct val="45000"/>
            </a:pPr>
            <a:r>
              <a:rPr lang="en-US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sed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's/&lt;[^&gt;]*&gt;//g' a.html to remove all HTML tags</a:t>
            </a: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9263" indent="-290513">
              <a:spcBef>
                <a:spcPts val="800"/>
              </a:spcBef>
              <a:buClr>
                <a:srgbClr val="000000"/>
              </a:buClr>
              <a:buSzPct val="450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leading space</a:t>
            </a:r>
            <a:endParaRPr lang="en-US"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44550" lvl="1" indent="-285750">
              <a:spcBef>
                <a:spcPts val="800"/>
              </a:spcBef>
              <a:buClr>
                <a:srgbClr val="000000"/>
              </a:buClr>
              <a:buSzPct val="45000"/>
              <a:buFont typeface="Arial" charset="0"/>
              <a:buChar char="•"/>
            </a:pPr>
            <a:r>
              <a:rPr lang="en-US" sz="16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sed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's/^\s*//g’</a:t>
            </a:r>
          </a:p>
          <a:p>
            <a:pPr marL="449263" indent="-290513">
              <a:spcBef>
                <a:spcPts val="800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Substitute space in between words to newline</a:t>
            </a:r>
          </a:p>
          <a:p>
            <a:pPr marL="449263" indent="-290513">
              <a:spcBef>
                <a:spcPts val="800"/>
              </a:spcBef>
              <a:buClr>
                <a:srgbClr val="000000"/>
              </a:buClr>
              <a:buSzPct val="450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all commas</a:t>
            </a:r>
          </a:p>
          <a:p>
            <a:pPr marL="449263" indent="-290513">
              <a:spcBef>
                <a:spcPts val="800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entries which have any character other than Hawaiian</a:t>
            </a:r>
          </a:p>
          <a:p>
            <a:pPr marL="449263" indent="-290513">
              <a:spcBef>
                <a:spcPts val="800"/>
              </a:spcBef>
              <a:buClr>
                <a:srgbClr val="000000"/>
              </a:buClr>
              <a:buSzPct val="450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 unique</a:t>
            </a:r>
          </a:p>
        </p:txBody>
      </p:sp>
    </p:spTree>
    <p:extLst>
      <p:ext uri="{BB962C8B-B14F-4D97-AF65-F5344CB8AC3E}">
        <p14:creationId xmlns:p14="http://schemas.microsoft.com/office/powerpoint/2010/main" val="168538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sameln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417637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as input the directory to search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not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a data structure that contains all files in the directory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Ignore subdirectories and links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dirty="0"/>
              <a:t>Run man test to know what options to use for checking regular files, </a:t>
            </a:r>
            <a:r>
              <a:rPr lang="en-US" dirty="0" err="1"/>
              <a:t>etc</a:t>
            </a: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Traverse the data structure, replace the duplicates with hard links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“ln” could be useful here…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sameln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with files that contain special characters</a:t>
            </a:r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Spaces, *, leading “-”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</a:p>
          <a:p>
            <a:pPr lvl="1" indent="-285750"/>
            <a:r>
              <a:rPr lang="en-US" dirty="0"/>
              <a:t>$ touch ./-</a:t>
            </a:r>
            <a:r>
              <a:rPr lang="en-US" dirty="0" err="1"/>
              <a:t>file.txt</a:t>
            </a:r>
            <a:endParaRPr lang="en-US" dirty="0"/>
          </a:p>
          <a:p>
            <a:pPr lvl="1" indent="-285750"/>
            <a:r>
              <a:rPr lang="en-US" dirty="0"/>
              <a:t>$ touch </a:t>
            </a:r>
            <a:r>
              <a:rPr lang="en-US" dirty="0" err="1"/>
              <a:t>file.txt</a:t>
            </a:r>
            <a:r>
              <a:rPr lang="en-US" dirty="0"/>
              <a:t>*</a:t>
            </a:r>
          </a:p>
          <a:p>
            <a:pPr lvl="1" indent="-285750"/>
            <a:r>
              <a:rPr lang="en-US" dirty="0"/>
              <a:t>$ touch file\ .txt</a:t>
            </a:r>
            <a:endParaRPr lang="en-US"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May have to update IFS</a:t>
            </a:r>
          </a:p>
          <a:p>
            <a:pPr lvl="1" indent="-342900"/>
            <a:r>
              <a:rPr lang="en-US" dirty="0"/>
              <a:t>Determines how shell recognizes fields or word boundaries.</a:t>
            </a:r>
          </a:p>
          <a:p>
            <a:pPr lvl="1" indent="-342900">
              <a:spcBef>
                <a:spcPts val="640"/>
              </a:spcBef>
              <a:buFont typeface="Arial"/>
              <a:buChar char="•"/>
            </a:pPr>
            <a:endParaRPr lang="en-US"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sameln</a:t>
            </a:r>
            <a:endParaRPr lang="en-US" sz="4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script </a:t>
            </a:r>
            <a:r>
              <a:rPr lang="en-US" sz="296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sameln</a:t>
            </a:r>
            <a:r>
              <a:rPr lang="en-US" sz="296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does the following: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provides a directory name as an argument 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Finds all regular files in directory and ignores all other types (directories, 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symlinks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etc.)</a:t>
            </a:r>
          </a:p>
          <a:p>
            <a:pPr marL="742950" marR="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2 or more files have the same content (</a:t>
            </a:r>
            <a:r>
              <a:rPr lang="en-US" sz="259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</a:t>
            </a:r>
            <a:r>
              <a:rPr lang="en-US" sz="259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the file whose name is alphabetically first or starts with a dot</a:t>
            </a:r>
          </a:p>
          <a:p>
            <a:pPr marL="1143000" marR="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909"/>
              <a:buFont typeface="Arial"/>
              <a:buChar char="•"/>
            </a:pPr>
            <a:r>
              <a:rPr lang="en-US" sz="222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duplicates with hard links (ln)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2991</TotalTime>
  <Words>427</Words>
  <Application>Microsoft Office PowerPoint</Application>
  <PresentationFormat>On-screen Show (4:3)</PresentationFormat>
  <Paragraphs>56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Times New Roman</vt:lpstr>
      <vt:lpstr>Office Theme</vt:lpstr>
      <vt:lpstr>CS 35L Software Construction Lab  Week 2 – Shell scripting</vt:lpstr>
      <vt:lpstr>The Basics: Links</vt:lpstr>
      <vt:lpstr>Assignment 2</vt:lpstr>
      <vt:lpstr>Assignment 2</vt:lpstr>
      <vt:lpstr>sameln</vt:lpstr>
      <vt:lpstr>sameln</vt:lpstr>
      <vt:lpstr>sameln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CS35L – F16</dc:title>
  <cp:lastModifiedBy>aditi mithal</cp:lastModifiedBy>
  <cp:revision>31</cp:revision>
  <dcterms:modified xsi:type="dcterms:W3CDTF">2018-10-09T21:50:19Z</dcterms:modified>
</cp:coreProperties>
</file>