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94" r:id="rId3"/>
    <p:sldId id="295" r:id="rId4"/>
    <p:sldId id="266" r:id="rId5"/>
    <p:sldId id="260" r:id="rId6"/>
    <p:sldId id="261" r:id="rId7"/>
    <p:sldId id="299" r:id="rId8"/>
    <p:sldId id="279" r:id="rId9"/>
    <p:sldId id="262" r:id="rId10"/>
    <p:sldId id="263" r:id="rId11"/>
    <p:sldId id="264" r:id="rId12"/>
    <p:sldId id="265" r:id="rId13"/>
    <p:sldId id="300" r:id="rId14"/>
    <p:sldId id="296" r:id="rId15"/>
    <p:sldId id="297" r:id="rId16"/>
    <p:sldId id="298" r:id="rId17"/>
    <p:sldId id="267" r:id="rId18"/>
    <p:sldId id="268" r:id="rId19"/>
    <p:sldId id="269" r:id="rId20"/>
    <p:sldId id="302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https://www.youtube.com/watch?v=aw9wHbFTnAQ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550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6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9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28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60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7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2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gentzh.org/misc/code/coreutils/shuf.c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600" dirty="0"/>
              <a:t>CS 35L Software Construction Lab	</a:t>
            </a:r>
            <a:br>
              <a:rPr lang="en-US" sz="3600" dirty="0"/>
            </a:br>
            <a:r>
              <a:rPr lang="en-US" sz="3600" dirty="0"/>
              <a:t>Week 3 – Modifying and Rewriting Software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52400" y="1600201"/>
            <a:ext cx="88392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files that need to be recompiled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265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- A Basic Example – only executes changed files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 #all is called the target and so are shop,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…., clean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#dependencies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-o shop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-f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shop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Example Bash command: ‘make shop’ will execute</a:t>
            </a:r>
          </a:p>
          <a:p>
            <a:pPr marL="0" lvl="0" indent="0">
              <a:spcBef>
                <a:spcPts val="400"/>
              </a:spcBef>
              <a:buSzPct val="25000"/>
              <a:buNone/>
            </a:pPr>
            <a:r>
              <a:rPr lang="en-US" sz="2000" dirty="0" err="1">
                <a:solidFill>
                  <a:srgbClr val="974806"/>
                </a:solidFill>
              </a:rPr>
              <a:t>gcc</a:t>
            </a:r>
            <a:r>
              <a:rPr lang="en-US" sz="2000" dirty="0">
                <a:solidFill>
                  <a:srgbClr val="974806"/>
                </a:solidFill>
              </a:rPr>
              <a:t> -Wall -o shop </a:t>
            </a:r>
            <a:r>
              <a:rPr lang="en-US" sz="2000" dirty="0" err="1">
                <a:solidFill>
                  <a:srgbClr val="974806"/>
                </a:solidFill>
              </a:rPr>
              <a:t>item.o</a:t>
            </a:r>
            <a:r>
              <a:rPr lang="en-US" sz="2000" dirty="0">
                <a:solidFill>
                  <a:srgbClr val="974806"/>
                </a:solidFill>
              </a:rPr>
              <a:t> </a:t>
            </a:r>
            <a:r>
              <a:rPr lang="en-US" sz="2000" dirty="0" err="1">
                <a:solidFill>
                  <a:srgbClr val="974806"/>
                </a:solidFill>
              </a:rPr>
              <a:t>shoppingList.o</a:t>
            </a:r>
            <a:r>
              <a:rPr lang="en-US" sz="2000" dirty="0">
                <a:solidFill>
                  <a:srgbClr val="974806"/>
                </a:solidFill>
              </a:rPr>
              <a:t> </a:t>
            </a:r>
            <a:r>
              <a:rPr lang="en-US" sz="2000" dirty="0" err="1">
                <a:solidFill>
                  <a:srgbClr val="974806"/>
                </a:solidFill>
              </a:rPr>
              <a:t>shop.o</a:t>
            </a:r>
            <a:endParaRPr lang="en-US" sz="2000" b="0" i="0" u="none" strike="noStrike" cap="none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76800"/>
            <a:ext cx="3048000" cy="13793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2F97D-5584-4A7A-AB45-18AB0341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order of rules important?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731F-7454-413B-908A-CE2C9C23E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800" dirty="0"/>
              <a:t>Not significant, except for determining the D</a:t>
            </a:r>
            <a:r>
              <a:rPr lang="en-US" sz="2800" i="1" dirty="0"/>
              <a:t>efault goal</a:t>
            </a:r>
            <a:r>
              <a:rPr lang="en-US" sz="2800" dirty="0"/>
              <a:t>: the target for make to consider, if you do not otherwise specify one</a:t>
            </a:r>
          </a:p>
          <a:p>
            <a:pPr marL="203200" indent="0">
              <a:buNone/>
            </a:pPr>
            <a:endParaRPr lang="en-US" sz="2800" dirty="0"/>
          </a:p>
          <a:p>
            <a:pPr marL="203200" indent="0">
              <a:buNone/>
            </a:pPr>
            <a:r>
              <a:rPr lang="en-US" sz="2800" dirty="0"/>
              <a:t>Default goal: target of the first rule in the </a:t>
            </a:r>
            <a:r>
              <a:rPr lang="en-US" sz="2800" dirty="0" err="1"/>
              <a:t>makefile</a:t>
            </a:r>
            <a:endParaRPr lang="en-US" sz="2800" dirty="0"/>
          </a:p>
          <a:p>
            <a:pPr marL="203200" indent="0">
              <a:buNone/>
            </a:pPr>
            <a:r>
              <a:rPr lang="en-US" sz="2800" dirty="0"/>
              <a:t>First rule is the one for compiling the entire program or all the programs described by the </a:t>
            </a:r>
            <a:r>
              <a:rPr lang="en-US" sz="2800" dirty="0" err="1"/>
              <a:t>makefile</a:t>
            </a:r>
            <a:r>
              <a:rPr lang="en-US" sz="2800" dirty="0"/>
              <a:t> (often with a target called `all')</a:t>
            </a:r>
          </a:p>
        </p:txBody>
      </p:sp>
    </p:spTree>
    <p:extLst>
      <p:ext uri="{BB962C8B-B14F-4D97-AF65-F5344CB8AC3E}">
        <p14:creationId xmlns:p14="http://schemas.microsoft.com/office/powerpoint/2010/main" val="4762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ED5F0-21FC-4294-935A-BB93EF1A6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pPr marL="635000" lvl="1" indent="0">
              <a:buNone/>
            </a:pPr>
            <a:r>
              <a:rPr lang="en-US" dirty="0"/>
              <a:t>Flags= -c –Wall</a:t>
            </a:r>
          </a:p>
          <a:p>
            <a:pPr marL="635000" lvl="1" indent="0">
              <a:buNone/>
            </a:pPr>
            <a:r>
              <a:rPr lang="en-US" dirty="0"/>
              <a:t>Compiler=g++</a:t>
            </a:r>
          </a:p>
          <a:p>
            <a:r>
              <a:rPr lang="en-US" dirty="0"/>
              <a:t>Bash command ‘make &lt;word&gt;’ executes the target</a:t>
            </a:r>
          </a:p>
          <a:p>
            <a:pPr lvl="1"/>
            <a:r>
              <a:rPr lang="en-US" dirty="0"/>
              <a:t>Example, make clean would execute whatever’s below the target ‘clean’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ED5F0-21FC-4294-935A-BB93EF1A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have a main target ‘hello’ (all : hello) which should  execute all object files </a:t>
            </a:r>
            <a:r>
              <a:rPr lang="en-US" dirty="0" err="1"/>
              <a:t>main.o</a:t>
            </a:r>
            <a:r>
              <a:rPr lang="en-US" dirty="0"/>
              <a:t> function1.o function2.o and combine them into ‘hello’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Each .o file should be created by compiling the </a:t>
            </a:r>
            <a:r>
              <a:rPr lang="en-US" dirty="0" err="1"/>
              <a:t>cpp</a:t>
            </a:r>
            <a:r>
              <a:rPr lang="en-US" dirty="0"/>
              <a:t> files individually (in a separate line)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have 3 </a:t>
            </a:r>
            <a:r>
              <a:rPr lang="en-US" dirty="0" err="1"/>
              <a:t>cpp</a:t>
            </a:r>
            <a:r>
              <a:rPr lang="en-US" dirty="0"/>
              <a:t> files - main.cpp function1.cpp function2.cpp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Need to compile these files using </a:t>
            </a:r>
            <a:r>
              <a:rPr lang="en-US" dirty="0" err="1"/>
              <a:t>Makefile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 the end, write clean to remove all executables and object files </a:t>
            </a:r>
          </a:p>
        </p:txBody>
      </p:sp>
    </p:spTree>
    <p:extLst>
      <p:ext uri="{BB962C8B-B14F-4D97-AF65-F5344CB8AC3E}">
        <p14:creationId xmlns:p14="http://schemas.microsoft.com/office/powerpoint/2010/main" val="292228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344C6-6BE8-45FE-A39F-75C81E0FD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4512" b="12364"/>
          <a:stretch/>
        </p:blipFill>
        <p:spPr>
          <a:xfrm>
            <a:off x="1143000" y="1417637"/>
            <a:ext cx="7171816" cy="5059364"/>
          </a:xfrm>
          <a:prstGeom prst="rect">
            <a:avLst/>
          </a:prstGeom>
          <a:effectLst>
            <a:outerShdw blurRad="50800" dist="25400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0438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Coreutils</a:t>
            </a:r>
            <a:r>
              <a:rPr lang="en-US" dirty="0"/>
              <a:t> 8.29 has a problem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Flags –a and –A override issue. 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$ ls –a –A : -a overrides –A. should be vice-versa</a:t>
            </a:r>
          </a:p>
          <a:p>
            <a:pPr lvl="0" indent="-34290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sz="3000" dirty="0">
                <a:solidFill>
                  <a:srgbClr val="FF0000"/>
                </a:solidFill>
              </a:rPr>
              <a:t>Why? </a:t>
            </a:r>
          </a:p>
          <a:p>
            <a:pPr lvl="1" indent="-285750">
              <a:lnSpc>
                <a:spcPct val="90000"/>
              </a:lnSpc>
            </a:pPr>
            <a:r>
              <a:rPr lang="en-US" sz="2400" dirty="0"/>
              <a:t>With –A, ‘.’ and ‘..’ should not be listed</a:t>
            </a:r>
          </a:p>
          <a:p>
            <a:pPr lvl="0" indent="-342900">
              <a:lnSpc>
                <a:spcPct val="90000"/>
              </a:lnSpc>
              <a:spcBef>
                <a:spcPts val="600"/>
              </a:spcBef>
            </a:pPr>
            <a:r>
              <a:rPr lang="en-US" sz="3000" dirty="0"/>
              <a:t>Fix the ls program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dirty="0"/>
              <a:t> and key file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Unzip it</a:t>
            </a:r>
          </a:p>
          <a:p>
            <a:pPr lvl="1" indent="-285750">
              <a:lnSpc>
                <a:spcPct val="90000"/>
              </a:lnSpc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xf</a:t>
            </a:r>
            <a:r>
              <a:rPr lang="en-US" dirty="0"/>
              <a:t> coreutils-8.29.tar.xz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(this is where you’ll be ‘installing’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coreutils-8.29 (can use this for prefix)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560"/>
              </a:spcBef>
              <a:buFont typeface="Arial"/>
              <a:buChar char="–"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coreutils-8.29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./configure –prefix=$</a:t>
            </a:r>
            <a:r>
              <a:rPr lang="en-US" sz="2960" dirty="0" err="1"/>
              <a:t>pwd</a:t>
            </a:r>
            <a:r>
              <a:rPr lang="en-US" sz="2960" dirty="0"/>
              <a:t>/</a:t>
            </a:r>
            <a:r>
              <a:rPr lang="en-US" sz="2960" dirty="0" err="1"/>
              <a:t>coreutilsInstall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installed in the directory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</a:p>
          <a:p>
            <a:pPr lvl="1"/>
            <a:r>
              <a:rPr lang="en-US" dirty="0"/>
              <a:t> rpm (</a:t>
            </a:r>
            <a:r>
              <a:rPr lang="en-US" dirty="0" err="1"/>
              <a:t>Redhat</a:t>
            </a:r>
            <a:r>
              <a:rPr lang="en-US" dirty="0"/>
              <a:t> Package Management)</a:t>
            </a:r>
          </a:p>
          <a:p>
            <a:pPr lvl="2"/>
            <a:r>
              <a:rPr lang="en-US" dirty="0" err="1"/>
              <a:t>RedHat</a:t>
            </a:r>
            <a:r>
              <a:rPr lang="en-US" dirty="0"/>
              <a:t> Linux (.rpm)</a:t>
            </a:r>
          </a:p>
          <a:p>
            <a:pPr lvl="1"/>
            <a:r>
              <a:rPr lang="en-US" dirty="0"/>
              <a:t> apt-get (Advanced Package Tool)</a:t>
            </a:r>
          </a:p>
          <a:p>
            <a:pPr lvl="2"/>
            <a:r>
              <a:rPr lang="en-US" dirty="0" err="1"/>
              <a:t>Debian</a:t>
            </a:r>
            <a:r>
              <a:rPr lang="en-US" dirty="0"/>
              <a:t> Linux, Ubuntu Linux (.deb)</a:t>
            </a:r>
          </a:p>
          <a:p>
            <a:pPr lvl="1"/>
            <a:r>
              <a:rPr lang="en-US" b="1" dirty="0"/>
              <a:t> Good old build process</a:t>
            </a:r>
          </a:p>
          <a:p>
            <a:pPr lvl="2"/>
            <a:r>
              <a:rPr lang="en-US" b="1" dirty="0"/>
              <a:t>configure, make, make install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D808A-1688-4579-9D46-8F8478B4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FE1B-8F88-4BD3-9B9D-FC509E36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 indent="0">
              <a:buNone/>
            </a:pPr>
            <a:r>
              <a:rPr lang="en-US" dirty="0"/>
              <a:t>Untarred folder coreutils-8.29</a:t>
            </a:r>
          </a:p>
          <a:p>
            <a:pPr marL="635000" lvl="1" indent="0">
              <a:buNone/>
            </a:pPr>
            <a:r>
              <a:rPr lang="en-US" dirty="0"/>
              <a:t>	Has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marL="635000" lvl="1" indent="0">
              <a:buNone/>
            </a:pPr>
            <a:r>
              <a:rPr lang="en-US" dirty="0"/>
              <a:t>	Since the patch file uses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ls.c</a:t>
            </a:r>
            <a:r>
              <a:rPr lang="en-US" dirty="0"/>
              <a:t> we modify the ls 	program using the patch here</a:t>
            </a:r>
          </a:p>
          <a:p>
            <a:pPr marL="635000" lvl="1" indent="0">
              <a:buNone/>
            </a:pPr>
            <a:r>
              <a:rPr lang="en-US" dirty="0"/>
              <a:t>	 Test </a:t>
            </a:r>
            <a:r>
              <a:rPr lang="en-US" dirty="0" err="1"/>
              <a:t>src</a:t>
            </a:r>
            <a:r>
              <a:rPr lang="en-US" dirty="0"/>
              <a:t>/ls –</a:t>
            </a:r>
            <a:r>
              <a:rPr lang="en-US" dirty="0" err="1"/>
              <a:t>aA</a:t>
            </a:r>
            <a:r>
              <a:rPr lang="en-US" dirty="0"/>
              <a:t> to see behavior</a:t>
            </a:r>
          </a:p>
          <a:p>
            <a:pPr marL="20320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CoreutilsInstall</a:t>
            </a:r>
            <a:r>
              <a:rPr lang="en-US" sz="2800" dirty="0"/>
              <a:t> inside coreutils-8.29</a:t>
            </a:r>
          </a:p>
          <a:p>
            <a:pPr marL="635000" lvl="1" indent="0">
              <a:buNone/>
            </a:pPr>
            <a:r>
              <a:rPr lang="en-US" dirty="0"/>
              <a:t>	Prefixed version</a:t>
            </a:r>
          </a:p>
          <a:p>
            <a:pPr marL="635000" lvl="1" indent="0">
              <a:buNone/>
            </a:pPr>
            <a:r>
              <a:rPr lang="en-US" dirty="0"/>
              <a:t>	Test ./bin/ls –</a:t>
            </a:r>
            <a:r>
              <a:rPr lang="en-US" dirty="0" err="1"/>
              <a:t>aA</a:t>
            </a:r>
            <a:r>
              <a:rPr lang="en-US" dirty="0"/>
              <a:t> to see behavior</a:t>
            </a:r>
          </a:p>
          <a:p>
            <a:pPr marL="635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5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‘ls’ in coreutils-8.29 </a:t>
            </a:r>
            <a:r>
              <a:rPr lang="en-US" dirty="0"/>
              <a:t>directory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coreutils-8.29 </a:t>
            </a:r>
            <a:r>
              <a:rPr lang="en-US" dirty="0"/>
              <a:t>directory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Now: </a:t>
            </a:r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dirty="0"/>
              <a:t>cd </a:t>
            </a:r>
            <a:r>
              <a:rPr lang="en-US" sz="2000" dirty="0" err="1"/>
              <a:t>coreutilsInstall</a:t>
            </a:r>
            <a:endParaRPr lang="en-US" sz="2000" dirty="0"/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./bin/ls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5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coreutils-8.29</a:t>
            </a:r>
            <a:r>
              <a:rPr lang="en-US" sz="3400" dirty="0"/>
              <a:t> directory</a:t>
            </a:r>
            <a:endParaRPr lang="en-US"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make to rebuild patched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ls.c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folder. No make install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dirty="0"/>
              <a:t>This is the folder where you will patch in </a:t>
            </a:r>
            <a:r>
              <a:rPr lang="en-US" sz="3740" dirty="0" err="1"/>
              <a:t>src</a:t>
            </a:r>
            <a:r>
              <a:rPr lang="en-US" sz="3740" dirty="0"/>
              <a:t>/ls</a:t>
            </a:r>
            <a:endParaRPr lang="en-US" sz="3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Observe: first few entries have . and ..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In patched folder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-a produces . and ..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</a:t>
            </a:r>
            <a:r>
              <a:rPr lang="en-US" sz="2800" dirty="0" err="1"/>
              <a:t>aA</a:t>
            </a:r>
            <a:r>
              <a:rPr lang="en-US" sz="2800" dirty="0"/>
              <a:t> does not produce the . and .. 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In </a:t>
            </a:r>
            <a:r>
              <a:rPr lang="en-US" sz="2800"/>
              <a:t>unmodified folder</a:t>
            </a: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</a:t>
            </a:r>
            <a:r>
              <a:rPr lang="en-US" sz="2800" dirty="0" err="1"/>
              <a:t>aA</a:t>
            </a:r>
            <a:r>
              <a:rPr lang="en-US" sz="2800" dirty="0"/>
              <a:t> produces . And ..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sz="28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shuf.py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.py – this should end up working almost exactly like the utility ‘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extensive documentation</a:t>
            </a:r>
          </a:p>
          <a:p>
            <a:pPr lvl="0" indent="-342900"/>
            <a:r>
              <a:rPr lang="en-US" dirty="0"/>
              <a:t>Extra options  </a:t>
            </a:r>
          </a:p>
          <a:p>
            <a:pPr lvl="1" indent="-342900"/>
            <a:r>
              <a:rPr lang="en-US" dirty="0"/>
              <a:t>--input-range (-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/>
              <a:t>shuf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1-4</a:t>
            </a:r>
          </a:p>
          <a:p>
            <a:pPr lvl="1" indent="-342900"/>
            <a:r>
              <a:rPr lang="en-US" dirty="0"/>
              <a:t>--head-count (-n): </a:t>
            </a:r>
            <a:r>
              <a:rPr lang="en-US" dirty="0" err="1"/>
              <a:t>shuf</a:t>
            </a:r>
            <a:r>
              <a:rPr lang="en-US" dirty="0"/>
              <a:t> –n 4 -</a:t>
            </a:r>
            <a:r>
              <a:rPr lang="en-US" dirty="0" err="1"/>
              <a:t>i</a:t>
            </a:r>
            <a:r>
              <a:rPr lang="en-US" dirty="0"/>
              <a:t> 0-9</a:t>
            </a:r>
          </a:p>
          <a:p>
            <a:pPr lvl="1" indent="-342900"/>
            <a:r>
              <a:rPr lang="en-US" dirty="0"/>
              <a:t>--repeat (-r): </a:t>
            </a:r>
            <a:r>
              <a:rPr lang="en-US" dirty="0" err="1"/>
              <a:t>shuf</a:t>
            </a:r>
            <a:r>
              <a:rPr lang="en-US" dirty="0"/>
              <a:t> –n -r 20 -</a:t>
            </a:r>
            <a:r>
              <a:rPr lang="en-US" dirty="0" err="1"/>
              <a:t>i</a:t>
            </a:r>
            <a:r>
              <a:rPr lang="en-US" dirty="0"/>
              <a:t> 0-9</a:t>
            </a:r>
          </a:p>
          <a:p>
            <a:pPr lvl="1" indent="-342900"/>
            <a:r>
              <a:rPr lang="en-US" dirty="0"/>
              <a:t>--help: usage documentation.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source 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fr-FR" sz="2560" dirty="0" err="1">
                <a:hlinkClick r:id="rId3"/>
              </a:rPr>
              <a:t>Shuf</a:t>
            </a:r>
            <a:r>
              <a:rPr lang="fr-FR" sz="2560" dirty="0">
                <a:hlinkClick r:id="rId3"/>
              </a:rPr>
              <a:t> C source code - </a:t>
            </a:r>
            <a:r>
              <a:rPr lang="fr-FR" sz="2560" dirty="0" err="1">
                <a:hlinkClick r:id="rId3"/>
              </a:rPr>
              <a:t>sample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Decompressing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Generally, you receive Linux software in the </a:t>
            </a:r>
            <a:r>
              <a:rPr lang="en-US" dirty="0" err="1"/>
              <a:t>tarball</a:t>
            </a:r>
            <a:r>
              <a:rPr lang="en-US" dirty="0"/>
              <a:t> format (.</a:t>
            </a:r>
            <a:r>
              <a:rPr lang="en-US" dirty="0" err="1"/>
              <a:t>tgz</a:t>
            </a:r>
            <a:r>
              <a:rPr lang="en-US" dirty="0"/>
              <a:t>) or (.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Decompress file in current directory:</a:t>
            </a:r>
          </a:p>
          <a:p>
            <a:r>
              <a:rPr lang="en-US" dirty="0"/>
              <a:t>$ tar –</a:t>
            </a:r>
            <a:r>
              <a:rPr lang="en-US" dirty="0" err="1"/>
              <a:t>xzvf</a:t>
            </a:r>
            <a:r>
              <a:rPr lang="en-US" dirty="0"/>
              <a:t> filename.tar.gz</a:t>
            </a:r>
          </a:p>
          <a:p>
            <a:pPr lvl="1"/>
            <a:r>
              <a:rPr lang="en-US" dirty="0"/>
              <a:t>Option –x: --extract</a:t>
            </a:r>
          </a:p>
          <a:p>
            <a:pPr lvl="1"/>
            <a:r>
              <a:rPr lang="en-US" dirty="0"/>
              <a:t>Option –z: --</a:t>
            </a:r>
            <a:r>
              <a:rPr lang="en-US" dirty="0" err="1"/>
              <a:t>gzip</a:t>
            </a:r>
            <a:endParaRPr lang="en-US" dirty="0"/>
          </a:p>
          <a:p>
            <a:pPr lvl="1"/>
            <a:r>
              <a:rPr lang="en-US" dirty="0"/>
              <a:t>Option –v: --verbose</a:t>
            </a:r>
          </a:p>
          <a:p>
            <a:pPr lvl="1"/>
            <a:r>
              <a:rPr lang="en-US" dirty="0"/>
              <a:t>Option –f: --file </a:t>
            </a:r>
          </a:p>
        </p:txBody>
      </p:sp>
    </p:spTree>
    <p:extLst>
      <p:ext uri="{BB962C8B-B14F-4D97-AF65-F5344CB8AC3E}">
        <p14:creationId xmlns:p14="http://schemas.microsoft.com/office/powerpoint/2010/main" val="3829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run 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5A866-5123-4B29-B194-B59D45A6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7" y="1269404"/>
            <a:ext cx="7632003" cy="5131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…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Preprocessor: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Removes comments from code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Includes header files co</a:t>
            </a:r>
            <a:r>
              <a:rPr lang="en-US" sz="1800" dirty="0">
                <a:solidFill>
                  <a:schemeClr val="tx1"/>
                </a:solidFill>
              </a:rPr>
              <a:t>de in the file itself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Replaces macro name (small functions) with values #define x 6 =&gt; this value replaced into file</a:t>
            </a:r>
          </a:p>
          <a:p>
            <a:pPr lvl="0" indent="-342900"/>
            <a:r>
              <a:rPr lang="en-US" sz="2400" i="0" u="none" strike="noStrike" cap="none" dirty="0">
                <a:solidFill>
                  <a:schemeClr val="tx1"/>
                </a:solidFill>
                <a:sym typeface="Calibri"/>
              </a:rPr>
              <a:t>Compiler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Generate assembly code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Assembler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Converts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ssembly code to machine code (binary) - </a:t>
            </a:r>
            <a:r>
              <a:rPr lang="en-US" sz="1800" dirty="0">
                <a:solidFill>
                  <a:schemeClr val="tx1"/>
                </a:solidFill>
              </a:rPr>
              <a:t>object code)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Linker: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Used when we have multiple modules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We need a single executable file, linker is used to combine all files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Links library functions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item.c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indent="-285750"/>
            <a:r>
              <a:rPr lang="en-US" sz="2000" dirty="0" err="1"/>
              <a:t>shoppingList.h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shoppingList.c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shoppingList.h</a:t>
            </a:r>
            <a:endParaRPr lang="en-US" sz="2000" dirty="0"/>
          </a:p>
          <a:p>
            <a:pPr indent="-342900">
              <a:spcBef>
                <a:spcPts val="0"/>
              </a:spcBef>
            </a:pPr>
            <a:r>
              <a:rPr lang="en-US" sz="2000" dirty="0" err="1"/>
              <a:t>shop.h</a:t>
            </a:r>
            <a:r>
              <a:rPr lang="en-US" sz="2000" dirty="0"/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shop.c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#includes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and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shop.h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g</a:t>
            </a:r>
            <a:r>
              <a:rPr lang="en-US" sz="2000" b="1" dirty="0" err="1">
                <a:solidFill>
                  <a:srgbClr val="00B050"/>
                </a:solidFill>
              </a:rPr>
              <a:t>cc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-Wall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shoppingList.c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item.c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–o shop </a:t>
            </a:r>
          </a:p>
        </p:txBody>
      </p:sp>
    </p:spTree>
    <p:extLst>
      <p:ext uri="{BB962C8B-B14F-4D97-AF65-F5344CB8AC3E}">
        <p14:creationId xmlns:p14="http://schemas.microsoft.com/office/powerpoint/2010/main" val="37475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 - compiler program</a:t>
            </a:r>
          </a:p>
          <a:p>
            <a:r>
              <a:rPr lang="en-US" dirty="0"/>
              <a:t> -Wall - turn all warnings on</a:t>
            </a:r>
          </a:p>
          <a:p>
            <a:r>
              <a:rPr lang="en-US" dirty="0"/>
              <a:t> -o - to name the executable as the name given, instead of 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/>
              <a:t>cc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-Wall –c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(for each source file)</a:t>
            </a:r>
          </a:p>
          <a:p>
            <a:pPr lvl="3" indent="-228600">
              <a:lnSpc>
                <a:spcPct val="90000"/>
              </a:lnSpc>
              <a:spcBef>
                <a:spcPts val="480"/>
              </a:spcBef>
              <a:buFont typeface="Arial"/>
              <a:buChar char="•"/>
            </a:pPr>
            <a:r>
              <a:rPr lang="en-US" dirty="0"/>
              <a:t>Wall: This enables all the warnings about constructions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/>
              <a:t>cc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1366</Words>
  <Application>Microsoft Office PowerPoint</Application>
  <PresentationFormat>On-screen Show (4:3)</PresentationFormat>
  <Paragraphs>209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Noto Sans Symbols</vt:lpstr>
      <vt:lpstr>Office Theme</vt:lpstr>
      <vt:lpstr>CS 35L Software Construction Lab  Week 3 – Modifying and Rewriting Software</vt:lpstr>
      <vt:lpstr>How to Install Software</vt:lpstr>
      <vt:lpstr>Decompressing Files</vt:lpstr>
      <vt:lpstr>Build Process</vt:lpstr>
      <vt:lpstr>GCC Compilation Process</vt:lpstr>
      <vt:lpstr>GCC compilation …</vt:lpstr>
      <vt:lpstr>Command-Line Compilation</vt:lpstr>
      <vt:lpstr>Expanding the command</vt:lpstr>
      <vt:lpstr>What if…</vt:lpstr>
      <vt:lpstr>What if…</vt:lpstr>
      <vt:lpstr>Make</vt:lpstr>
      <vt:lpstr>Makefile Example</vt:lpstr>
      <vt:lpstr>Is the order of rules important?</vt:lpstr>
      <vt:lpstr>Basics</vt:lpstr>
      <vt:lpstr>Task</vt:lpstr>
      <vt:lpstr>Solution</vt:lpstr>
      <vt:lpstr>Lab 3</vt:lpstr>
      <vt:lpstr>Getting Set Up (Step 1)</vt:lpstr>
      <vt:lpstr>Building coreutils (Step 2)</vt:lpstr>
      <vt:lpstr>structure</vt:lpstr>
      <vt:lpstr>Reproduce Bug (Step 3)</vt:lpstr>
      <vt:lpstr>Patching</vt:lpstr>
      <vt:lpstr>Applying a Patch</vt:lpstr>
      <vt:lpstr>diff Unified Format</vt:lpstr>
      <vt:lpstr>Patching and Building (Steps 4 &amp; 5)</vt:lpstr>
      <vt:lpstr>Testing Fix (Step 6)</vt:lpstr>
      <vt:lpstr>Homework 3</vt:lpstr>
      <vt:lpstr>Homework 3</vt:lpstr>
      <vt:lpstr>Homework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aditi mithal</cp:lastModifiedBy>
  <cp:revision>87</cp:revision>
  <dcterms:modified xsi:type="dcterms:W3CDTF">2018-10-18T21:46:59Z</dcterms:modified>
</cp:coreProperties>
</file>