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71" r:id="rId12"/>
    <p:sldId id="274" r:id="rId13"/>
    <p:sldId id="290" r:id="rId14"/>
    <p:sldId id="287" r:id="rId15"/>
    <p:sldId id="289" r:id="rId16"/>
    <p:sldId id="276" r:id="rId17"/>
    <p:sldId id="275" r:id="rId18"/>
    <p:sldId id="28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2" r:id="rId28"/>
    <p:sldId id="294" r:id="rId29"/>
    <p:sldId id="291" r:id="rId30"/>
    <p:sldId id="293" r:id="rId31"/>
    <p:sldId id="296" r:id="rId32"/>
    <p:sldId id="295" r:id="rId33"/>
    <p:sldId id="297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14" autoAdjust="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67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5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8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9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5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5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1336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000" dirty="0"/>
              <a:t>CS 35L Software Construction Lab	</a:t>
            </a:r>
            <a:br>
              <a:rPr lang="en-US" sz="4000" dirty="0"/>
            </a:br>
            <a:r>
              <a:rPr lang="en-US" sz="4000" dirty="0"/>
              <a:t>Week 4 - Python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has no braces or keywords for code blocks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delimiter: {}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delimiter: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then…else…fi (if statements)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do…done (while, for loops)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makes all the difference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WHITESPACES are important!!!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change code’s meaning!!    </a:t>
            </a:r>
          </a:p>
          <a:p>
            <a:pPr marL="2286000" marR="0" lvl="5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  <p:pic>
        <p:nvPicPr>
          <p:cNvPr id="2050" name="Picture 2" descr="Image result for python indentation meme">
            <a:extLst>
              <a:ext uri="{FF2B5EF4-FFF2-40B4-BE49-F238E27FC236}">
                <a16:creationId xmlns:a16="http://schemas.microsoft.com/office/drawing/2014/main" id="{39EC0093-E6CE-49B1-8C78-D3210A2C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sys.argv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[1:]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sys.argv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9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Basics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The </a:t>
            </a:r>
            <a:r>
              <a:rPr lang="en-US" sz="2400" i="1" dirty="0" err="1"/>
              <a:t>raw_input</a:t>
            </a:r>
            <a:r>
              <a:rPr lang="en-US" sz="2400" i="1" dirty="0"/>
              <a:t>([prompt])</a:t>
            </a:r>
            <a:r>
              <a:rPr lang="en-US" sz="2400" dirty="0"/>
              <a:t> function reads one line from standard input and returns it as a string (removing the trailing newline) 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 err="1"/>
              <a:t>str</a:t>
            </a:r>
            <a:r>
              <a:rPr lang="en-US" sz="2000" i="1" dirty="0"/>
              <a:t> = </a:t>
            </a:r>
            <a:r>
              <a:rPr lang="en-US" sz="2000" i="1" dirty="0" err="1"/>
              <a:t>raw_input</a:t>
            </a:r>
            <a:r>
              <a:rPr lang="en-US" sz="2000" i="1" dirty="0"/>
              <a:t>("Enter your input: ");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/>
              <a:t>print "Received input is : ", </a:t>
            </a:r>
            <a:r>
              <a:rPr lang="en-US" sz="2000" i="1" dirty="0" err="1"/>
              <a:t>str</a:t>
            </a:r>
            <a:endParaRPr lang="en-US" sz="2000" i="1" dirty="0"/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indent="-342900">
              <a:spcBef>
                <a:spcPts val="0"/>
              </a:spcBef>
            </a:pPr>
            <a:r>
              <a:rPr lang="en-US" sz="2400" dirty="0"/>
              <a:t>The </a:t>
            </a:r>
            <a:r>
              <a:rPr lang="en-US" sz="2400" i="1" dirty="0"/>
              <a:t>input([prompt])</a:t>
            </a:r>
            <a:r>
              <a:rPr lang="en-US" sz="2400" dirty="0"/>
              <a:t> function is equivalent to </a:t>
            </a:r>
            <a:r>
              <a:rPr lang="en-US" sz="2400" dirty="0" err="1"/>
              <a:t>raw_input</a:t>
            </a:r>
            <a:r>
              <a:rPr lang="en-US" sz="2400" dirty="0"/>
              <a:t>, except that it assumes the input is a valid Python expression and returns the evaluated result to you.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 err="1"/>
              <a:t>str</a:t>
            </a:r>
            <a:r>
              <a:rPr lang="en-US" sz="2000" i="1" dirty="0"/>
              <a:t> = input("Enter your input: ");</a:t>
            </a:r>
          </a:p>
          <a:p>
            <a:pPr lvl="1" indent="-342900">
              <a:buSzPct val="25000"/>
              <a:buFont typeface="Arial" panose="020B0604020202020204" pitchFamily="34" charset="0"/>
              <a:buChar char="•"/>
            </a:pPr>
            <a:r>
              <a:rPr lang="en-US" sz="2000" i="1" dirty="0"/>
              <a:t>Print "Received input is : ", </a:t>
            </a:r>
            <a:r>
              <a:rPr lang="en-US" sz="2000" i="1" dirty="0" err="1"/>
              <a:t>str</a:t>
            </a:r>
            <a:endParaRPr lang="en-US" sz="2000" i="1" dirty="0"/>
          </a:p>
          <a:p>
            <a:pPr indent="-342900"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SzPct val="25000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45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FEFB3B-0A5A-433F-BE80-09EDD5096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59536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/>
              <a:t>Python Variables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91" indent="-342991">
              <a:spcBef>
                <a:spcPts val="0"/>
              </a:spcBef>
            </a:pPr>
            <a:r>
              <a:rPr lang="en-US" sz="2400" dirty="0"/>
              <a:t>Case sensitive</a:t>
            </a:r>
          </a:p>
          <a:p>
            <a:pPr marL="342991" indent="-342991">
              <a:spcBef>
                <a:spcPts val="0"/>
              </a:spcBef>
            </a:pPr>
            <a:endParaRPr lang="en-US" sz="2400" dirty="0"/>
          </a:p>
          <a:p>
            <a:pPr marL="342991" indent="-342991">
              <a:spcBef>
                <a:spcPts val="0"/>
              </a:spcBef>
            </a:pPr>
            <a:r>
              <a:rPr lang="en-US" sz="2400" dirty="0"/>
              <a:t>Start with _ (underscore) or letters followed by other letters, underscores or digits</a:t>
            </a:r>
          </a:p>
          <a:p>
            <a:pPr marL="342991" indent="-342991">
              <a:spcBef>
                <a:spcPts val="0"/>
              </a:spcBef>
            </a:pPr>
            <a:endParaRPr lang="en-US" sz="2400" dirty="0"/>
          </a:p>
          <a:p>
            <a:pPr marL="342991" indent="-342991">
              <a:spcBef>
                <a:spcPts val="0"/>
              </a:spcBef>
            </a:pPr>
            <a:r>
              <a:rPr lang="en-US" sz="2400" dirty="0"/>
              <a:t>Other special characters are not allowed as part of the variable name</a:t>
            </a:r>
          </a:p>
          <a:p>
            <a:pPr marL="342991" indent="-342991">
              <a:spcBef>
                <a:spcPts val="0"/>
              </a:spcBef>
            </a:pPr>
            <a:endParaRPr lang="en-US" sz="2400" dirty="0"/>
          </a:p>
          <a:p>
            <a:pPr marL="342991" indent="-342991">
              <a:spcBef>
                <a:spcPts val="0"/>
              </a:spcBef>
            </a:pPr>
            <a:r>
              <a:rPr lang="en-US" sz="2400" dirty="0"/>
              <a:t>Certain reserved words may not be used as variable names on their own unless concatenated with other words</a:t>
            </a:r>
          </a:p>
          <a:p>
            <a:pPr marL="342991" indent="-342991">
              <a:spcBef>
                <a:spcPts val="0"/>
              </a:spcBef>
            </a:pPr>
            <a:endParaRPr lang="en-US" sz="2400" dirty="0"/>
          </a:p>
          <a:p>
            <a:pPr marL="342991" indent="-342991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69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/>
              <a:t>Example: Python Variables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Python Script: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#!/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usr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/bin/python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counter = 100    # An integer assignment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miles = 1000.0   # A floating point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name = "John"   # A string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print counter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print miles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print name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1000.0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John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28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SzPct val="25000"/>
              <a:buNone/>
            </a:pPr>
            <a:r>
              <a:rPr lang="en-US" dirty="0"/>
              <a:t>A function is a block of organized, reusable code that is used to perform a single, related action. They provide better modularity for your application and a high degree of code reusing.</a:t>
            </a:r>
          </a:p>
          <a:p>
            <a:pPr marL="0" indent="0">
              <a:buSzPct val="25000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</a:p>
          <a:p>
            <a:pPr marL="0" indent="0">
              <a:buSzPct val="25000"/>
              <a:buNone/>
            </a:pPr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 parameters ):</a:t>
            </a:r>
          </a:p>
          <a:p>
            <a:pPr marL="0" indent="0"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dirty="0"/>
              <a:t>#code inside the function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43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examples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Example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def </a:t>
            </a:r>
            <a:r>
              <a:rPr lang="en-US" sz="2000" i="1" dirty="0" err="1"/>
              <a:t>printme</a:t>
            </a:r>
            <a:r>
              <a:rPr lang="en-US" sz="2000" i="1" dirty="0"/>
              <a:t>(</a:t>
            </a:r>
            <a:r>
              <a:rPr lang="en-US" sz="2000" i="1" dirty="0" err="1"/>
              <a:t>new_string</a:t>
            </a:r>
            <a:r>
              <a:rPr lang="en-US" sz="2000" i="1" dirty="0"/>
              <a:t>): #string is a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#This prints a passed string into this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print </a:t>
            </a:r>
            <a:r>
              <a:rPr lang="en-US" sz="2000" i="1" dirty="0" err="1"/>
              <a:t>new_string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Example 2</a:t>
            </a:r>
            <a:r>
              <a:rPr lang="en-US" sz="2000" dirty="0"/>
              <a:t>: To print sum of numbers in a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def </a:t>
            </a:r>
            <a:r>
              <a:rPr lang="en-US" sz="2000" i="1" dirty="0" err="1"/>
              <a:t>find_sum</a:t>
            </a:r>
            <a:r>
              <a:rPr lang="en-US" sz="2000" i="1" dirty="0"/>
              <a:t>(</a:t>
            </a:r>
            <a:r>
              <a:rPr lang="en-US" sz="2000" i="1" dirty="0" err="1"/>
              <a:t>new_list</a:t>
            </a:r>
            <a:r>
              <a:rPr lang="en-US" sz="2000" i="1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sum=0  #initialize variable*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	for element in </a:t>
            </a:r>
            <a:r>
              <a:rPr lang="en-US" sz="2000" i="1" dirty="0" err="1"/>
              <a:t>new_list</a:t>
            </a:r>
            <a:r>
              <a:rPr lang="en-US" sz="2000" i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   		sum = sum + element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 return sum #returns the computed sum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err="1"/>
              <a:t>answer_variable</a:t>
            </a:r>
            <a:r>
              <a:rPr lang="en-US" sz="2000" i="1" dirty="0"/>
              <a:t>=</a:t>
            </a:r>
            <a:r>
              <a:rPr lang="en-US" sz="2000" i="1" dirty="0" err="1"/>
              <a:t>find_sum</a:t>
            </a:r>
            <a:r>
              <a:rPr lang="en-US" sz="2000" i="1" dirty="0"/>
              <a:t>([2,3,4,5]) #function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print </a:t>
            </a:r>
            <a:r>
              <a:rPr lang="en-US" sz="2000" i="1" dirty="0" err="1"/>
              <a:t>answer_variable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* # are used for putting comments</a:t>
            </a:r>
          </a:p>
        </p:txBody>
      </p:sp>
    </p:spTree>
    <p:extLst>
      <p:ext uri="{BB962C8B-B14F-4D97-AF65-F5344CB8AC3E}">
        <p14:creationId xmlns:p14="http://schemas.microsoft.com/office/powerpoint/2010/main" val="71617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15CF04-46A4-47ED-9849-7652C39C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split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51C056-F9F4-43C1-BE47-9859DBED8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2000" u="sng" dirty="0"/>
              <a:t>Python split using delimiter:</a:t>
            </a:r>
          </a:p>
          <a:p>
            <a:pPr marL="203200" indent="0">
              <a:buNone/>
            </a:pPr>
            <a:r>
              <a:rPr lang="en-US" sz="2000" dirty="0"/>
              <a:t>&gt;&gt;&gt; x = “blue, red, green”</a:t>
            </a:r>
          </a:p>
          <a:p>
            <a:pPr marL="20320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x.split</a:t>
            </a:r>
            <a:r>
              <a:rPr lang="en-US" sz="2000" dirty="0"/>
              <a:t>(“,”)  #”,” is a delimiter here</a:t>
            </a:r>
          </a:p>
          <a:p>
            <a:pPr marL="203200" indent="0">
              <a:buNone/>
            </a:pPr>
            <a:r>
              <a:rPr lang="en-US" sz="2000" dirty="0"/>
              <a:t> Output: [‘blue’, ‘red’, ‘green’]</a:t>
            </a:r>
          </a:p>
          <a:p>
            <a:pPr marL="203200" indent="0">
              <a:buNone/>
            </a:pPr>
            <a:r>
              <a:rPr lang="en-US" sz="2000" dirty="0"/>
              <a:t> </a:t>
            </a:r>
          </a:p>
          <a:p>
            <a:pPr marL="203200" indent="0">
              <a:buNone/>
            </a:pPr>
            <a:r>
              <a:rPr lang="en-US" sz="2000" dirty="0"/>
              <a:t>&gt;&gt;&gt; a, b, c = </a:t>
            </a:r>
            <a:r>
              <a:rPr lang="en-US" sz="2000" dirty="0" err="1"/>
              <a:t>x.split</a:t>
            </a:r>
            <a:r>
              <a:rPr lang="en-US" sz="2000" dirty="0"/>
              <a:t>(“,”)</a:t>
            </a:r>
          </a:p>
          <a:p>
            <a:pPr marL="203200" indent="0">
              <a:buNone/>
            </a:pPr>
            <a:r>
              <a:rPr lang="en-US" sz="2000" dirty="0"/>
              <a:t> &gt;&gt;&gt; a</a:t>
            </a:r>
          </a:p>
          <a:p>
            <a:pPr marL="203200" indent="0">
              <a:buNone/>
            </a:pPr>
            <a:r>
              <a:rPr lang="en-US" sz="2000" dirty="0"/>
              <a:t>‘blue’</a:t>
            </a:r>
          </a:p>
          <a:p>
            <a:pPr marL="203200" indent="0">
              <a:buNone/>
            </a:pPr>
            <a:r>
              <a:rPr lang="en-US" sz="2000" dirty="0"/>
              <a:t> &gt;&gt;&gt; b </a:t>
            </a:r>
          </a:p>
          <a:p>
            <a:pPr marL="203200" indent="0">
              <a:buNone/>
            </a:pPr>
            <a:r>
              <a:rPr lang="en-US" sz="2000" dirty="0"/>
              <a:t>‘red’</a:t>
            </a:r>
          </a:p>
          <a:p>
            <a:pPr marL="203200" indent="0">
              <a:buNone/>
            </a:pPr>
            <a:r>
              <a:rPr lang="en-US" sz="2000" dirty="0"/>
              <a:t> &gt;&gt;&gt; c</a:t>
            </a:r>
          </a:p>
          <a:p>
            <a:pPr marL="203200" indent="0">
              <a:buNone/>
            </a:pPr>
            <a:r>
              <a:rPr lang="en-US" sz="2000" dirty="0"/>
              <a:t>‘green’</a:t>
            </a:r>
          </a:p>
        </p:txBody>
      </p:sp>
    </p:spTree>
    <p:extLst>
      <p:ext uri="{BB962C8B-B14F-4D97-AF65-F5344CB8AC3E}">
        <p14:creationId xmlns:p14="http://schemas.microsoft.com/office/powerpoint/2010/main" val="230773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Take a list a = [1, 1, 3, 8, 13, 21, 34, 55, 89] and write a program that prints out all the elements of the list that are less than 5</a:t>
            </a:r>
          </a:p>
          <a:p>
            <a:pPr fontAlgn="base"/>
            <a:r>
              <a:rPr lang="en-US" sz="2800" dirty="0"/>
              <a:t>Instead of printing the elements one by one, make a new list that has all the elements less than 5 from this list in it and print out this new list.</a:t>
            </a:r>
          </a:p>
          <a:p>
            <a:pPr marL="203200" indent="0" fontAlgn="base">
              <a:buNone/>
            </a:pPr>
            <a:r>
              <a:rPr lang="en-US" sz="2800" dirty="0"/>
              <a:t>	</a:t>
            </a:r>
            <a:r>
              <a:rPr lang="en-US" sz="2800" dirty="0" err="1"/>
              <a:t>new_list.append</a:t>
            </a:r>
            <a:r>
              <a:rPr lang="en-US" sz="2800" dirty="0"/>
              <a:t>(element)</a:t>
            </a:r>
          </a:p>
          <a:p>
            <a:pPr fontAlgn="base"/>
            <a:r>
              <a:rPr lang="en-US" sz="2800" dirty="0"/>
              <a:t>Ask the user for a number and return a list that contains only elements from the original list a that are smaller that that number given by the user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5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sym typeface="Calibri"/>
              </a:rPr>
              <a:t>Interpreted language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dirty="0"/>
              <a:t>Python code is compiled to bytecode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dirty="0"/>
              <a:t>Bytecode interpreted by an interpreter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800" dirty="0"/>
              <a:t>Interactive</a:t>
            </a:r>
          </a:p>
          <a:p>
            <a:pPr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800" dirty="0"/>
              <a:t>Why?</a:t>
            </a:r>
          </a:p>
          <a:p>
            <a:pPr indent="-342900">
              <a:lnSpc>
                <a:spcPct val="90000"/>
              </a:lnSpc>
              <a:spcBef>
                <a:spcPts val="592"/>
              </a:spcBef>
              <a:buSzPct val="98666"/>
            </a:pP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indent="-285750">
              <a:lnSpc>
                <a:spcPct val="90000"/>
              </a:lnSpc>
              <a:spcBef>
                <a:spcPts val="518"/>
              </a:spcBef>
              <a:buSzPct val="99615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1026" name="Picture 2" descr="Image result for python meme">
            <a:extLst>
              <a:ext uri="{FF2B5EF4-FFF2-40B4-BE49-F238E27FC236}">
                <a16:creationId xmlns:a16="http://schemas.microsoft.com/office/drawing/2014/main" id="{F9808880-96C7-449A-9CDD-87D6B834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41689"/>
            <a:ext cx="4267200" cy="535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1800" dirty="0"/>
              <a:t>a = [1, 1, 3, 8, 13, 21, 34, 55, 89]</a:t>
            </a:r>
          </a:p>
          <a:p>
            <a:pPr marL="20320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a:</a:t>
            </a:r>
          </a:p>
          <a:p>
            <a:pPr marL="203200" indent="0">
              <a:buNone/>
            </a:pPr>
            <a:r>
              <a:rPr lang="en-US" sz="1800" dirty="0"/>
              <a:t>       if </a:t>
            </a:r>
            <a:r>
              <a:rPr lang="en-US" sz="1800" dirty="0" err="1"/>
              <a:t>i</a:t>
            </a:r>
            <a:r>
              <a:rPr lang="en-US" sz="1800" dirty="0"/>
              <a:t>&lt;5:</a:t>
            </a:r>
          </a:p>
          <a:p>
            <a:pPr marL="203200" indent="0">
              <a:buNone/>
            </a:pPr>
            <a:r>
              <a:rPr lang="en-US" sz="1800" dirty="0"/>
              <a:t>               print </a:t>
            </a:r>
            <a:r>
              <a:rPr lang="en-US" sz="1800" dirty="0" err="1"/>
              <a:t>i</a:t>
            </a:r>
            <a:endParaRPr lang="en-US" sz="1800" dirty="0"/>
          </a:p>
          <a:p>
            <a:pPr marL="203200" indent="0">
              <a:buNone/>
            </a:pPr>
            <a:r>
              <a:rPr lang="en-US" sz="1800" dirty="0" err="1"/>
              <a:t>newList</a:t>
            </a:r>
            <a:r>
              <a:rPr lang="en-US" sz="1800" dirty="0"/>
              <a:t>=[]</a:t>
            </a:r>
          </a:p>
          <a:p>
            <a:pPr marL="20320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a:</a:t>
            </a:r>
          </a:p>
          <a:p>
            <a:pPr marL="203200" indent="0">
              <a:buNone/>
            </a:pPr>
            <a:r>
              <a:rPr lang="en-US" sz="1800" dirty="0"/>
              <a:t>       if </a:t>
            </a:r>
            <a:r>
              <a:rPr lang="en-US" sz="1800" dirty="0" err="1"/>
              <a:t>i</a:t>
            </a:r>
            <a:r>
              <a:rPr lang="en-US" sz="1800" dirty="0"/>
              <a:t>&lt;5:</a:t>
            </a:r>
          </a:p>
          <a:p>
            <a:pPr marL="203200" indent="0">
              <a:buNone/>
            </a:pPr>
            <a:r>
              <a:rPr lang="en-US" sz="1800" dirty="0"/>
              <a:t>               </a:t>
            </a:r>
            <a:r>
              <a:rPr lang="en-US" sz="1800" dirty="0" err="1"/>
              <a:t>newList.append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203200" indent="0">
              <a:buNone/>
            </a:pPr>
            <a:r>
              <a:rPr lang="en-US" sz="1800" dirty="0"/>
              <a:t>print </a:t>
            </a:r>
            <a:r>
              <a:rPr lang="en-US" sz="1800" dirty="0" err="1"/>
              <a:t>newList</a:t>
            </a:r>
            <a:endParaRPr lang="en-US" sz="1800" dirty="0"/>
          </a:p>
          <a:p>
            <a:pPr marL="203200" indent="0">
              <a:buNone/>
            </a:pPr>
            <a:r>
              <a:rPr lang="en-US" sz="1800" dirty="0"/>
              <a:t>number = input("enter the number: ")</a:t>
            </a:r>
          </a:p>
          <a:p>
            <a:pPr marL="203200" indent="0">
              <a:buNone/>
            </a:pPr>
            <a:r>
              <a:rPr lang="en-US" sz="1800" dirty="0" err="1"/>
              <a:t>final_lis</a:t>
            </a:r>
            <a:r>
              <a:rPr lang="en-US" sz="1800" dirty="0"/>
              <a:t>=[]</a:t>
            </a:r>
          </a:p>
          <a:p>
            <a:pPr marL="20320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a:</a:t>
            </a:r>
          </a:p>
          <a:p>
            <a:pPr marL="203200" indent="0">
              <a:buNone/>
            </a:pPr>
            <a:r>
              <a:rPr lang="en-US" sz="1800" dirty="0"/>
              <a:t>       if </a:t>
            </a:r>
            <a:r>
              <a:rPr lang="en-US" sz="1800" dirty="0" err="1"/>
              <a:t>i</a:t>
            </a:r>
            <a:r>
              <a:rPr lang="en-US" sz="1800" dirty="0"/>
              <a:t>&lt;number:</a:t>
            </a:r>
          </a:p>
          <a:p>
            <a:pPr marL="203200" indent="0">
              <a:buNone/>
            </a:pPr>
            <a:r>
              <a:rPr lang="en-US" sz="1800" dirty="0"/>
              <a:t>               </a:t>
            </a:r>
            <a:r>
              <a:rPr lang="en-US" sz="1800" dirty="0" err="1"/>
              <a:t>final_lis.append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203200" indent="0">
              <a:buNone/>
            </a:pPr>
            <a:r>
              <a:rPr lang="en-US" sz="1800" dirty="0"/>
              <a:t>print </a:t>
            </a:r>
            <a:r>
              <a:rPr lang="en-US" sz="1800" dirty="0" err="1"/>
              <a:t>final_lis</a:t>
            </a:r>
            <a:endParaRPr lang="en-US" sz="1800" dirty="0"/>
          </a:p>
          <a:p>
            <a:pPr marL="20320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7919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1800" dirty="0"/>
              <a:t>Write a program that accepts sequence of newlines from the user as input till the user gets bored. (The user gets bored when he/she presses Enter twice)</a:t>
            </a:r>
          </a:p>
          <a:p>
            <a:pPr marL="203200" indent="0">
              <a:buNone/>
            </a:pPr>
            <a:r>
              <a:rPr lang="en-US" sz="1800" dirty="0"/>
              <a:t>Hint: to detect if Enter is pressed twice (in other terms - the user input is void)</a:t>
            </a:r>
          </a:p>
          <a:p>
            <a:pPr marL="203200" indent="0">
              <a:buNone/>
            </a:pPr>
            <a:r>
              <a:rPr lang="en-US" sz="1800" b="1" dirty="0"/>
              <a:t>Suppose your input string name is ‘s’ just type:</a:t>
            </a:r>
            <a:endParaRPr lang="en-US" sz="1800" dirty="0"/>
          </a:p>
          <a:p>
            <a:pPr marL="203200" indent="0">
              <a:buNone/>
            </a:pPr>
            <a:r>
              <a:rPr lang="en-US" sz="1800" b="1" dirty="0"/>
              <a:t>if s:</a:t>
            </a:r>
            <a:endParaRPr lang="en-US" sz="1800" dirty="0"/>
          </a:p>
          <a:p>
            <a:pPr marL="203200" indent="0">
              <a:buNone/>
            </a:pPr>
            <a:r>
              <a:rPr lang="en-US" sz="1800" b="1" dirty="0"/>
              <a:t>	#write code to capitalize (</a:t>
            </a:r>
            <a:r>
              <a:rPr lang="en-US" sz="1800" b="1" dirty="0" err="1"/>
              <a:t>s.upper</a:t>
            </a:r>
            <a:r>
              <a:rPr lang="en-US" sz="1800" b="1" dirty="0"/>
              <a:t>()) this input string ‘s’ and append it to a 	‘</a:t>
            </a:r>
            <a:r>
              <a:rPr lang="en-US" sz="1800" b="1" dirty="0" err="1"/>
              <a:t>new_list</a:t>
            </a:r>
            <a:r>
              <a:rPr lang="en-US" sz="1800" b="1" dirty="0"/>
              <a:t>’</a:t>
            </a:r>
            <a:endParaRPr lang="en-US" sz="1800" dirty="0"/>
          </a:p>
          <a:p>
            <a:pPr marL="203200" indent="0">
              <a:buNone/>
            </a:pPr>
            <a:br>
              <a:rPr lang="en-US" sz="1800" dirty="0"/>
            </a:br>
            <a:r>
              <a:rPr lang="en-US" sz="1800" dirty="0"/>
              <a:t>Now, print all the elements of this ‘</a:t>
            </a:r>
            <a:r>
              <a:rPr lang="en-US" sz="1800" dirty="0" err="1"/>
              <a:t>new_list</a:t>
            </a:r>
            <a:r>
              <a:rPr lang="en-US" sz="1800" dirty="0"/>
              <a:t>’ </a:t>
            </a:r>
          </a:p>
          <a:p>
            <a:pPr marL="203200" indent="0">
              <a:buNone/>
            </a:pPr>
            <a:br>
              <a:rPr lang="en-US" sz="1800" dirty="0"/>
            </a:br>
            <a:r>
              <a:rPr lang="en-US" sz="1800" dirty="0"/>
              <a:t>Suppose the following input is supplied to the program:</a:t>
            </a:r>
          </a:p>
          <a:p>
            <a:pPr marL="203200" indent="0">
              <a:buNone/>
            </a:pPr>
            <a:r>
              <a:rPr lang="en-US" sz="1800" i="1" dirty="0"/>
              <a:t>Hello world</a:t>
            </a:r>
          </a:p>
          <a:p>
            <a:pPr marL="203200" indent="0">
              <a:buNone/>
            </a:pPr>
            <a:r>
              <a:rPr lang="en-US" sz="1800" i="1" dirty="0"/>
              <a:t>Practice makes perfect</a:t>
            </a:r>
          </a:p>
          <a:p>
            <a:pPr marL="203200" indent="0">
              <a:buNone/>
            </a:pPr>
            <a:r>
              <a:rPr lang="en-US" sz="1800" dirty="0"/>
              <a:t>Then, the output should be:</a:t>
            </a:r>
          </a:p>
          <a:p>
            <a:pPr marL="203200" indent="0">
              <a:buNone/>
            </a:pPr>
            <a:r>
              <a:rPr lang="en-US" sz="1800" i="1" dirty="0"/>
              <a:t>HELLO WORLD</a:t>
            </a:r>
          </a:p>
          <a:p>
            <a:pPr marL="203200" indent="0">
              <a:buNone/>
            </a:pPr>
            <a:r>
              <a:rPr lang="en-US" sz="1800" i="1" dirty="0"/>
              <a:t>PRACTICE MAKES PERFECT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602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marL="203200" indent="0">
              <a:buNone/>
            </a:pPr>
            <a:r>
              <a:rPr lang="en-US" sz="2800" dirty="0" err="1"/>
              <a:t>new_list</a:t>
            </a:r>
            <a:r>
              <a:rPr lang="en-US" sz="2800" dirty="0"/>
              <a:t> = []</a:t>
            </a:r>
          </a:p>
          <a:p>
            <a:pPr marL="203200" indent="0">
              <a:buNone/>
            </a:pPr>
            <a:r>
              <a:rPr lang="en-US" sz="2800" dirty="0"/>
              <a:t>while True:</a:t>
            </a:r>
          </a:p>
          <a:p>
            <a:pPr marL="203200" indent="0">
              <a:buNone/>
            </a:pPr>
            <a:r>
              <a:rPr lang="en-US" sz="2800" dirty="0"/>
              <a:t>   s = input()</a:t>
            </a:r>
          </a:p>
          <a:p>
            <a:pPr marL="203200" indent="0">
              <a:buNone/>
            </a:pPr>
            <a:r>
              <a:rPr lang="en-US" sz="2800" dirty="0"/>
              <a:t>   if s:</a:t>
            </a:r>
          </a:p>
          <a:p>
            <a:pPr marL="203200" indent="0">
              <a:buNone/>
            </a:pPr>
            <a:r>
              <a:rPr lang="en-US" sz="2800" dirty="0"/>
              <a:t>       </a:t>
            </a:r>
            <a:r>
              <a:rPr lang="en-US" sz="2800" dirty="0" err="1"/>
              <a:t>new_list.append</a:t>
            </a:r>
            <a:r>
              <a:rPr lang="en-US" sz="2800" dirty="0"/>
              <a:t>(</a:t>
            </a:r>
            <a:r>
              <a:rPr lang="en-US" sz="2800" dirty="0" err="1"/>
              <a:t>s.upper</a:t>
            </a:r>
            <a:r>
              <a:rPr lang="en-US" sz="2800" dirty="0"/>
              <a:t>())</a:t>
            </a:r>
          </a:p>
          <a:p>
            <a:pPr marL="203200" indent="0">
              <a:buNone/>
            </a:pPr>
            <a:r>
              <a:rPr lang="en-US" sz="2800" dirty="0"/>
              <a:t>   else:</a:t>
            </a:r>
          </a:p>
          <a:p>
            <a:pPr marL="203200" indent="0">
              <a:buNone/>
            </a:pPr>
            <a:r>
              <a:rPr lang="en-US" sz="2800" dirty="0"/>
              <a:t>       break</a:t>
            </a:r>
          </a:p>
          <a:p>
            <a:pPr marL="203200" indent="0">
              <a:buNone/>
            </a:pPr>
            <a:br>
              <a:rPr lang="en-US" sz="2800" dirty="0"/>
            </a:br>
            <a:r>
              <a:rPr lang="en-US" sz="2800" dirty="0"/>
              <a:t>for sentence in </a:t>
            </a:r>
            <a:r>
              <a:rPr lang="en-US" sz="2800" dirty="0" err="1"/>
              <a:t>new_list</a:t>
            </a:r>
            <a:r>
              <a:rPr lang="en-US" sz="2800" dirty="0"/>
              <a:t>:</a:t>
            </a:r>
          </a:p>
          <a:p>
            <a:pPr marL="203200" indent="0">
              <a:buNone/>
            </a:pPr>
            <a:r>
              <a:rPr lang="en-US" sz="2800" dirty="0"/>
              <a:t>   print sentence</a:t>
            </a:r>
          </a:p>
          <a:p>
            <a:pPr marL="20320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76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fontAlgn="base">
              <a:buNone/>
            </a:pPr>
            <a:r>
              <a:rPr lang="en-US" dirty="0"/>
              <a:t>Write a Python program to get a string made of the first 2 and the last 2 chars from a given a string.</a:t>
            </a:r>
          </a:p>
          <a:p>
            <a:pPr marL="203200" indent="0" fontAlgn="base">
              <a:buNone/>
            </a:pPr>
            <a:r>
              <a:rPr lang="en-US" dirty="0"/>
              <a:t>Sample String : 'w3resource'</a:t>
            </a:r>
          </a:p>
          <a:p>
            <a:pPr marL="203200" indent="0" fontAlgn="base">
              <a:buNone/>
            </a:pPr>
            <a:r>
              <a:rPr lang="en-US" dirty="0"/>
              <a:t>Expected Result : 'w3ce'</a:t>
            </a:r>
          </a:p>
          <a:p>
            <a:pPr marL="203200" indent="0" fontAlgn="base">
              <a:buNone/>
            </a:pPr>
            <a:r>
              <a:rPr lang="en-US" dirty="0"/>
              <a:t>Sample String : 'w3'</a:t>
            </a:r>
          </a:p>
          <a:p>
            <a:pPr marL="203200" indent="0" fontAlgn="base">
              <a:buNone/>
            </a:pPr>
            <a:r>
              <a:rPr lang="en-US" dirty="0"/>
              <a:t>Expected Result : 'w3w3'</a:t>
            </a:r>
          </a:p>
          <a:p>
            <a:pPr marL="203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1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string = "w3resource"</a:t>
            </a:r>
          </a:p>
          <a:p>
            <a:pPr marL="203200" indent="0">
              <a:buNone/>
            </a:pPr>
            <a:r>
              <a:rPr lang="en-US" dirty="0"/>
              <a:t>string1 = string[0:2]</a:t>
            </a:r>
          </a:p>
          <a:p>
            <a:pPr marL="203200" indent="0">
              <a:buNone/>
            </a:pPr>
            <a:r>
              <a:rPr lang="en-US" dirty="0"/>
              <a:t>string2 = string[-2:]</a:t>
            </a:r>
          </a:p>
          <a:p>
            <a:pPr marL="203200" indent="0">
              <a:buNone/>
            </a:pPr>
            <a:r>
              <a:rPr lang="en-US" dirty="0" err="1"/>
              <a:t>concat</a:t>
            </a:r>
            <a:r>
              <a:rPr lang="en-US" dirty="0"/>
              <a:t> = string1+string2</a:t>
            </a:r>
          </a:p>
          <a:p>
            <a:pPr marL="203200" indent="0">
              <a:buNone/>
            </a:pPr>
            <a:r>
              <a:rPr lang="en-US" dirty="0"/>
              <a:t>print </a:t>
            </a:r>
            <a:r>
              <a:rPr lang="en-US" dirty="0" err="1"/>
              <a:t>concat</a:t>
            </a:r>
            <a:endParaRPr lang="en-US" dirty="0"/>
          </a:p>
          <a:p>
            <a:pPr marL="2032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8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/>
              <a:t>Create a python dictionary with the following keys and values:</a:t>
            </a:r>
          </a:p>
          <a:p>
            <a:pPr marL="203200" indent="0">
              <a:buNone/>
            </a:pPr>
            <a:r>
              <a:rPr lang="en-US" sz="2000" dirty="0"/>
              <a:t>“Names” : [“Mickey”, “Minnie”]</a:t>
            </a:r>
          </a:p>
          <a:p>
            <a:pPr marL="203200" indent="0">
              <a:buNone/>
            </a:pPr>
            <a:r>
              <a:rPr lang="en-US" sz="2000" dirty="0"/>
              <a:t>“Mickey” : [ “UCLA”, “Bachelor Degree”]</a:t>
            </a:r>
          </a:p>
          <a:p>
            <a:pPr marL="203200" indent="0">
              <a:buNone/>
            </a:pPr>
            <a:r>
              <a:rPr lang="en-US" sz="2000" dirty="0"/>
              <a:t>“Minnie” : [“UCB”, “Bachelor Degree”]</a:t>
            </a:r>
          </a:p>
          <a:p>
            <a:pPr marL="203200" indent="0">
              <a:buNone/>
            </a:pPr>
            <a:r>
              <a:rPr lang="en-US" sz="2000" dirty="0"/>
              <a:t>The values in the dictionary are in the form of a list. </a:t>
            </a:r>
          </a:p>
          <a:p>
            <a:pPr marL="203200" indent="0">
              <a:buNone/>
            </a:pPr>
            <a:r>
              <a:rPr lang="en-US" sz="2000" dirty="0"/>
              <a:t>D= {} </a:t>
            </a:r>
          </a:p>
          <a:p>
            <a:pPr marL="203200" indent="0">
              <a:buNone/>
            </a:pPr>
            <a:r>
              <a:rPr lang="en-US" sz="2000" dirty="0"/>
              <a:t>D[</a:t>
            </a:r>
            <a:r>
              <a:rPr lang="en-US" sz="2000" dirty="0" err="1"/>
              <a:t>KeyName</a:t>
            </a:r>
            <a:r>
              <a:rPr lang="en-US" sz="2000" dirty="0"/>
              <a:t> ] =Value</a:t>
            </a:r>
          </a:p>
          <a:p>
            <a:pPr marL="203200" indent="0">
              <a:buNone/>
            </a:pPr>
            <a:r>
              <a:rPr lang="en-US" sz="2000" dirty="0"/>
              <a:t>Now traverse the dictionary with the key as ‘Names’ and for every element in this list, find the corresponding key (</a:t>
            </a:r>
            <a:r>
              <a:rPr lang="en-US" sz="2000" dirty="0" err="1"/>
              <a:t>eg</a:t>
            </a:r>
            <a:r>
              <a:rPr lang="en-US" sz="2000" dirty="0"/>
              <a:t>. ‘Mickey’). Append the word “Computer Science” to the value (</a:t>
            </a:r>
            <a:r>
              <a:rPr lang="en-US" sz="2000" dirty="0" err="1"/>
              <a:t>eg</a:t>
            </a:r>
            <a:r>
              <a:rPr lang="en-US" sz="2000" dirty="0"/>
              <a:t>. the list of ‘Mickey’) of that particular key.</a:t>
            </a:r>
          </a:p>
          <a:p>
            <a:pPr marL="203200" indent="0">
              <a:buNone/>
            </a:pPr>
            <a:r>
              <a:rPr lang="en-US" sz="2000" dirty="0"/>
              <a:t>Now create a new key-value pair for “</a:t>
            </a:r>
            <a:r>
              <a:rPr lang="en-US" sz="2000" dirty="0" err="1"/>
              <a:t>DonaldDuck</a:t>
            </a:r>
            <a:r>
              <a:rPr lang="en-US" sz="2000" dirty="0"/>
              <a:t>” - [“Stanford”, “PhD”, “Computer Science”]. Add the name ‘</a:t>
            </a:r>
            <a:r>
              <a:rPr lang="en-US" sz="2000" dirty="0" err="1"/>
              <a:t>DonaldDuck</a:t>
            </a:r>
            <a:r>
              <a:rPr lang="en-US" sz="2000" dirty="0"/>
              <a:t>’ to the ‘Names’ list as well</a:t>
            </a:r>
          </a:p>
          <a:p>
            <a:pPr marL="20320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275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solution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2800" dirty="0"/>
              <a:t>d={}</a:t>
            </a:r>
          </a:p>
          <a:p>
            <a:pPr marL="203200" indent="0">
              <a:buNone/>
            </a:pPr>
            <a:r>
              <a:rPr lang="en-US" sz="2800" dirty="0"/>
              <a:t>d["Names"]=["Mickey", "Minnie"]</a:t>
            </a:r>
          </a:p>
          <a:p>
            <a:pPr marL="203200" indent="0">
              <a:buNone/>
            </a:pPr>
            <a:r>
              <a:rPr lang="en-US" sz="2800" dirty="0"/>
              <a:t>d["Mickey"]=["UCLA", "Masters"]</a:t>
            </a:r>
          </a:p>
          <a:p>
            <a:pPr marL="203200" indent="0">
              <a:buNone/>
            </a:pPr>
            <a:r>
              <a:rPr lang="en-US" sz="2800" dirty="0"/>
              <a:t>d["Minnie"]=["UCB", "Bachelors"]</a:t>
            </a:r>
          </a:p>
          <a:p>
            <a:pPr marL="203200" indent="0">
              <a:buNone/>
            </a:pPr>
            <a:r>
              <a:rPr lang="en-US" sz="2800" dirty="0"/>
              <a:t>for name in d["Names"]:</a:t>
            </a:r>
          </a:p>
          <a:p>
            <a:pPr marL="203200" indent="0">
              <a:buNone/>
            </a:pPr>
            <a:r>
              <a:rPr lang="en-US" sz="2800" dirty="0"/>
              <a:t>       d[name].append("Computer Science")</a:t>
            </a:r>
          </a:p>
          <a:p>
            <a:pPr marL="203200" indent="0">
              <a:buNone/>
            </a:pPr>
            <a:r>
              <a:rPr lang="en-US" sz="2800" dirty="0"/>
              <a:t>d["</a:t>
            </a:r>
            <a:r>
              <a:rPr lang="en-US" sz="2800" dirty="0" err="1"/>
              <a:t>DonaldDuck</a:t>
            </a:r>
            <a:r>
              <a:rPr lang="en-US" sz="2800" dirty="0"/>
              <a:t>"]=["Stanford", "PhD", "Computer Science"]</a:t>
            </a:r>
          </a:p>
          <a:p>
            <a:pPr marL="203200" indent="0">
              <a:buNone/>
            </a:pPr>
            <a:r>
              <a:rPr lang="en-US" sz="2800" dirty="0"/>
              <a:t>d["Names"].append("</a:t>
            </a:r>
            <a:r>
              <a:rPr lang="en-US" sz="2800" dirty="0" err="1"/>
              <a:t>DonaldDuck</a:t>
            </a:r>
            <a:r>
              <a:rPr lang="en-US" sz="2800" dirty="0"/>
              <a:t>")</a:t>
            </a:r>
          </a:p>
          <a:p>
            <a:pPr marL="203200" indent="0">
              <a:buNone/>
            </a:pPr>
            <a:r>
              <a:rPr lang="en-US" sz="2800" dirty="0"/>
              <a:t>print d</a:t>
            </a:r>
          </a:p>
          <a:p>
            <a:pPr marL="203200" indent="0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78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3000" dirty="0"/>
              <a:t>Sort a list in python</a:t>
            </a:r>
          </a:p>
          <a:p>
            <a:pPr marL="203200" indent="0">
              <a:buNone/>
            </a:pPr>
            <a:r>
              <a:rPr lang="en-US" sz="3000" dirty="0"/>
              <a:t>List1 = [12,232,2,4,4,45,4,5,1,100] #whatever elements you want to add</a:t>
            </a:r>
          </a:p>
          <a:p>
            <a:pPr marL="203200" indent="0">
              <a:buNone/>
            </a:pPr>
            <a:endParaRPr lang="en-US" sz="3000" dirty="0"/>
          </a:p>
          <a:p>
            <a:pPr marL="203200" indent="0">
              <a:buNone/>
            </a:pPr>
            <a:r>
              <a:rPr lang="en-US" sz="3000" dirty="0" err="1"/>
              <a:t>List.sort</a:t>
            </a:r>
            <a:r>
              <a:rPr lang="en-US" sz="3000" dirty="0"/>
              <a:t>()</a:t>
            </a:r>
          </a:p>
          <a:p>
            <a:pPr marL="203200" indent="0">
              <a:buNone/>
            </a:pPr>
            <a:r>
              <a:rPr lang="en-US" sz="3000" dirty="0"/>
              <a:t>Sorted(list)</a:t>
            </a:r>
          </a:p>
        </p:txBody>
      </p:sp>
    </p:spTree>
    <p:extLst>
      <p:ext uri="{BB962C8B-B14F-4D97-AF65-F5344CB8AC3E}">
        <p14:creationId xmlns:p14="http://schemas.microsoft.com/office/powerpoint/2010/main" val="50226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3000" dirty="0"/>
              <a:t>List1 = [12,232,2,4,4,45,4,5,1,100]</a:t>
            </a:r>
          </a:p>
          <a:p>
            <a:pPr marL="203200" indent="0">
              <a:buNone/>
            </a:pPr>
            <a:r>
              <a:rPr lang="en-US" sz="3000" dirty="0"/>
              <a:t>List1.sort() #saves a sorted list</a:t>
            </a:r>
          </a:p>
          <a:p>
            <a:pPr marL="203200" indent="0">
              <a:buNone/>
            </a:pPr>
            <a:r>
              <a:rPr lang="en-US" sz="3000" dirty="0"/>
              <a:t>sorted(List1) # outputs a sorted list but does not save the sorted list</a:t>
            </a:r>
          </a:p>
        </p:txBody>
      </p:sp>
    </p:spTree>
    <p:extLst>
      <p:ext uri="{BB962C8B-B14F-4D97-AF65-F5344CB8AC3E}">
        <p14:creationId xmlns:p14="http://schemas.microsoft.com/office/powerpoint/2010/main" val="303683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/>
              <a:t>Write a factorial function which takes a number ‘n’ as input and prints/returns its factorial (don’t forget to call the function)</a:t>
            </a:r>
          </a:p>
          <a:p>
            <a:pPr marL="203200" indent="0">
              <a:buNone/>
            </a:pPr>
            <a:r>
              <a:rPr lang="en-US" sz="2000" dirty="0"/>
              <a:t>fact(5) = 120</a:t>
            </a:r>
          </a:p>
          <a:p>
            <a:pPr marL="203200" indent="0">
              <a:buNone/>
            </a:pPr>
            <a:r>
              <a:rPr lang="en-US" sz="2000" dirty="0"/>
              <a:t>Base case:</a:t>
            </a:r>
          </a:p>
          <a:p>
            <a:pPr marL="203200" indent="0">
              <a:buNone/>
            </a:pPr>
            <a:r>
              <a:rPr lang="en-US" sz="2000" dirty="0"/>
              <a:t>fact(1)=1</a:t>
            </a:r>
          </a:p>
          <a:p>
            <a:pPr marL="203200" indent="0">
              <a:buNone/>
            </a:pPr>
            <a:r>
              <a:rPr lang="en-US" sz="2000" dirty="0"/>
              <a:t>fact(0)=1</a:t>
            </a:r>
          </a:p>
          <a:p>
            <a:pPr marL="203200" indent="0">
              <a:buNone/>
            </a:pPr>
            <a:endParaRPr lang="en-US" sz="2000" dirty="0"/>
          </a:p>
          <a:p>
            <a:pPr marL="203200" indent="0">
              <a:buNone/>
            </a:pPr>
            <a:r>
              <a:rPr lang="en-US" sz="2000" dirty="0"/>
              <a:t>def fact(n):</a:t>
            </a:r>
          </a:p>
          <a:p>
            <a:pPr marL="203200" indent="0">
              <a:buNone/>
            </a:pPr>
            <a:r>
              <a:rPr lang="en-US" sz="2000" dirty="0"/>
              <a:t>       #.....</a:t>
            </a:r>
          </a:p>
          <a:p>
            <a:pPr marL="20320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708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C0C822-EED2-4862-B335-B80DF71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7FD-1692-4EFC-90CA-02F286B8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203200" indent="0">
              <a:buNone/>
            </a:pPr>
            <a:r>
              <a:rPr lang="en-US" sz="2400" dirty="0"/>
              <a:t>def fact(n):</a:t>
            </a:r>
          </a:p>
          <a:p>
            <a:pPr marL="203200" indent="0">
              <a:buNone/>
            </a:pPr>
            <a:r>
              <a:rPr lang="en-US" sz="2400" dirty="0"/>
              <a:t>    if n == 0:</a:t>
            </a:r>
          </a:p>
          <a:p>
            <a:pPr marL="203200" indent="0">
              <a:buNone/>
            </a:pPr>
            <a:r>
              <a:rPr lang="en-US" sz="2400" dirty="0"/>
              <a:t>        return 1</a:t>
            </a:r>
          </a:p>
          <a:p>
            <a:pPr marL="203200" indent="0">
              <a:buNone/>
            </a:pPr>
            <a:r>
              <a:rPr lang="en-US" sz="2400" dirty="0"/>
              <a:t>    else:</a:t>
            </a:r>
          </a:p>
          <a:p>
            <a:pPr marL="203200" indent="0">
              <a:buNone/>
            </a:pPr>
            <a:r>
              <a:rPr lang="en-US" sz="2400" dirty="0"/>
              <a:t>        return n * fact(n-1)</a:t>
            </a:r>
          </a:p>
        </p:txBody>
      </p:sp>
    </p:spTree>
    <p:extLst>
      <p:ext uri="{BB962C8B-B14F-4D97-AF65-F5344CB8AC3E}">
        <p14:creationId xmlns:p14="http://schemas.microsoft.com/office/powerpoint/2010/main" val="340440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306C68-FEFB-4EDB-933A-DD009D69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6B9028-634D-4F33-9A28-9B29508E3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Reverse a given string</a:t>
            </a:r>
          </a:p>
        </p:txBody>
      </p:sp>
    </p:spTree>
    <p:extLst>
      <p:ext uri="{BB962C8B-B14F-4D97-AF65-F5344CB8AC3E}">
        <p14:creationId xmlns:p14="http://schemas.microsoft.com/office/powerpoint/2010/main" val="134456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ython sorting meme">
            <a:extLst>
              <a:ext uri="{FF2B5EF4-FFF2-40B4-BE49-F238E27FC236}">
                <a16:creationId xmlns:a16="http://schemas.microsoft.com/office/drawing/2014/main" id="{8FE1E098-D6D3-4F35-BC14-686710A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888"/>
            <a:ext cx="9144000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0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871-7B8C-488B-B1C2-89CEFE673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up for Assignment 10</a:t>
            </a:r>
            <a:br>
              <a:rPr lang="en-US" dirty="0"/>
            </a:br>
            <a:r>
              <a:rPr lang="en-US" dirty="0"/>
              <a:t>Get your Beagle Bone (</a:t>
            </a:r>
            <a:r>
              <a:rPr lang="en-US" dirty="0" err="1"/>
              <a:t>Asg</a:t>
            </a:r>
            <a:r>
              <a:rPr lang="en-US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43202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 = “world”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dirty="0"/>
              <a:t>w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orld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 =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 &gt; 9000):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print “It</a:t>
            </a:r>
            <a:r>
              <a:rPr lang="en-US" sz="2480" dirty="0"/>
              <a:t> i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over “,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[‘power’]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over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[‘hello’]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range(len(list)):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1267</Words>
  <Application>Microsoft Office PowerPoint</Application>
  <PresentationFormat>On-screen Show (4:3)</PresentationFormat>
  <Paragraphs>270</Paragraphs>
  <Slides>33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CS 35L Software Construction Lab  Week 4 - Python</vt:lpstr>
      <vt:lpstr>What is Python?</vt:lpstr>
      <vt:lpstr>Python List</vt:lpstr>
      <vt:lpstr>Example</vt:lpstr>
      <vt:lpstr>Example – Merging Lists</vt:lpstr>
      <vt:lpstr>PowerPoint Presentation</vt:lpstr>
      <vt:lpstr>Python Dictionary</vt:lpstr>
      <vt:lpstr>Example</vt:lpstr>
      <vt:lpstr>for loops</vt:lpstr>
      <vt:lpstr>Indentation</vt:lpstr>
      <vt:lpstr>Optparse Library</vt:lpstr>
      <vt:lpstr>I/O Basics</vt:lpstr>
      <vt:lpstr>Python programming</vt:lpstr>
      <vt:lpstr>Python Variables</vt:lpstr>
      <vt:lpstr>Example: Python Variables</vt:lpstr>
      <vt:lpstr>Functions</vt:lpstr>
      <vt:lpstr>Functions examples </vt:lpstr>
      <vt:lpstr>Python split</vt:lpstr>
      <vt:lpstr>Task 1</vt:lpstr>
      <vt:lpstr>Task 1 solution</vt:lpstr>
      <vt:lpstr>Task 2</vt:lpstr>
      <vt:lpstr>Task 2 solution</vt:lpstr>
      <vt:lpstr>Task 3</vt:lpstr>
      <vt:lpstr>Task 3 solution</vt:lpstr>
      <vt:lpstr>Task 4</vt:lpstr>
      <vt:lpstr>Task 4 solution </vt:lpstr>
      <vt:lpstr>Task 5</vt:lpstr>
      <vt:lpstr>Task 5 solution</vt:lpstr>
      <vt:lpstr>Task 6</vt:lpstr>
      <vt:lpstr>Task 6 solution</vt:lpstr>
      <vt:lpstr>Task 7</vt:lpstr>
      <vt:lpstr>PowerPoint Presentation</vt:lpstr>
      <vt:lpstr>Sign up for Assignment 10 Get your Beagle Bone (Asg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aditi mithal</cp:lastModifiedBy>
  <cp:revision>52</cp:revision>
  <dcterms:modified xsi:type="dcterms:W3CDTF">2018-10-26T00:36:31Z</dcterms:modified>
</cp:coreProperties>
</file>