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1695D8-588E-466F-85E7-DA4AD5CCE9C7}">
  <a:tblStyle styleId="{DB1695D8-588E-466F-85E7-DA4AD5CCE9C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9"/>
    <p:restoredTop sz="71043"/>
  </p:normalViewPr>
  <p:slideViewPr>
    <p:cSldViewPr>
      <p:cViewPr varScale="1">
        <p:scale>
          <a:sx n="61" d="100"/>
          <a:sy n="61" d="100"/>
        </p:scale>
        <p:origin x="218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apt-get install gimp (Ubuntu)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forwarding (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lnxsrv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gimp 1-test.ppm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488491" y="1295400"/>
            <a:ext cx="6167000" cy="4605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</a:t>
            </a:r>
            <a:r>
              <a:rPr lang="en-US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3959" b="1"/>
              <a:t>Fall </a:t>
            </a:r>
            <a:r>
              <a:rPr lang="en-US" sz="3959" b="1" dirty="0"/>
              <a:t>2018</a:t>
            </a:r>
            <a:br>
              <a:rPr lang="en-US" sz="3959" b="1" dirty="0"/>
            </a:br>
            <a:endParaRPr lang="en-US"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" name="Shape 89"/>
          <p:cNvGraphicFramePr/>
          <p:nvPr>
            <p:extLst>
              <p:ext uri="{D42A27DB-BD31-4B8C-83A1-F6EECF244321}">
                <p14:modId xmlns:p14="http://schemas.microsoft.com/office/powerpoint/2010/main" val="2017766296"/>
              </p:ext>
            </p:extLst>
          </p:nvPr>
        </p:nvGraphicFramePr>
        <p:xfrm>
          <a:off x="1488491" y="2058550"/>
          <a:ext cx="6167000" cy="845580"/>
        </p:xfrm>
        <a:graphic>
          <a:graphicData uri="http://schemas.openxmlformats.org/drawingml/2006/table">
            <a:tbl>
              <a:tblPr bandRow="1">
                <a:noFill/>
                <a:tableStyleId>{DB1695D8-588E-466F-85E7-DA4AD5CCE9C7}</a:tableStyleId>
              </a:tblPr>
              <a:tblGrid>
                <a:gridCol w="30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Slide set: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6.2</a:t>
                      </a:r>
                    </a:p>
                  </a:txBody>
                  <a:tcPr marL="68525" marR="68525" marT="34250" marB="342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Slide topics: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Multithreaded programming</a:t>
                      </a:r>
                    </a:p>
                  </a:txBody>
                  <a:tcPr marL="68525" marR="68525" marT="34250" marB="342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Assignment:</a:t>
                      </a:r>
                    </a:p>
                  </a:txBody>
                  <a:tcPr marL="68525" marR="68525" marT="34250" marB="34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6</a:t>
                      </a:r>
                    </a:p>
                  </a:txBody>
                  <a:tcPr marL="68525" marR="68525" marT="34250" marB="342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originating thread wait for the completion of all its spawned threads’ tasks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join, the originating thread would exit as soon as it completes its job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Noto Sans Symbols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spawned thread can get aborted even if it is in the middle of its chore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</a:p>
          <a:p>
            <a:pPr marL="0" marR="0" lvl="0" indent="0" algn="l" rtl="0">
              <a:spcBef>
                <a:spcPts val="592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pthread_join(pthread_t tid, void **status);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thread ID of thread to wait 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exit status of the target thread is stored in the location pointed to by *status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status is needed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 Example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pthread.h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…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NUM_THREADS 5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PrintHello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(void *thread_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("\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n%d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Hello World!\n",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thread_num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}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main()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threads[NUM_THREADS];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ret, t;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for(t = 0; t &lt; NUM_THREADS; t++) {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("Creating thread %d\n", t);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(&amp;threads[t], NULL,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PrintHello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(void *) t); 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for errors }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for(t = 0; t &lt; NUM_THREADS; t++) {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ret =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(threads[t], NULL);</a:t>
            </a: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// check return value for errors }</a:t>
            </a:r>
          </a:p>
          <a:p>
            <a:pPr marL="0" marR="0" lvl="0" indent="0" algn="l" rtl="0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</a:t>
            </a:r>
            <a:r>
              <a:rPr lang="en-US" b="1" dirty="0"/>
              <a:t>6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multi-threaded version of Ray tracer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“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main.c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&amp; “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&lt;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pthread.h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in “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main.c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&amp; “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in “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main.c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with –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lpthread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flag (LDLIBS target in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Makefile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clean check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“1-test.ppm”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see “1-test.ppm” in GIMP/Image viewer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 err="1"/>
              <a:t>b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aseline.pp</a:t>
            </a:r>
            <a:r>
              <a:rPr lang="en-US" dirty="0" err="1"/>
              <a:t>m</a:t>
            </a:r>
            <a:r>
              <a:rPr lang="en-US" dirty="0"/>
              <a:t> &amp; 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1-test.ppm </a:t>
            </a:r>
          </a:p>
        </p:txBody>
      </p:sp>
      <p:pic>
        <p:nvPicPr>
          <p:cNvPr id="170" name="Shape 17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13360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advanced computer graphics technique for rendering 3D images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Mimics the propagation of light through objects</a:t>
            </a:r>
          </a:p>
          <a:p>
            <a:pPr marL="342900" marR="0" lvl="0" indent="-342900" algn="l" rtl="0">
              <a:spcBef>
                <a:spcPts val="7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Simulates the effects of a single light ray as it’s reflected or absorbed by objects in the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228598"/>
            <a:ext cx="4495800" cy="344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3083558"/>
            <a:ext cx="4572000" cy="369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800600" y="914400"/>
            <a:ext cx="33527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ray tracing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600200" y="4932678"/>
            <a:ext cx="26669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ray tracing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Resources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 produces a very high degree of visual realism at a high cost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is </a:t>
            </a:r>
            <a:r>
              <a:rPr lang="en-US" sz="4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intensive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Good candidate for multithreading (embarrassingly parallel)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</a:t>
            </a:r>
            <a:r>
              <a:rPr lang="en-US" b="1" dirty="0"/>
              <a:t>6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single-threaded ray tracer implementation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 to get output image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 ray tracing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multithreaded version and compare resulting image with single-threaded one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pthread Functions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2800" dirty="0"/>
              <a:t>include &lt;</a:t>
            </a:r>
            <a:r>
              <a:rPr lang="en-US" sz="2800" i="1" dirty="0" err="1"/>
              <a:t>pthread.h</a:t>
            </a:r>
            <a:r>
              <a:rPr lang="en-US" sz="2800" dirty="0"/>
              <a:t>&gt; and link with the -</a:t>
            </a:r>
            <a:r>
              <a:rPr lang="en-US" sz="2800" i="1" dirty="0" err="1"/>
              <a:t>lpthread</a:t>
            </a:r>
            <a:r>
              <a:rPr lang="en-US" sz="2800" dirty="0"/>
              <a:t> library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</a:t>
            </a:r>
            <a:r>
              <a:rPr lang="en-US" sz="248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functions: </a:t>
            </a:r>
            <a:endParaRPr sz="24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pthread_equal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pthread_self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48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pthread_exit</a:t>
            </a:r>
            <a:r>
              <a:rPr lang="en-US" sz="24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and makes it executable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called any number of times from anywhere within code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pthread_t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pthread_attr_t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0" marR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void *(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my_function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)(void *), void *</a:t>
            </a:r>
            <a:r>
              <a:rPr lang="en-US" sz="222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);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unique identifier for newly created thread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object that holds thread attributes (priority, stack size, etc.)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for default attributes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my_function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function that thread will execute once it is created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en-US" sz="296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that may be passed to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my_function</a:t>
            </a:r>
            <a:endParaRPr lang="en-US"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arguments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 Example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</a:t>
            </a:r>
            <a:r>
              <a:rPr lang="en-US" sz="15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pthread.h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printMsg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(void *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thread_num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t_num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thread_num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(“It’s me, thread #%d!\n”,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t_num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main()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for(t = 0; t &lt; 3; t++)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 =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(&amp;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[t], NULL,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printMsg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(void *) t);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if(ret)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(“Error creating thread. Error code is %d\n”, ret”);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exit(-1); } 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problem with this code?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main thread finishes before all threads finish their job -&gt; incorrect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577</Words>
  <Application>Microsoft Office PowerPoint</Application>
  <PresentationFormat>On-screen Show (4:3)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Sans Symbols</vt:lpstr>
      <vt:lpstr>Office Theme</vt:lpstr>
      <vt:lpstr>CS35L – Fall 2018 </vt:lpstr>
      <vt:lpstr>Ray Tracing</vt:lpstr>
      <vt:lpstr>PowerPoint Presentation</vt:lpstr>
      <vt:lpstr>Computational Resources</vt:lpstr>
      <vt:lpstr>Homework 6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Example</vt:lpstr>
      <vt:lpstr>Homework 6</vt:lpstr>
      <vt:lpstr>baseline.ppm &amp; 1-test.ppm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Shrey Agarwal</cp:lastModifiedBy>
  <cp:revision>28</cp:revision>
  <dcterms:modified xsi:type="dcterms:W3CDTF">2018-12-06T22:20:46Z</dcterms:modified>
</cp:coreProperties>
</file>