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7" r:id="rId2"/>
    <p:sldId id="278" r:id="rId3"/>
    <p:sldId id="27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61" autoAdjust="0"/>
    <p:restoredTop sz="94629"/>
  </p:normalViewPr>
  <p:slideViewPr>
    <p:cSldViewPr>
      <p:cViewPr varScale="1">
        <p:scale>
          <a:sx n="68" d="100"/>
          <a:sy n="68" d="100"/>
        </p:scale>
        <p:origin x="1116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AE700-CED6-4A6C-81BD-9625544F3711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6CDA0-20D9-4E85-8DDC-A6BABEB04C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34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90800"/>
            <a:ext cx="8077200" cy="1371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 35L Software Construction Lab	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X11 forwarding</a:t>
            </a:r>
          </a:p>
        </p:txBody>
      </p:sp>
    </p:spTree>
    <p:extLst>
      <p:ext uri="{BB962C8B-B14F-4D97-AF65-F5344CB8AC3E}">
        <p14:creationId xmlns:p14="http://schemas.microsoft.com/office/powerpoint/2010/main" val="1522863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+mn-lt"/>
              </a:rPr>
              <a:t>ssh</a:t>
            </a:r>
            <a:r>
              <a:rPr lang="en-US" dirty="0">
                <a:latin typeface="+mn-lt"/>
              </a:rPr>
              <a:t> -X and -Y options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3F734C-0946-4956-BF7E-3D52F9AEC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Read man page</a:t>
            </a:r>
          </a:p>
          <a:p>
            <a:r>
              <a:rPr lang="en-US" dirty="0"/>
              <a:t>Both do X11 forwarding, enable graphical client</a:t>
            </a:r>
          </a:p>
          <a:p>
            <a:r>
              <a:rPr lang="en-US" dirty="0"/>
              <a:t>-X option is a secure option: “treats as untrusted client”. Local client sends command to remote machine, if this command violates security settings you get an error</a:t>
            </a:r>
          </a:p>
          <a:p>
            <a:r>
              <a:rPr lang="en-US" dirty="0"/>
              <a:t>-Y option is “not” secure: “treats as trusted client” Local client can sniff data form remote machine (keystroke monitor, file perm change). “Security issues”</a:t>
            </a:r>
          </a:p>
        </p:txBody>
      </p:sp>
    </p:spTree>
    <p:extLst>
      <p:ext uri="{BB962C8B-B14F-4D97-AF65-F5344CB8AC3E}">
        <p14:creationId xmlns:p14="http://schemas.microsoft.com/office/powerpoint/2010/main" val="1299048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X and Y options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3F734C-0946-4956-BF7E-3D52F9AEC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Enable it with caution</a:t>
            </a:r>
          </a:p>
          <a:p>
            <a:r>
              <a:rPr lang="en-US" dirty="0"/>
              <a:t>Users can bypass file perms on remote host with –Y, so an attacker can take advantage of this</a:t>
            </a:r>
          </a:p>
          <a:p>
            <a:r>
              <a:rPr lang="en-US" dirty="0"/>
              <a:t>Check the options ForwardX11 and ForwardX11Trusted in your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ssh</a:t>
            </a:r>
            <a:r>
              <a:rPr lang="en-US" dirty="0"/>
              <a:t>/</a:t>
            </a:r>
            <a:r>
              <a:rPr lang="en-US" dirty="0" err="1"/>
              <a:t>ssh_config</a:t>
            </a:r>
            <a:endParaRPr lang="en-US" dirty="0"/>
          </a:p>
          <a:p>
            <a:r>
              <a:rPr lang="en-US" dirty="0"/>
              <a:t>=&gt; X is secure, Y works most of the times but it isn’t secure</a:t>
            </a:r>
          </a:p>
        </p:txBody>
      </p:sp>
    </p:spTree>
    <p:extLst>
      <p:ext uri="{BB962C8B-B14F-4D97-AF65-F5344CB8AC3E}">
        <p14:creationId xmlns:p14="http://schemas.microsoft.com/office/powerpoint/2010/main" val="2846080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3657</TotalTime>
  <Words>149</Words>
  <Application>Microsoft Office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CS 35L Software Construction Lab  X11 forwarding</vt:lpstr>
      <vt:lpstr>ssh -X and -Y options</vt:lpstr>
      <vt:lpstr>X and Y options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SSH </dc:title>
  <dc:creator>Lauren</dc:creator>
  <cp:lastModifiedBy>aditi mithal</cp:lastModifiedBy>
  <cp:revision>255</cp:revision>
  <dcterms:created xsi:type="dcterms:W3CDTF">2006-08-16T00:00:00Z</dcterms:created>
  <dcterms:modified xsi:type="dcterms:W3CDTF">2018-11-29T19:48:30Z</dcterms:modified>
</cp:coreProperties>
</file>