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00" r:id="rId2"/>
    <p:sldId id="302" r:id="rId3"/>
    <p:sldId id="303" r:id="rId4"/>
    <p:sldId id="304" r:id="rId5"/>
    <p:sldId id="305" r:id="rId6"/>
    <p:sldId id="307" r:id="rId7"/>
    <p:sldId id="306" r:id="rId8"/>
    <p:sldId id="308" r:id="rId9"/>
    <p:sldId id="309" r:id="rId10"/>
    <p:sldId id="310" r:id="rId11"/>
    <p:sldId id="311" r:id="rId12"/>
    <p:sldId id="312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3"/>
    <p:restoredTop sz="85294"/>
  </p:normalViewPr>
  <p:slideViewPr>
    <p:cSldViewPr snapToGrid="0" snapToObjects="1">
      <p:cViewPr>
        <p:scale>
          <a:sx n="97" d="100"/>
          <a:sy n="97" d="100"/>
        </p:scale>
        <p:origin x="144" y="-832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eagleboard.org/green-wirele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6C64-F441-D340-833D-47869F77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Disable Password-based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E0C5-3A15-3843-A222-4B2FF984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 side:</a:t>
            </a:r>
          </a:p>
          <a:p>
            <a:r>
              <a:rPr lang="en-US" dirty="0"/>
              <a:t>Disable password-based authentication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emacs /</a:t>
            </a:r>
            <a:r>
              <a:rPr lang="en-US" dirty="0" err="1">
                <a:highlight>
                  <a:srgbClr val="C0C0C0"/>
                </a:highlight>
              </a:rPr>
              <a:t>etc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sshd_config</a:t>
            </a:r>
            <a:endParaRPr lang="en-US" dirty="0">
              <a:highlight>
                <a:srgbClr val="C0C0C0"/>
              </a:highlight>
            </a:endParaRPr>
          </a:p>
          <a:p>
            <a:pPr lvl="1"/>
            <a:r>
              <a:rPr lang="en-US" dirty="0"/>
              <a:t>change </a:t>
            </a:r>
            <a:r>
              <a:rPr lang="en-US" dirty="0" err="1"/>
              <a:t>PasswordAuthentication</a:t>
            </a:r>
            <a:r>
              <a:rPr lang="en-US" dirty="0"/>
              <a:t> option to no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Client side:</a:t>
            </a:r>
          </a:p>
          <a:p>
            <a:r>
              <a:rPr lang="en-US" dirty="0" err="1"/>
              <a:t>ssh</a:t>
            </a:r>
            <a:r>
              <a:rPr lang="en-US" dirty="0"/>
              <a:t> to the server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52CB-7D8B-AB4B-ADC9-6E069CC9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1325563"/>
          </a:xfrm>
        </p:spPr>
        <p:txBody>
          <a:bodyPr/>
          <a:lstStyle/>
          <a:p>
            <a:r>
              <a:rPr lang="en-US" dirty="0"/>
              <a:t>Port Forwarding: X11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BAB-11C8-CB49-9589-FC776DF2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SSH to server with -X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 –X </a:t>
            </a:r>
            <a:r>
              <a:rPr lang="en-US" dirty="0" err="1">
                <a:highlight>
                  <a:srgbClr val="C0C0C0"/>
                </a:highlight>
              </a:rPr>
              <a:t>UserName@server_ip_addr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(X11 session forwarding)</a:t>
            </a:r>
          </a:p>
          <a:p>
            <a:pPr lvl="1"/>
            <a:r>
              <a:rPr lang="en-US" dirty="0"/>
              <a:t>–Y?</a:t>
            </a:r>
          </a:p>
          <a:p>
            <a:r>
              <a:rPr lang="en-US" b="1" dirty="0"/>
              <a:t>Run a command on the remote host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  <a:cs typeface="Courier New" pitchFamily="49" charset="0"/>
              </a:rPr>
              <a:t>xterm</a:t>
            </a:r>
            <a:r>
              <a:rPr lang="en-US" dirty="0">
                <a:highlight>
                  <a:srgbClr val="C0C0C0"/>
                </a:highlight>
              </a:rPr>
              <a:t>, $ </a:t>
            </a:r>
            <a:r>
              <a:rPr lang="en-US" dirty="0" err="1">
                <a:highlight>
                  <a:srgbClr val="C0C0C0"/>
                </a:highlight>
                <a:cs typeface="Courier New" pitchFamily="49" charset="0"/>
              </a:rPr>
              <a:t>gedit</a:t>
            </a:r>
            <a:r>
              <a:rPr lang="en-US" dirty="0">
                <a:highlight>
                  <a:srgbClr val="C0C0C0"/>
                </a:highlight>
              </a:rPr>
              <a:t>, $ </a:t>
            </a:r>
            <a:r>
              <a:rPr lang="en-US" dirty="0" err="1">
                <a:highlight>
                  <a:srgbClr val="C0C0C0"/>
                </a:highlight>
                <a:cs typeface="Courier New" pitchFamily="49" charset="0"/>
              </a:rPr>
              <a:t>firefox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About X window system</a:t>
            </a:r>
          </a:p>
          <a:p>
            <a:r>
              <a:rPr lang="en-US" dirty="0"/>
              <a:t>Windowing system that forms the basis for most GUIs on UNIX</a:t>
            </a:r>
          </a:p>
          <a:p>
            <a:r>
              <a:rPr lang="en-US" dirty="0"/>
              <a:t>X is a network-based system. It is based upon a network protocol such that a program can run on one computer but be displayed on another.</a:t>
            </a:r>
          </a:p>
        </p:txBody>
      </p:sp>
    </p:spTree>
    <p:extLst>
      <p:ext uri="{BB962C8B-B14F-4D97-AF65-F5344CB8AC3E}">
        <p14:creationId xmlns:p14="http://schemas.microsoft.com/office/powerpoint/2010/main" val="375252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12C3-5A20-2B45-8416-AEBFF640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BD65-86E6-4A4C-81CF-DA7E2110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$ </a:t>
            </a:r>
            <a:r>
              <a:rPr lang="en-US" b="1" dirty="0" err="1"/>
              <a:t>ifconfig</a:t>
            </a:r>
            <a:endParaRPr lang="en-US" b="1" dirty="0"/>
          </a:p>
          <a:p>
            <a:pPr lvl="1"/>
            <a:r>
              <a:rPr lang="en-US" dirty="0"/>
              <a:t>configure or display the current network interface configuration information (IP address, etc.)</a:t>
            </a:r>
          </a:p>
          <a:p>
            <a:r>
              <a:rPr lang="en-US" b="1" dirty="0"/>
              <a:t>$ hostname –I</a:t>
            </a:r>
          </a:p>
          <a:p>
            <a:pPr lvl="1"/>
            <a:r>
              <a:rPr lang="en-US" dirty="0"/>
              <a:t>gives the IP address of your machine directly</a:t>
            </a:r>
          </a:p>
          <a:p>
            <a:r>
              <a:rPr lang="en-US" b="1" dirty="0"/>
              <a:t>$ ping &lt;</a:t>
            </a:r>
            <a:r>
              <a:rPr lang="en-US" b="1" dirty="0" err="1"/>
              <a:t>ip_addr</a:t>
            </a:r>
            <a:r>
              <a:rPr lang="en-US" b="1" dirty="0"/>
              <a:t>&gt;</a:t>
            </a:r>
          </a:p>
          <a:p>
            <a:pPr lvl="1"/>
            <a:r>
              <a:rPr lang="en-US" dirty="0"/>
              <a:t>Test the reachability of a host on an IP network</a:t>
            </a:r>
          </a:p>
          <a:p>
            <a:pPr lvl="1"/>
            <a:r>
              <a:rPr lang="en-US" dirty="0"/>
              <a:t>measure round-trip time for messages sent from a source to a destination computer</a:t>
            </a:r>
          </a:p>
          <a:p>
            <a:pPr lvl="1"/>
            <a:r>
              <a:rPr lang="en-US" dirty="0"/>
              <a:t>Example: $ ping 192.168.0.1, $ ping </a:t>
            </a:r>
            <a:r>
              <a:rPr lang="en-US" dirty="0" err="1"/>
              <a:t>google.com</a:t>
            </a:r>
            <a:r>
              <a:rPr lang="en-US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4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BA2B-76DA-964F-8A36-52C8BB86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 for the </a:t>
            </a:r>
            <a:r>
              <a:rPr lang="en-US" dirty="0" err="1"/>
              <a:t>BeagleBone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5185-D0D0-1341-9928-F9592196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https://beagleboard.org/green-wireless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5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9-1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206C-2ECD-8C44-8A9B-E0E12DC7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D10C-BDA9-444A-8F01-6D96FD5BE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74B-74DB-1041-95D4-E5D909FF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50C4-95E4-F247-BD5C-DF6320C5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Securely log in to each others’ computers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ssh</a:t>
            </a:r>
            <a:r>
              <a:rPr lang="en-US" dirty="0"/>
              <a:t> (OpenSSH)</a:t>
            </a:r>
          </a:p>
          <a:p>
            <a:r>
              <a:rPr lang="en-US" dirty="0"/>
              <a:t>Use key-based authentication to make logins convenient</a:t>
            </a:r>
          </a:p>
          <a:p>
            <a:pPr lvl="1"/>
            <a:r>
              <a:rPr lang="en-US" dirty="0"/>
              <a:t>Generate key pairs</a:t>
            </a:r>
          </a:p>
          <a:p>
            <a:pPr lvl="1"/>
            <a:r>
              <a:rPr lang="en-US" dirty="0"/>
              <a:t>Type your passphrase once and be able to use </a:t>
            </a:r>
            <a:r>
              <a:rPr lang="en-US" dirty="0" err="1"/>
              <a:t>ssh</a:t>
            </a:r>
            <a:r>
              <a:rPr lang="en-US" dirty="0"/>
              <a:t> to connect to any other host without typing any passwords or passphrases</a:t>
            </a:r>
          </a:p>
          <a:p>
            <a:r>
              <a:rPr lang="en-US" dirty="0"/>
              <a:t>Use port forwarding to run a command on a remote host that displays on your host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7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FC42-187A-194A-86B0-52C5F43A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 Setup: </a:t>
            </a:r>
            <a:r>
              <a:rPr lang="en-US" dirty="0" err="1"/>
              <a:t>Openssh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76BB-FF50-D34F-AC4A-1FFA4ECC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sure you have </a:t>
            </a:r>
            <a:r>
              <a:rPr lang="en-US" dirty="0" err="1"/>
              <a:t>openssh</a:t>
            </a:r>
            <a:r>
              <a:rPr lang="en-US" dirty="0"/>
              <a:t>-server and </a:t>
            </a:r>
            <a:r>
              <a:rPr lang="en-US" dirty="0" err="1"/>
              <a:t>openssh</a:t>
            </a:r>
            <a:r>
              <a:rPr lang="en-US" dirty="0"/>
              <a:t>-client installed</a:t>
            </a:r>
          </a:p>
          <a:p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dpkg</a:t>
            </a:r>
            <a:r>
              <a:rPr lang="en-US" dirty="0">
                <a:highlight>
                  <a:srgbClr val="C0C0C0"/>
                </a:highlight>
              </a:rPr>
              <a:t> --get-selections | grep </a:t>
            </a:r>
            <a:r>
              <a:rPr lang="en-US" dirty="0" err="1">
                <a:highlight>
                  <a:srgbClr val="C0C0C0"/>
                </a:highlight>
              </a:rPr>
              <a:t>openssh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should output:</a:t>
            </a:r>
          </a:p>
          <a:p>
            <a:pPr lvl="1"/>
            <a:r>
              <a:rPr lang="en-US" dirty="0" err="1">
                <a:highlight>
                  <a:srgbClr val="C0C0C0"/>
                </a:highlight>
              </a:rPr>
              <a:t>openssh</a:t>
            </a:r>
            <a:r>
              <a:rPr lang="en-US" dirty="0">
                <a:highlight>
                  <a:srgbClr val="C0C0C0"/>
                </a:highlight>
              </a:rPr>
              <a:t>-server	install</a:t>
            </a:r>
          </a:p>
          <a:p>
            <a:pPr lvl="1"/>
            <a:r>
              <a:rPr lang="en-US" dirty="0" err="1">
                <a:highlight>
                  <a:srgbClr val="C0C0C0"/>
                </a:highlight>
              </a:rPr>
              <a:t>openssh</a:t>
            </a:r>
            <a:r>
              <a:rPr lang="en-US" dirty="0">
                <a:highlight>
                  <a:srgbClr val="C0C0C0"/>
                </a:highlight>
              </a:rPr>
              <a:t>-client	install </a:t>
            </a:r>
          </a:p>
          <a:p>
            <a:r>
              <a:rPr lang="en-US" dirty="0"/>
              <a:t>If not: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sudo</a:t>
            </a:r>
            <a:r>
              <a:rPr lang="en-US" dirty="0">
                <a:highlight>
                  <a:srgbClr val="C0C0C0"/>
                </a:highlight>
              </a:rPr>
              <a:t> apt-get install </a:t>
            </a:r>
            <a:r>
              <a:rPr lang="en-US" dirty="0" err="1">
                <a:highlight>
                  <a:srgbClr val="C0C0C0"/>
                </a:highlight>
              </a:rPr>
              <a:t>openssh</a:t>
            </a:r>
            <a:r>
              <a:rPr lang="en-US" dirty="0">
                <a:highlight>
                  <a:srgbClr val="C0C0C0"/>
                </a:highlight>
              </a:rPr>
              <a:t>-server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sudo</a:t>
            </a:r>
            <a:r>
              <a:rPr lang="en-US" dirty="0">
                <a:highlight>
                  <a:srgbClr val="C0C0C0"/>
                </a:highlight>
              </a:rPr>
              <a:t> apt-get install </a:t>
            </a:r>
            <a:r>
              <a:rPr lang="en-US" dirty="0" err="1">
                <a:highlight>
                  <a:srgbClr val="C0C0C0"/>
                </a:highlight>
              </a:rPr>
              <a:t>openssh</a:t>
            </a:r>
            <a:r>
              <a:rPr lang="en-US" dirty="0">
                <a:highlight>
                  <a:srgbClr val="C0C0C0"/>
                </a:highlight>
              </a:rPr>
              <a:t>-client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7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3ADA-2281-AE4F-8030-EDA0F4DE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Connects to the Beagle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EAA1-DA10-1F42-8438-86B4EF8B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Plug your Beagle into your computer using USB cable</a:t>
            </a:r>
          </a:p>
          <a:p>
            <a:r>
              <a:rPr lang="en-US" dirty="0"/>
              <a:t>Use the </a:t>
            </a:r>
            <a:r>
              <a:rPr lang="en-US" dirty="0" err="1"/>
              <a:t>WiFi</a:t>
            </a:r>
            <a:r>
              <a:rPr lang="en-US" dirty="0"/>
              <a:t> icon and scan for an Access Point named </a:t>
            </a:r>
            <a:r>
              <a:rPr lang="en-US" dirty="0" err="1"/>
              <a:t>BeagleBoneXXXXX</a:t>
            </a:r>
            <a:r>
              <a:rPr lang="en-US" dirty="0"/>
              <a:t> (the last six digits of the S/N number)</a:t>
            </a:r>
          </a:p>
          <a:p>
            <a:r>
              <a:rPr lang="en-US" dirty="0"/>
              <a:t>Join the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Config your Beagle to connect it to 3760’s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SSH to your Beagle</a:t>
            </a:r>
          </a:p>
          <a:p>
            <a:pPr lvl="1"/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 debian@192.168.7.2 </a:t>
            </a:r>
            <a:r>
              <a:rPr lang="en-US" dirty="0"/>
              <a:t> (Using </a:t>
            </a:r>
            <a:r>
              <a:rPr lang="en-US" dirty="0" err="1"/>
              <a:t>BeagleBoneXXXXXX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network)</a:t>
            </a:r>
          </a:p>
          <a:p>
            <a:pPr lvl="1"/>
            <a:r>
              <a:rPr lang="en-US" dirty="0"/>
              <a:t>Use the default account name and passphrase: </a:t>
            </a:r>
            <a:r>
              <a:rPr lang="en-US" b="1" dirty="0" err="1"/>
              <a:t>debian</a:t>
            </a:r>
            <a:r>
              <a:rPr lang="en-US" b="1" dirty="0"/>
              <a:t>, </a:t>
            </a:r>
            <a:r>
              <a:rPr lang="en-US" b="1" dirty="0" err="1"/>
              <a:t>temppwd</a:t>
            </a:r>
            <a:endParaRPr lang="en-US" b="1" dirty="0"/>
          </a:p>
          <a:p>
            <a:pPr lvl="1"/>
            <a:r>
              <a:rPr lang="en-US" dirty="0"/>
              <a:t>You can also use </a:t>
            </a:r>
            <a:r>
              <a:rPr lang="en-US" dirty="0" err="1"/>
              <a:t>ifconfig</a:t>
            </a:r>
            <a:r>
              <a:rPr lang="en-US" dirty="0"/>
              <a:t> to check the IP address (assigned by 3760’s </a:t>
            </a:r>
            <a:r>
              <a:rPr lang="en-US" dirty="0" err="1"/>
              <a:t>WiFi</a:t>
            </a:r>
            <a:r>
              <a:rPr lang="en-US" dirty="0"/>
              <a:t>) and use the command </a:t>
            </a:r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debian</a:t>
            </a:r>
            <a:r>
              <a:rPr lang="en-US" dirty="0">
                <a:highlight>
                  <a:srgbClr val="C0C0C0"/>
                </a:highlight>
              </a:rPr>
              <a:t>@[</a:t>
            </a:r>
            <a:r>
              <a:rPr lang="en-US" dirty="0" err="1">
                <a:highlight>
                  <a:srgbClr val="C0C0C0"/>
                </a:highlight>
              </a:rPr>
              <a:t>ip_address</a:t>
            </a:r>
            <a:r>
              <a:rPr lang="en-US" dirty="0">
                <a:highlight>
                  <a:srgbClr val="C0C0C0"/>
                </a:highlight>
              </a:rPr>
              <a:t>] </a:t>
            </a:r>
            <a:r>
              <a:rPr lang="en-US" dirty="0">
                <a:solidFill>
                  <a:prstClr val="black"/>
                </a:solidFill>
              </a:rPr>
              <a:t>(Using 3760 </a:t>
            </a:r>
            <a:r>
              <a:rPr lang="en-US" dirty="0" err="1">
                <a:solidFill>
                  <a:prstClr val="black"/>
                </a:solidFill>
              </a:rPr>
              <a:t>WiFi</a:t>
            </a:r>
            <a:r>
              <a:rPr lang="en-US" dirty="0">
                <a:solidFill>
                  <a:prstClr val="black"/>
                </a:solidFill>
              </a:rPr>
              <a:t> network)</a:t>
            </a:r>
          </a:p>
          <a:p>
            <a:pPr lvl="1"/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859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D736-7163-EF47-B35F-FA915A4F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Server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FDED-C93D-CF41-9C64-15B75071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Generate public and private keys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-keygen </a:t>
            </a:r>
            <a:r>
              <a:rPr lang="en-US" dirty="0"/>
              <a:t>(by default saved to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is_rsa</a:t>
            </a:r>
            <a:r>
              <a:rPr lang="en-US" dirty="0"/>
              <a:t> and </a:t>
            </a:r>
            <a:r>
              <a:rPr lang="en-US" dirty="0" err="1"/>
              <a:t>id_rsa.pub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Don’t change the default location</a:t>
            </a:r>
          </a:p>
          <a:p>
            <a:pPr lvl="1"/>
            <a:r>
              <a:rPr lang="en-US" dirty="0"/>
              <a:t>Set the passphrase as you want or use a empty passphrase</a:t>
            </a:r>
          </a:p>
          <a:p>
            <a:r>
              <a:rPr lang="en-US" b="1" dirty="0"/>
              <a:t>Create an account for the client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sudo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useradd</a:t>
            </a:r>
            <a:r>
              <a:rPr lang="en-US" dirty="0">
                <a:highlight>
                  <a:srgbClr val="C0C0C0"/>
                </a:highlight>
              </a:rPr>
              <a:t> –d /home/&lt;</a:t>
            </a:r>
            <a:r>
              <a:rPr lang="en-US" dirty="0" err="1">
                <a:highlight>
                  <a:srgbClr val="C0C0C0"/>
                </a:highlight>
              </a:rPr>
              <a:t>homedir_name</a:t>
            </a:r>
            <a:r>
              <a:rPr lang="en-US" dirty="0">
                <a:highlight>
                  <a:srgbClr val="C0C0C0"/>
                </a:highlight>
              </a:rPr>
              <a:t>&gt; –m &lt;username&gt; 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sudo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passwd</a:t>
            </a:r>
            <a:r>
              <a:rPr lang="en-US" dirty="0">
                <a:highlight>
                  <a:srgbClr val="C0C0C0"/>
                </a:highlight>
              </a:rPr>
              <a:t> &lt;username&gt;</a:t>
            </a:r>
          </a:p>
          <a:p>
            <a:pPr lvl="1"/>
            <a:r>
              <a:rPr lang="en-US" b="1" dirty="0"/>
              <a:t>Check</a:t>
            </a:r>
            <a:r>
              <a:rPr lang="en-US" dirty="0"/>
              <a:t>: You can use your terminal and try to </a:t>
            </a:r>
            <a:r>
              <a:rPr lang="en-US" dirty="0" err="1"/>
              <a:t>ssh</a:t>
            </a:r>
            <a:r>
              <a:rPr lang="en-US" dirty="0"/>
              <a:t> to your Beagle with new username and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6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F0D-DAF9-A840-8C71-DB189D0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Server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CE2B-E4CB-0B4E-80A1-3EA9E281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Create .</a:t>
            </a:r>
            <a:r>
              <a:rPr lang="en-US" b="1" dirty="0" err="1">
                <a:solidFill>
                  <a:prstClr val="black"/>
                </a:solidFill>
              </a:rPr>
              <a:t>ssh</a:t>
            </a:r>
            <a:r>
              <a:rPr lang="en-US" b="1" dirty="0">
                <a:solidFill>
                  <a:prstClr val="black"/>
                </a:solidFill>
              </a:rPr>
              <a:t> directory for the new user</a:t>
            </a:r>
          </a:p>
          <a:p>
            <a:pPr lvl="1"/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$ cd /home/&lt;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homedir_name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&gt;</a:t>
            </a:r>
          </a:p>
          <a:p>
            <a:pPr lvl="1"/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$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sudo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mkdir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 .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ssh</a:t>
            </a:r>
            <a:endParaRPr lang="en-US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prstClr val="black"/>
                </a:solidFill>
              </a:rPr>
              <a:t>Change ownership and permission on .</a:t>
            </a:r>
            <a:r>
              <a:rPr lang="en-US" b="1" dirty="0" err="1">
                <a:solidFill>
                  <a:prstClr val="black"/>
                </a:solidFill>
              </a:rPr>
              <a:t>ssh</a:t>
            </a:r>
            <a:r>
              <a:rPr lang="en-US" b="1" dirty="0">
                <a:solidFill>
                  <a:prstClr val="black"/>
                </a:solidFill>
              </a:rPr>
              <a:t> directory</a:t>
            </a:r>
          </a:p>
          <a:p>
            <a:pPr lvl="1"/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$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sudo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chown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 –R username .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ssh</a:t>
            </a:r>
            <a:endParaRPr lang="en-US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lvl="1"/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$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sudo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chmod</a:t>
            </a:r>
            <a:r>
              <a:rPr lang="en-US" dirty="0">
                <a:solidFill>
                  <a:prstClr val="black"/>
                </a:solidFill>
                <a:highlight>
                  <a:srgbClr val="C0C0C0"/>
                </a:highlight>
              </a:rPr>
              <a:t> 700 .</a:t>
            </a:r>
            <a:r>
              <a:rPr lang="en-US" dirty="0" err="1">
                <a:solidFill>
                  <a:prstClr val="black"/>
                </a:solidFill>
                <a:highlight>
                  <a:srgbClr val="C0C0C0"/>
                </a:highlight>
              </a:rPr>
              <a:t>ssh</a:t>
            </a:r>
            <a:endParaRPr lang="en-US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7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613E-4D04-104E-9E09-C71BDD1D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Client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71B7-A5C2-D74D-8245-B64C7F44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b="1" dirty="0"/>
              <a:t>Generate public and private keys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-keygen</a:t>
            </a:r>
          </a:p>
          <a:p>
            <a:r>
              <a:rPr lang="en-US" b="1" dirty="0"/>
              <a:t>Copy your public key to the server for key-based authentication 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-copy-id –</a:t>
            </a:r>
            <a:r>
              <a:rPr lang="en-US" dirty="0" err="1">
                <a:highlight>
                  <a:srgbClr val="C0C0C0"/>
                </a:highlight>
              </a:rPr>
              <a:t>i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UserName@server_ip_addr</a:t>
            </a:r>
            <a:endParaRPr lang="en-US" dirty="0">
              <a:highlight>
                <a:srgbClr val="C0C0C0"/>
              </a:highlight>
            </a:endParaRPr>
          </a:p>
          <a:p>
            <a:pPr lvl="1"/>
            <a:r>
              <a:rPr lang="en-US" dirty="0"/>
              <a:t>The key will be copied to user’s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endParaRPr lang="en-US" dirty="0"/>
          </a:p>
          <a:p>
            <a:r>
              <a:rPr lang="en-US" b="1" dirty="0"/>
              <a:t>Add private key to authentication agent (</a:t>
            </a:r>
            <a:r>
              <a:rPr lang="en-US" b="1" dirty="0" err="1"/>
              <a:t>ssh</a:t>
            </a:r>
            <a:r>
              <a:rPr lang="en-US" b="1" dirty="0"/>
              <a:t>-agent)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-add</a:t>
            </a:r>
          </a:p>
          <a:p>
            <a:r>
              <a:rPr lang="en-US" b="1" dirty="0"/>
              <a:t>SSH to server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UserName@server_ip_addr</a:t>
            </a:r>
            <a:endParaRPr lang="en-US" dirty="0">
              <a:highlight>
                <a:srgbClr val="C0C0C0"/>
              </a:highlight>
            </a:endParaRPr>
          </a:p>
          <a:p>
            <a:pPr lvl="1"/>
            <a:r>
              <a:rPr lang="en-US" b="1" dirty="0"/>
              <a:t>Check: </a:t>
            </a:r>
            <a:r>
              <a:rPr lang="en-US" dirty="0"/>
              <a:t>You don’t need to type in the password this time</a:t>
            </a:r>
          </a:p>
        </p:txBody>
      </p:sp>
    </p:spTree>
    <p:extLst>
      <p:ext uri="{BB962C8B-B14F-4D97-AF65-F5344CB8AC3E}">
        <p14:creationId xmlns:p14="http://schemas.microsoft.com/office/powerpoint/2010/main" val="12985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654</Words>
  <Application>Microsoft Macintosh PowerPoint</Application>
  <PresentationFormat>Widescreen</PresentationFormat>
  <Paragraphs>93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Software Construction Laboratory CS35L – Lab 1</vt:lpstr>
      <vt:lpstr>Session 9-1</vt:lpstr>
      <vt:lpstr>Lab 8</vt:lpstr>
      <vt:lpstr>Task List</vt:lpstr>
      <vt:lpstr>Lab Environment Setup: Openssh</vt:lpstr>
      <vt:lpstr>Step 0: Connects to the Beagle</vt:lpstr>
      <vt:lpstr>Step 1: Server Setup</vt:lpstr>
      <vt:lpstr>Step 1: Server Setup</vt:lpstr>
      <vt:lpstr>Step 2: Client Setup</vt:lpstr>
      <vt:lpstr>Disable Password-based Authentication</vt:lpstr>
      <vt:lpstr>Port Forwarding: X11 Example</vt:lpstr>
      <vt:lpstr>Check IP Address</vt:lpstr>
      <vt:lpstr>Helpful Links for the BeagleBone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1027</cp:revision>
  <dcterms:created xsi:type="dcterms:W3CDTF">2018-10-02T20:19:11Z</dcterms:created>
  <dcterms:modified xsi:type="dcterms:W3CDTF">2018-11-26T19:25:42Z</dcterms:modified>
</cp:coreProperties>
</file>