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75" r:id="rId2"/>
    <p:sldId id="376" r:id="rId3"/>
    <p:sldId id="377" r:id="rId4"/>
    <p:sldId id="378" r:id="rId5"/>
    <p:sldId id="381" r:id="rId6"/>
    <p:sldId id="379" r:id="rId7"/>
    <p:sldId id="380" r:id="rId8"/>
    <p:sldId id="396" r:id="rId9"/>
    <p:sldId id="382" r:id="rId10"/>
    <p:sldId id="397" r:id="rId11"/>
    <p:sldId id="383" r:id="rId12"/>
    <p:sldId id="398" r:id="rId13"/>
    <p:sldId id="384" r:id="rId14"/>
    <p:sldId id="399" r:id="rId15"/>
    <p:sldId id="385" r:id="rId16"/>
    <p:sldId id="400" r:id="rId17"/>
    <p:sldId id="387" r:id="rId18"/>
    <p:sldId id="401" r:id="rId19"/>
    <p:sldId id="388" r:id="rId20"/>
    <p:sldId id="402" r:id="rId21"/>
    <p:sldId id="390" r:id="rId22"/>
    <p:sldId id="403" r:id="rId23"/>
    <p:sldId id="391" r:id="rId24"/>
    <p:sldId id="404" r:id="rId25"/>
    <p:sldId id="395" r:id="rId26"/>
    <p:sldId id="3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4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3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8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5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0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9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0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7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string</a:t>
            </a:r>
          </a:p>
        </p:txBody>
      </p:sp>
    </p:spTree>
    <p:extLst>
      <p:ext uri="{BB962C8B-B14F-4D97-AF65-F5344CB8AC3E}">
        <p14:creationId xmlns:p14="http://schemas.microsoft.com/office/powerpoint/2010/main" val="44957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Type coversion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int: converts other types to integer</a:t>
            </a:r>
          </a:p>
          <a:p>
            <a:r>
              <a:rPr lang="en-US" altLang="zh-CN" dirty="0"/>
              <a:t>str: converts other types to string</a:t>
            </a:r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type cast</a:t>
            </a:r>
          </a:p>
        </p:txBody>
      </p:sp>
    </p:spTree>
    <p:extLst>
      <p:ext uri="{BB962C8B-B14F-4D97-AF65-F5344CB8AC3E}">
        <p14:creationId xmlns:p14="http://schemas.microsoft.com/office/powerpoint/2010/main" val="38287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Python Code blocks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No explicit begin or end, and no curly braces to mark where the code blocks starts and stops. </a:t>
            </a:r>
          </a:p>
          <a:p>
            <a:r>
              <a:rPr lang="en-US" altLang="zh-CN" dirty="0"/>
              <a:t>The only delimiter is a colon (:) and the indentation of the code itself.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code blocks</a:t>
            </a:r>
          </a:p>
        </p:txBody>
      </p:sp>
    </p:spTree>
    <p:extLst>
      <p:ext uri="{BB962C8B-B14F-4D97-AF65-F5344CB8AC3E}">
        <p14:creationId xmlns:p14="http://schemas.microsoft.com/office/powerpoint/2010/main" val="211630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 Modules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Python does not have header file. </a:t>
            </a:r>
          </a:p>
          <a:p>
            <a:r>
              <a:rPr lang="en-US" altLang="zh-CN" dirty="0"/>
              <a:t>To use functions in other file,  you need to </a:t>
            </a:r>
            <a:r>
              <a:rPr lang="en-US" altLang="zh-CN" i="1" dirty="0"/>
              <a:t>import </a:t>
            </a:r>
            <a:r>
              <a:rPr lang="en-US" altLang="zh-CN" dirty="0"/>
              <a:t>it.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modules</a:t>
            </a:r>
          </a:p>
        </p:txBody>
      </p:sp>
    </p:spTree>
    <p:extLst>
      <p:ext uri="{BB962C8B-B14F-4D97-AF65-F5344CB8AC3E}">
        <p14:creationId xmlns:p14="http://schemas.microsoft.com/office/powerpoint/2010/main" val="140778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525963"/>
          </a:xfrm>
        </p:spPr>
        <p:txBody>
          <a:bodyPr/>
          <a:lstStyle/>
          <a:p>
            <a:r>
              <a:rPr lang="en-US" altLang="zh-CN" dirty="0"/>
              <a:t>Array in C++</a:t>
            </a:r>
          </a:p>
          <a:p>
            <a:r>
              <a:rPr lang="en-US" altLang="zh-CN" dirty="0">
                <a:sym typeface="+mn-ea"/>
              </a:rPr>
              <a:t>But much more flexible!</a:t>
            </a:r>
          </a:p>
          <a:p>
            <a:r>
              <a:rPr lang="en-US" altLang="zh-CN" dirty="0"/>
              <a:t>Pretty much same to strings. </a:t>
            </a:r>
          </a:p>
          <a:p>
            <a:r>
              <a:rPr lang="en-US" altLang="zh-CN" dirty="0"/>
              <a:t>list contains a sort function that can sort the list.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list</a:t>
            </a:r>
          </a:p>
        </p:txBody>
      </p:sp>
    </p:spTree>
    <p:extLst>
      <p:ext uri="{BB962C8B-B14F-4D97-AF65-F5344CB8AC3E}">
        <p14:creationId xmlns:p14="http://schemas.microsoft.com/office/powerpoint/2010/main" val="79381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command line arguments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525963"/>
          </a:xfrm>
        </p:spPr>
        <p:txBody>
          <a:bodyPr/>
          <a:lstStyle/>
          <a:p>
            <a:r>
              <a:rPr lang="en-US" altLang="zh-CN"/>
              <a:t>Implemented by the default sys module. </a:t>
            </a:r>
          </a:p>
          <a:p>
            <a:pPr marL="0" indent="0">
              <a:buNone/>
            </a:pPr>
            <a:r>
              <a:rPr lang="zh-CN" altLang="en-US"/>
              <a:t>#!/usr/bin/python </a:t>
            </a:r>
          </a:p>
          <a:p>
            <a:pPr marL="0" indent="0">
              <a:buNone/>
            </a:pPr>
            <a:r>
              <a:rPr lang="zh-CN" altLang="en-US"/>
              <a:t>import sys</a:t>
            </a:r>
          </a:p>
          <a:p>
            <a:pPr marL="0" indent="0">
              <a:buNone/>
            </a:pPr>
            <a:r>
              <a:rPr lang="zh-CN" altLang="en-US"/>
              <a:t>if __name__ == "__main__": 			</a:t>
            </a:r>
            <a:r>
              <a:rPr lang="en-US" altLang="zh-CN"/>
              <a:t>	</a:t>
            </a:r>
            <a:r>
              <a:rPr lang="zh-CN" altLang="en-US"/>
              <a:t>print sys.argv </a:t>
            </a:r>
            <a:r>
              <a:rPr lang="en-US" altLang="zh-CN"/>
              <a:t># sys.argv is the list 				     # containing cmd line 				     # arguments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CN" dirty="0"/>
              <a:t>Python vs 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1675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Pros: Full of Syntactic Sugar </a:t>
            </a:r>
          </a:p>
          <a:p>
            <a:pPr lvl="1"/>
            <a:r>
              <a:rPr lang="en-US" altLang="zh-CN" dirty="0"/>
              <a:t>syntactic sugar: syntax within a programming language that is designed to make things easier to read or to express. </a:t>
            </a:r>
          </a:p>
          <a:p>
            <a:pPr lvl="1"/>
            <a:r>
              <a:rPr lang="en-US" altLang="zh-CN" dirty="0"/>
              <a:t>It makes the language "sweeter" for human use: things can be expressed more clearly, more concisely, or in an alternative style that some may prefer.</a:t>
            </a:r>
          </a:p>
          <a:p>
            <a:endParaRPr lang="en-US" altLang="zh-CN" dirty="0"/>
          </a:p>
          <a:p>
            <a:r>
              <a:rPr lang="en-US" altLang="zh-CN" dirty="0"/>
              <a:t>Cons: Low speed, high overhead. </a:t>
            </a:r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command line argument</a:t>
            </a:r>
          </a:p>
        </p:txBody>
      </p:sp>
    </p:spTree>
    <p:extLst>
      <p:ext uri="{BB962C8B-B14F-4D97-AF65-F5344CB8AC3E}">
        <p14:creationId xmlns:p14="http://schemas.microsoft.com/office/powerpoint/2010/main" val="249747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 from file/stdin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 = open(filename, 'r')</a:t>
            </a:r>
          </a:p>
          <a:p>
            <a:pPr marL="0" indent="0">
              <a:buNone/>
            </a:pPr>
            <a:r>
              <a:rPr lang="en-US" altLang="zh-CN" dirty="0"/>
              <a:t>lines = </a:t>
            </a:r>
            <a:r>
              <a:rPr lang="en-US" altLang="zh-CN" dirty="0" err="1"/>
              <a:t>f.readlines</a:t>
            </a:r>
            <a:r>
              <a:rPr lang="en-US" altLang="zh-CN" dirty="0"/>
              <a:t>() </a:t>
            </a:r>
          </a:p>
          <a:p>
            <a:pPr marL="0" indent="0">
              <a:buNone/>
            </a:pPr>
            <a:r>
              <a:rPr lang="en-US" altLang="zh-CN" dirty="0"/>
              <a:t># lines is a list containing file content of f. </a:t>
            </a:r>
          </a:p>
          <a:p>
            <a:pPr marL="0" indent="0">
              <a:buNone/>
            </a:pP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import sys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lines=</a:t>
            </a:r>
            <a:r>
              <a:rPr lang="en-US" altLang="zh-CN" dirty="0" err="1">
                <a:sym typeface="+mn-ea"/>
              </a:rPr>
              <a:t>sys.stdin.readlines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simplified cat/simplified </a:t>
            </a:r>
            <a:r>
              <a:rPr lang="en-US" altLang="zh-CN" dirty="0" err="1"/>
              <a:t>wc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802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44132"/>
            <a:ext cx="8229600" cy="1143000"/>
          </a:xfrm>
        </p:spPr>
        <p:txBody>
          <a:bodyPr/>
          <a:lstStyle/>
          <a:p>
            <a:r>
              <a:rPr lang="en-US" altLang="zh-CN"/>
              <a:t>OptionParser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9185"/>
            <a:ext cx="8229600" cy="5377815"/>
          </a:xfrm>
        </p:spPr>
        <p:txBody>
          <a:bodyPr>
            <a:normAutofit/>
          </a:bodyPr>
          <a:lstStyle/>
          <a:p>
            <a:r>
              <a:rPr lang="en-US" altLang="zh-CN" dirty="0"/>
              <a:t>An agile way to parse options passed to the program</a:t>
            </a:r>
          </a:p>
          <a:p>
            <a:r>
              <a:rPr lang="en-US" altLang="zh-CN" dirty="0"/>
              <a:t>Type of options:</a:t>
            </a:r>
          </a:p>
          <a:p>
            <a:pPr lvl="1"/>
            <a:r>
              <a:rPr lang="en-US" altLang="zh-CN" sz="2800" dirty="0"/>
              <a:t>long options: e.g. ls --all</a:t>
            </a:r>
          </a:p>
          <a:p>
            <a:pPr lvl="1"/>
            <a:r>
              <a:rPr lang="en-US" altLang="zh-CN" sz="2800" dirty="0"/>
              <a:t>short options e.g. ls -a </a:t>
            </a:r>
          </a:p>
          <a:p>
            <a:pPr lvl="1"/>
            <a:r>
              <a:rPr lang="en-US" altLang="zh-CN" sz="2800" dirty="0"/>
              <a:t>Boolean options. e.g. </a:t>
            </a:r>
            <a:r>
              <a:rPr lang="en-US" altLang="zh-CN" dirty="0"/>
              <a:t>ls -a</a:t>
            </a:r>
            <a:r>
              <a:rPr lang="en-US" altLang="zh-CN" sz="2800" dirty="0"/>
              <a:t>, </a:t>
            </a:r>
            <a:r>
              <a:rPr lang="en-US" altLang="zh-CN" dirty="0"/>
              <a:t>ls --all</a:t>
            </a:r>
            <a:r>
              <a:rPr lang="en-US" altLang="zh-CN" sz="2800" dirty="0"/>
              <a:t>, </a:t>
            </a:r>
          </a:p>
          <a:p>
            <a:pPr lvl="1"/>
            <a:r>
              <a:rPr lang="en-US" altLang="zh-CN" sz="2800" dirty="0"/>
              <a:t>non-</a:t>
            </a:r>
            <a:r>
              <a:rPr lang="en-US" altLang="zh-CN" dirty="0"/>
              <a:t>B</a:t>
            </a:r>
            <a:r>
              <a:rPr lang="en-US" altLang="zh-CN" sz="2800" dirty="0"/>
              <a:t>oolean options e.g. </a:t>
            </a:r>
            <a:r>
              <a:rPr lang="en-US" altLang="zh-CN" dirty="0"/>
              <a:t>cut -c</a:t>
            </a:r>
            <a:r>
              <a:rPr lang="en-US" altLang="zh-CN" sz="2800" dirty="0"/>
              <a:t>, </a:t>
            </a:r>
            <a:r>
              <a:rPr lang="en-US" altLang="zh-CN" dirty="0"/>
              <a:t>tar -f</a:t>
            </a:r>
            <a:r>
              <a:rPr lang="en-US" altLang="zh-CN" sz="2800" dirty="0"/>
              <a:t>, </a:t>
            </a:r>
            <a:r>
              <a:rPr lang="en-US" altLang="zh-CN" dirty="0"/>
              <a:t> </a:t>
            </a:r>
            <a:endParaRPr lang="en-US" altLang="zh-CN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en-US" altLang="zh-CN" sz="3200" dirty="0"/>
              <a:t>arsing options is a problem. 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</a:t>
            </a:r>
            <a:r>
              <a:rPr lang="en-US" altLang="zh-CN" dirty="0" err="1"/>
              <a:t>OptionParser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7922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44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Python 2 vs Python 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91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Python 2: </a:t>
            </a:r>
          </a:p>
          <a:p>
            <a:pPr marL="0" indent="0">
              <a:buNone/>
            </a:pPr>
            <a:r>
              <a:rPr lang="en-US" altLang="zh-CN" dirty="0"/>
              <a:t>	Legacy version. No new features will be added. EOL: 2020. See https://pythonclock.org/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 3:</a:t>
            </a:r>
          </a:p>
          <a:p>
            <a:pPr marL="0" indent="0">
              <a:buNone/>
            </a:pPr>
            <a:r>
              <a:rPr lang="en-US" altLang="zh-CN" dirty="0"/>
              <a:t>	Future version of python with new language features.  </a:t>
            </a:r>
          </a:p>
          <a:p>
            <a:pPr marL="0" indent="0">
              <a:buNone/>
            </a:pPr>
            <a:r>
              <a:rPr lang="en-US" altLang="zh-CN" dirty="0"/>
              <a:t>	Mostly compatible with python 2. 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44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Useful Material to learn 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91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Dive into python:	http://www.diveintopython.net/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 official tutorial: </a:t>
            </a:r>
          </a:p>
          <a:p>
            <a:pPr marL="0" indent="0">
              <a:buNone/>
            </a:pPr>
            <a:r>
              <a:rPr lang="en-US" altLang="zh-CN" dirty="0"/>
              <a:t>https://docs.python.org/3/tutorial/ # python 3</a:t>
            </a:r>
          </a:p>
          <a:p>
            <a:pPr marL="0" indent="0">
              <a:buNone/>
            </a:pPr>
            <a:r>
              <a:rPr lang="en-US" altLang="zh-CN" dirty="0"/>
              <a:t>https://docs.python.org/2/tutorial/ # python 2. 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Hello World in 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#!/usr/bin/python </a:t>
            </a:r>
          </a:p>
          <a:p>
            <a:pPr marL="0" indent="0">
              <a:buNone/>
            </a:pPr>
            <a:r>
              <a:rPr lang="en-US" altLang="zh-CN" dirty="0"/>
              <a:t># Tells bash how to execute the following program</a:t>
            </a:r>
          </a:p>
          <a:p>
            <a:pPr marL="0" indent="0">
              <a:buNone/>
            </a:pPr>
            <a:r>
              <a:rPr lang="en-US" altLang="zh-CN" dirty="0"/>
              <a:t>if __name__ == "__main__": </a:t>
            </a:r>
          </a:p>
          <a:p>
            <a:pPr marL="0" indent="0">
              <a:buNone/>
            </a:pPr>
            <a:r>
              <a:rPr lang="en-US" altLang="zh-CN" dirty="0"/>
              <a:t>#This defines the main function</a:t>
            </a:r>
          </a:p>
          <a:p>
            <a:pPr marL="0" indent="0">
              <a:buNone/>
            </a:pPr>
            <a:r>
              <a:rPr lang="en-US" altLang="zh-CN" dirty="0"/>
              <a:t>	print "Hello World!"</a:t>
            </a:r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Execute your code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python + path_to_your_program</a:t>
            </a:r>
          </a:p>
          <a:p>
            <a:pPr marL="0" indent="0">
              <a:buNone/>
            </a:pPr>
            <a:r>
              <a:rPr lang="en-US" altLang="zh-CN" dirty="0"/>
              <a:t>or</a:t>
            </a:r>
          </a:p>
          <a:p>
            <a:r>
              <a:rPr lang="en-US" altLang="zh-CN" dirty="0"/>
              <a:t>path_to_your_program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</a:t>
            </a:r>
            <a:r>
              <a:rPr lang="en-US" altLang="zh-CN" dirty="0" err="1"/>
              <a:t>helloworld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571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Comments in 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#comments &lt;--- ways to comment one line</a:t>
            </a:r>
          </a:p>
          <a:p>
            <a:pPr marL="0" indent="0">
              <a:buNone/>
            </a:pPr>
            <a:r>
              <a:rPr lang="en-US" altLang="zh-CN" dirty="0"/>
              <a:t>""" </a:t>
            </a:r>
            <a:r>
              <a:rPr lang="en-US" altLang="zh-CN" dirty="0">
                <a:sym typeface="+mn-ea"/>
              </a:rPr>
              <a:t> &lt;--- ways to comment multiple lines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 is a comment</a:t>
            </a:r>
          </a:p>
          <a:p>
            <a:pPr marL="0" indent="0">
              <a:buNone/>
            </a:pPr>
            <a:r>
              <a:rPr lang="en-US" altLang="zh-CN" dirty="0"/>
              <a:t>span multiple lines</a:t>
            </a:r>
          </a:p>
          <a:p>
            <a:pPr marL="0" indent="0">
              <a:buNone/>
            </a:pPr>
            <a:r>
              <a:rPr lang="en-US" altLang="zh-CN" dirty="0"/>
              <a:t>""" </a:t>
            </a:r>
          </a:p>
          <a:p>
            <a:r>
              <a:rPr lang="en-US" altLang="zh-CN" dirty="0"/>
              <a:t>Triple quotes: generate strings that span multiple lines. </a:t>
            </a:r>
          </a:p>
          <a:p>
            <a:r>
              <a:rPr lang="en-US" altLang="zh-CN" dirty="0"/>
              <a:t>If you do not assign these strings to a variable, they have no effects on your code.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Variable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No explicit variable declarations. </a:t>
            </a:r>
          </a:p>
          <a:p>
            <a:r>
              <a:rPr lang="en-US" altLang="zh-CN" dirty="0"/>
              <a:t>Variables spring into existence by being assigned a value.</a:t>
            </a:r>
          </a:p>
          <a:p>
            <a:r>
              <a:rPr lang="en-US" altLang="zh-CN" dirty="0"/>
              <a:t>Automatically destroyed when go out of scope.</a:t>
            </a:r>
          </a:p>
          <a:p>
            <a:r>
              <a:rPr lang="en-US" altLang="zh-CN" dirty="0"/>
              <a:t>Never explicitly specify the type of variable</a:t>
            </a:r>
          </a:p>
          <a:p>
            <a:r>
              <a:rPr lang="en-US" altLang="zh-CN" dirty="0"/>
              <a:t>Based on what value you assign, python keeps track of the type of the variable internally.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variable</a:t>
            </a:r>
          </a:p>
        </p:txBody>
      </p:sp>
    </p:spTree>
    <p:extLst>
      <p:ext uri="{BB962C8B-B14F-4D97-AF65-F5344CB8AC3E}">
        <p14:creationId xmlns:p14="http://schemas.microsoft.com/office/powerpoint/2010/main" val="238319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String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Single quote/double quote can be used to quote a string. </a:t>
            </a:r>
          </a:p>
          <a:p>
            <a:r>
              <a:rPr lang="en-US" altLang="zh-CN" dirty="0"/>
              <a:t>a="This is a string"</a:t>
            </a:r>
          </a:p>
          <a:p>
            <a:r>
              <a:rPr lang="en-US" altLang="zh-CN" dirty="0"/>
              <a:t>b='This is also a string'</a:t>
            </a:r>
          </a:p>
          <a:p>
            <a:r>
              <a:rPr lang="en-US" altLang="zh-CN" dirty="0"/>
              <a:t>Strings can be indexed (subscripted), with the first character having index 0. </a:t>
            </a:r>
          </a:p>
          <a:p>
            <a:r>
              <a:rPr lang="en-US" altLang="zh-CN" dirty="0"/>
              <a:t>Strings can be referenced through slices. </a:t>
            </a:r>
          </a:p>
          <a:p>
            <a:r>
              <a:rPr lang="en-US" altLang="zh-CN" dirty="0"/>
              <a:t>len key word returns the length of string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619</Words>
  <Application>Microsoft Office PowerPoint</Application>
  <PresentationFormat>On-screen Show (4:3)</PresentationFormat>
  <Paragraphs>111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宋体</vt:lpstr>
      <vt:lpstr>Arial</vt:lpstr>
      <vt:lpstr>Calibri</vt:lpstr>
      <vt:lpstr>Office Theme</vt:lpstr>
      <vt:lpstr>Python Programming Language</vt:lpstr>
      <vt:lpstr>Python vs C</vt:lpstr>
      <vt:lpstr>Hello World in Python</vt:lpstr>
      <vt:lpstr>Execute your code</vt:lpstr>
      <vt:lpstr>PowerPoint Presentation</vt:lpstr>
      <vt:lpstr>Comments in python</vt:lpstr>
      <vt:lpstr>Variable </vt:lpstr>
      <vt:lpstr>PowerPoint Presentation</vt:lpstr>
      <vt:lpstr>String</vt:lpstr>
      <vt:lpstr>PowerPoint Presentation</vt:lpstr>
      <vt:lpstr>Type coversion</vt:lpstr>
      <vt:lpstr>PowerPoint Presentation</vt:lpstr>
      <vt:lpstr>Python Code blocks</vt:lpstr>
      <vt:lpstr>PowerPoint Presentation</vt:lpstr>
      <vt:lpstr> Modules</vt:lpstr>
      <vt:lpstr>PowerPoint Presentation</vt:lpstr>
      <vt:lpstr>List</vt:lpstr>
      <vt:lpstr>PowerPoint Presentation</vt:lpstr>
      <vt:lpstr>command line arguments</vt:lpstr>
      <vt:lpstr>PowerPoint Presentation</vt:lpstr>
      <vt:lpstr>read from file/stdin</vt:lpstr>
      <vt:lpstr>PowerPoint Presentation</vt:lpstr>
      <vt:lpstr>OptionParser</vt:lpstr>
      <vt:lpstr>PowerPoint Presentation</vt:lpstr>
      <vt:lpstr>Python 2 vs Python 3</vt:lpstr>
      <vt:lpstr>Useful Material to learn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1805</cp:revision>
  <dcterms:created xsi:type="dcterms:W3CDTF">2006-08-16T00:00:00Z</dcterms:created>
  <dcterms:modified xsi:type="dcterms:W3CDTF">2019-01-24T03:46:21Z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