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44" r:id="rId2"/>
    <p:sldId id="345" r:id="rId3"/>
    <p:sldId id="356" r:id="rId4"/>
    <p:sldId id="347" r:id="rId5"/>
    <p:sldId id="350" r:id="rId6"/>
    <p:sldId id="366" r:id="rId7"/>
    <p:sldId id="390" r:id="rId8"/>
    <p:sldId id="367" r:id="rId9"/>
    <p:sldId id="391" r:id="rId10"/>
    <p:sldId id="404" r:id="rId11"/>
    <p:sldId id="405" r:id="rId12"/>
    <p:sldId id="383" r:id="rId13"/>
    <p:sldId id="392" r:id="rId14"/>
    <p:sldId id="384" r:id="rId15"/>
    <p:sldId id="393" r:id="rId16"/>
    <p:sldId id="385" r:id="rId17"/>
    <p:sldId id="406" r:id="rId18"/>
    <p:sldId id="35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 autoAdjust="0"/>
    <p:restoredTop sz="94660"/>
  </p:normalViewPr>
  <p:slideViewPr>
    <p:cSldViewPr>
      <p:cViewPr varScale="1">
        <p:scale>
          <a:sx n="68" d="100"/>
          <a:sy n="68" d="100"/>
        </p:scale>
        <p:origin x="13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31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93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8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60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0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0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lnxsrv09.seas.ucla.ed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Knowledge required for homework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Root user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r>
              <a:rPr lang="en-US" altLang="zh-CN" dirty="0"/>
              <a:t>Normally the administrator of the system. </a:t>
            </a:r>
          </a:p>
          <a:p>
            <a:r>
              <a:rPr lang="en-US" altLang="zh-CN" dirty="0"/>
              <a:t>Root User is the "God" in Linux. </a:t>
            </a:r>
          </a:p>
          <a:p>
            <a:pPr lvl="1"/>
            <a:r>
              <a:rPr lang="en-US" altLang="zh-CN" dirty="0"/>
              <a:t>It can access files without the restriction of the file permission. </a:t>
            </a:r>
          </a:p>
          <a:p>
            <a:pPr lvl="1"/>
            <a:r>
              <a:rPr lang="en-US" altLang="zh-CN" dirty="0"/>
              <a:t>Certain commands can only be executed by the root user. (e.g. install/remove software, turn off machine)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755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Demo:root</a:t>
            </a:r>
            <a:r>
              <a:rPr lang="en-US" altLang="zh-CN" dirty="0"/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398602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620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/>
              <a:t>alias/unalias command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4711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Define/Un-define shortcut for command lines</a:t>
            </a:r>
          </a:p>
          <a:p>
            <a:r>
              <a:rPr lang="en-US" altLang="zh-CN" sz="2800" dirty="0"/>
              <a:t>alias shortcut=‘string’</a:t>
            </a:r>
          </a:p>
          <a:p>
            <a:r>
              <a:rPr lang="en-US" altLang="zh-CN" sz="2800" dirty="0"/>
              <a:t>Simply type shortcut in bash to replace the string</a:t>
            </a:r>
          </a:p>
          <a:p>
            <a:r>
              <a:rPr lang="en-US" altLang="zh-CN" sz="2800" dirty="0"/>
              <a:t>Everytime you log into lnxsrv09, you need to do:</a:t>
            </a:r>
            <a:br>
              <a:rPr lang="en-US" altLang="zh-CN" sz="2800" dirty="0"/>
            </a:br>
            <a:r>
              <a:rPr lang="en-US" altLang="zh-CN" sz="2800" dirty="0" err="1"/>
              <a:t>ssh</a:t>
            </a:r>
            <a:r>
              <a:rPr lang="en-US" altLang="zh-CN" sz="2800" dirty="0"/>
              <a:t> </a:t>
            </a:r>
            <a:r>
              <a:rPr lang="en-US" altLang="zh-CN" sz="2800" dirty="0">
                <a:hlinkClick r:id="rId2"/>
              </a:rPr>
              <a:t>username@lnxsrv09.seas.ucla.edu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$alias sshlnx='ssh </a:t>
            </a:r>
            <a:r>
              <a:rPr lang="en-US" altLang="zh-CN" sz="2800" dirty="0">
                <a:sym typeface="+mn-ea"/>
              </a:rPr>
              <a:t>username@lnxsrv09.seas.ucla.edu</a:t>
            </a:r>
            <a:r>
              <a:rPr lang="en-US" altLang="zh-CN" sz="2800" dirty="0"/>
              <a:t>'</a:t>
            </a:r>
          </a:p>
          <a:p>
            <a:pPr marL="0" indent="0">
              <a:buNone/>
            </a:pPr>
            <a:r>
              <a:rPr lang="en-US" altLang="zh-CN" sz="2800" dirty="0"/>
              <a:t>$sshlnx # same as ssh username@lnxsrv09.seas....</a:t>
            </a:r>
          </a:p>
          <a:p>
            <a:pPr marL="0" indent="0">
              <a:buNone/>
            </a:pPr>
            <a:r>
              <a:rPr lang="en-US" altLang="zh-CN" sz="2800" dirty="0"/>
              <a:t>$unalias sshlnx #remove the shortcut sshlnx</a:t>
            </a:r>
          </a:p>
          <a:p>
            <a:pPr marL="0" indent="0">
              <a:buNone/>
            </a:pPr>
            <a:r>
              <a:rPr lang="en-US" altLang="zh-CN" sz="2800" dirty="0"/>
              <a:t>$alias #show all the alias shortcut in your terminal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06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Demo:alias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6629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620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/>
              <a:t>More about alias command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altLang="zh-CN" sz="2800" dirty="0"/>
              <a:t>rm is dangerous. The file it deletes cannot recover. </a:t>
            </a:r>
          </a:p>
          <a:p>
            <a:r>
              <a:rPr lang="en-US" altLang="zh-CN" sz="2800" dirty="0"/>
              <a:t>Image a 35L student, who use the file with suffix: .test to store his/her test data for the assignment. </a:t>
            </a:r>
          </a:p>
          <a:p>
            <a:r>
              <a:rPr lang="en-US" altLang="zh-CN" sz="2800" dirty="0"/>
              <a:t>After 3 sleepless days, s/he finished the homework</a:t>
            </a:r>
          </a:p>
          <a:p>
            <a:r>
              <a:rPr lang="en-US" altLang="zh-CN" sz="2800" dirty="0"/>
              <a:t>Before submission, s/he wants to remove all the .test file, so s/he do </a:t>
            </a:r>
          </a:p>
          <a:p>
            <a:pPr marL="0" indent="0">
              <a:buNone/>
            </a:pPr>
            <a:r>
              <a:rPr lang="en-US" altLang="zh-CN" sz="2800" dirty="0"/>
              <a:t>     $rm -</a:t>
            </a:r>
            <a:r>
              <a:rPr lang="en-US" altLang="zh-CN" sz="2800" dirty="0" err="1"/>
              <a:t>rf</a:t>
            </a:r>
            <a:r>
              <a:rPr lang="en-US" altLang="zh-CN" sz="2800" dirty="0"/>
              <a:t>  *   .test  #R.I.P</a:t>
            </a:r>
          </a:p>
          <a:p>
            <a:r>
              <a:rPr lang="en-US" altLang="zh-CN" sz="2800" dirty="0"/>
              <a:t>what I do: </a:t>
            </a:r>
          </a:p>
          <a:p>
            <a:pPr marL="0" indent="0">
              <a:buNone/>
            </a:pPr>
            <a:r>
              <a:rPr lang="en-US" altLang="zh-CN" sz="2800" dirty="0"/>
              <a:t>    alias del='mv --target-directory ~/trash</a:t>
            </a:r>
            <a:r>
              <a:rPr lang="en-US" altLang="zh-CN" dirty="0"/>
              <a:t>'</a:t>
            </a:r>
          </a:p>
          <a:p>
            <a:pPr>
              <a:buNone/>
            </a:pPr>
            <a:r>
              <a:rPr lang="en-US" altLang="zh-CN" sz="2800" dirty="0"/>
              <a:t>	and use del to delete stuff. </a:t>
            </a:r>
          </a:p>
          <a:p>
            <a:pPr>
              <a:buNone/>
            </a:pPr>
            <a:r>
              <a:rPr lang="en-US" altLang="zh-CN" sz="2800" dirty="0"/>
              <a:t>	The ~/trash serves as a recycle bin. </a:t>
            </a:r>
          </a:p>
        </p:txBody>
      </p:sp>
    </p:spTree>
    <p:extLst>
      <p:ext uri="{BB962C8B-B14F-4D97-AF65-F5344CB8AC3E}">
        <p14:creationId xmlns:p14="http://schemas.microsoft.com/office/powerpoint/2010/main" val="81749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Demo:alias</a:t>
            </a:r>
            <a:r>
              <a:rPr lang="en-US" altLang="zh-CN" dirty="0"/>
              <a:t> for </a:t>
            </a:r>
            <a:r>
              <a:rPr lang="en-US" altLang="zh-CN" dirty="0" err="1"/>
              <a:t>rm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2401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~/.</a:t>
            </a:r>
            <a:r>
              <a:rPr lang="en-US" altLang="zh-CN" dirty="0" err="1"/>
              <a:t>bashrc</a:t>
            </a:r>
            <a:r>
              <a:rPr lang="en-US" altLang="zh-CN" dirty="0"/>
              <a:t> ~/.</a:t>
            </a:r>
            <a:r>
              <a:rPr lang="en-US" altLang="zh-CN" dirty="0" err="1"/>
              <a:t>bash_profile</a:t>
            </a:r>
            <a:r>
              <a:rPr lang="en-US" altLang="zh-CN" dirty="0"/>
              <a:t> files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5277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2800" dirty="0"/>
              <a:t>alias is useful, but it is only effective for the current terminal. </a:t>
            </a:r>
          </a:p>
          <a:p>
            <a:r>
              <a:rPr lang="en-US" altLang="zh-CN" sz="2800" dirty="0"/>
              <a:t>Once the terminal exits, or you open another terminal, alias has no more effects. (Similar issues with environmental variables)</a:t>
            </a:r>
          </a:p>
          <a:p>
            <a:r>
              <a:rPr lang="en-US" altLang="zh-CN" sz="2800" dirty="0"/>
              <a:t>.bashrc/.bash_profile: file under your home directory</a:t>
            </a:r>
          </a:p>
          <a:p>
            <a:r>
              <a:rPr lang="en-US" altLang="zh-CN" sz="2800" dirty="0"/>
              <a:t>Every time you open the terminal, the commands in one of the file will be executed. </a:t>
            </a:r>
          </a:p>
          <a:p>
            <a:pPr lvl="1"/>
            <a:r>
              <a:rPr lang="en-US" altLang="zh-CN" sz="2450" dirty="0"/>
              <a:t>.bash_profile: executed when you log in locally or remotely via ssh</a:t>
            </a:r>
          </a:p>
          <a:p>
            <a:pPr lvl="1"/>
            <a:r>
              <a:rPr lang="en-US" altLang="zh-CN" sz="2450" dirty="0"/>
              <a:t>.bashrc: executed when you open a terminal or run /bin/bash </a:t>
            </a:r>
          </a:p>
          <a:p>
            <a:pPr lvl="0"/>
            <a:r>
              <a:rPr lang="en-US" altLang="zh-CN" sz="2800" dirty="0"/>
              <a:t>To avoid confusion, I always make one softlink to the other.</a:t>
            </a:r>
          </a:p>
          <a:p>
            <a:pPr lvl="0"/>
            <a:r>
              <a:rPr lang="en-US" altLang="zh-CN" sz="2800" dirty="0"/>
              <a:t>Add customized environmental variable, alias to these two files. 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169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</a:t>
            </a:r>
            <a:r>
              <a:rPr lang="en-US" altLang="zh-CN" dirty="0" err="1"/>
              <a:t>bashrc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5004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My ~/.</a:t>
            </a:r>
            <a:r>
              <a:rPr lang="en-US" altLang="zh-CN" dirty="0" err="1"/>
              <a:t>bashrc</a:t>
            </a:r>
            <a:r>
              <a:rPr lang="en-US" altLang="zh-CN" dirty="0"/>
              <a:t> ~/.</a:t>
            </a:r>
            <a:r>
              <a:rPr lang="en-US" altLang="zh-CN" dirty="0" err="1"/>
              <a:t>bash_profile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52770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zh-CN" sz="2800" dirty="0"/>
              <a:t>export PATH=/opt/local/bin:/opt/</a:t>
            </a:r>
            <a:r>
              <a:rPr lang="en-US" altLang="zh-CN" sz="2800" dirty="0" err="1"/>
              <a:t>csl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simics</a:t>
            </a:r>
            <a:r>
              <a:rPr lang="en-US" altLang="zh-CN" sz="2800" dirty="0"/>
              <a:t>/simics-4.8/simics-4.8.160/bin:/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/share/:$PATH</a:t>
            </a:r>
          </a:p>
          <a:p>
            <a:pPr marL="0" indent="0">
              <a:buNone/>
            </a:pPr>
            <a:r>
              <a:rPr lang="en-US" altLang="zh-CN" sz="2800" dirty="0"/>
              <a:t>export SIMICS_LICENSE_FILE=27001@alto</a:t>
            </a:r>
          </a:p>
          <a:p>
            <a:pPr marL="0" indent="0">
              <a:buNone/>
            </a:pPr>
            <a:r>
              <a:rPr lang="en-US" altLang="zh-CN" sz="2800" dirty="0"/>
              <a:t>export SVN_EDITOR='vim'</a:t>
            </a:r>
          </a:p>
          <a:p>
            <a:pPr marL="0" indent="0">
              <a:buNone/>
            </a:pPr>
            <a:r>
              <a:rPr lang="en-US" altLang="zh-CN" sz="2800" dirty="0"/>
              <a:t>export mailbox151=/var/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/MB/neumann43286/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alias </a:t>
            </a:r>
            <a:r>
              <a:rPr lang="en-US" altLang="zh-CN" sz="2800" dirty="0" err="1"/>
              <a:t>hs</a:t>
            </a:r>
            <a:r>
              <a:rPr lang="en-US" altLang="zh-CN" sz="2800" dirty="0"/>
              <a:t>='hostname'</a:t>
            </a:r>
          </a:p>
          <a:p>
            <a:pPr marL="0" indent="0">
              <a:buNone/>
            </a:pPr>
            <a:r>
              <a:rPr lang="en-US" altLang="zh-CN" sz="2800" dirty="0"/>
              <a:t>alias </a:t>
            </a:r>
            <a:r>
              <a:rPr lang="en-US" altLang="zh-CN" sz="2800" dirty="0" err="1"/>
              <a:t>cp</a:t>
            </a:r>
            <a:r>
              <a:rPr lang="en-US" altLang="zh-CN" sz="2800" dirty="0"/>
              <a:t>='</a:t>
            </a:r>
            <a:r>
              <a:rPr lang="en-US" altLang="zh-CN" sz="2800" dirty="0" err="1"/>
              <a:t>cp</a:t>
            </a:r>
            <a:r>
              <a:rPr lang="en-US" altLang="zh-CN" sz="2800" dirty="0"/>
              <a:t> -</a:t>
            </a:r>
            <a:r>
              <a:rPr lang="en-US" altLang="zh-CN" sz="2800" dirty="0" err="1"/>
              <a:t>i</a:t>
            </a:r>
            <a:r>
              <a:rPr lang="en-US" altLang="zh-CN" sz="2800" dirty="0"/>
              <a:t>'</a:t>
            </a:r>
          </a:p>
          <a:p>
            <a:pPr marL="0" indent="0">
              <a:buNone/>
            </a:pPr>
            <a:r>
              <a:rPr lang="en-US" altLang="zh-CN" sz="2800" dirty="0"/>
              <a:t>alias vi='vim'</a:t>
            </a:r>
          </a:p>
          <a:p>
            <a:pPr marL="0" indent="0">
              <a:buNone/>
            </a:pPr>
            <a:r>
              <a:rPr lang="en-US" altLang="zh-CN" sz="2800" dirty="0"/>
              <a:t>alias </a:t>
            </a:r>
            <a:r>
              <a:rPr lang="en-US" altLang="zh-CN" sz="2800" dirty="0" err="1"/>
              <a:t>ls</a:t>
            </a:r>
            <a:r>
              <a:rPr lang="en-US" altLang="zh-CN" sz="2800" dirty="0"/>
              <a:t>='</a:t>
            </a:r>
            <a:r>
              <a:rPr lang="en-US" altLang="zh-CN" sz="2800" dirty="0" err="1"/>
              <a:t>ls</a:t>
            </a:r>
            <a:r>
              <a:rPr lang="en-US" altLang="zh-CN" sz="2800" dirty="0"/>
              <a:t> --color=</a:t>
            </a:r>
            <a:r>
              <a:rPr lang="en-US" altLang="zh-CN" sz="2800" dirty="0" err="1"/>
              <a:t>tty</a:t>
            </a:r>
            <a:r>
              <a:rPr lang="en-US" altLang="zh-CN" sz="2800" dirty="0"/>
              <a:t>'</a:t>
            </a:r>
          </a:p>
          <a:p>
            <a:pPr marL="0" indent="0">
              <a:buNone/>
            </a:pPr>
            <a:r>
              <a:rPr lang="en-US" altLang="zh-CN" sz="2800" dirty="0"/>
              <a:t>alias </a:t>
            </a:r>
            <a:r>
              <a:rPr lang="en-US" altLang="zh-CN" sz="2800" dirty="0" err="1"/>
              <a:t>ssh</a:t>
            </a:r>
            <a:r>
              <a:rPr lang="en-US" altLang="zh-CN" sz="2800" dirty="0"/>
              <a:t>='</a:t>
            </a:r>
            <a:r>
              <a:rPr lang="en-US" altLang="zh-CN" sz="2800" dirty="0" err="1"/>
              <a:t>ssh</a:t>
            </a:r>
            <a:r>
              <a:rPr lang="en-US" altLang="zh-CN" sz="2800" dirty="0"/>
              <a:t> -X'</a:t>
            </a:r>
          </a:p>
          <a:p>
            <a:pPr marL="0" indent="0">
              <a:buNone/>
            </a:pPr>
            <a:r>
              <a:rPr lang="en-US" altLang="zh-CN" sz="2800" dirty="0"/>
              <a:t>alias </a:t>
            </a:r>
            <a:r>
              <a:rPr lang="en-US" altLang="zh-CN" sz="2800" dirty="0" err="1"/>
              <a:t>sshlnx</a:t>
            </a:r>
            <a:r>
              <a:rPr lang="en-US" altLang="zh-CN" sz="2800" dirty="0"/>
              <a:t>= ‘</a:t>
            </a:r>
            <a:r>
              <a:rPr lang="en-US" altLang="zh-CN" sz="2800" dirty="0" err="1"/>
              <a:t>ssh</a:t>
            </a:r>
            <a:r>
              <a:rPr lang="en-US" altLang="zh-CN" sz="2800" dirty="0"/>
              <a:t> zhou@lnxsrv09.seas.ucla.edu'</a:t>
            </a:r>
          </a:p>
          <a:p>
            <a:pPr marL="0" indent="0">
              <a:buNone/>
            </a:pPr>
            <a:r>
              <a:rPr lang="en-US" altLang="zh-CN" sz="2800" dirty="0"/>
              <a:t>alias del='mv --target-directory /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/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/trash'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6202"/>
            <a:ext cx="8229600" cy="1143000"/>
          </a:xfrm>
        </p:spPr>
        <p:txBody>
          <a:bodyPr/>
          <a:lstStyle/>
          <a:p>
            <a:r>
              <a:rPr lang="en-US" altLang="zh-CN" dirty="0" err="1"/>
              <a:t>fstat</a:t>
            </a:r>
            <a:r>
              <a:rPr lang="en-US" altLang="zh-CN" dirty="0"/>
              <a:t> system call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47115"/>
            <a:ext cx="8229600" cy="4525963"/>
          </a:xfrm>
        </p:spPr>
        <p:txBody>
          <a:bodyPr/>
          <a:lstStyle/>
          <a:p>
            <a:r>
              <a:rPr lang="en-US" altLang="zh-CN" dirty="0"/>
              <a:t>fstat </a:t>
            </a:r>
            <a:r>
              <a:rPr lang="en-US" altLang="zh-CN"/>
              <a:t>system call returns </a:t>
            </a:r>
            <a:r>
              <a:rPr lang="en-US" altLang="zh-CN" dirty="0"/>
              <a:t>the information about a file.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fstat(int fd, struct stat *buf);</a:t>
            </a:r>
          </a:p>
          <a:p>
            <a:r>
              <a:rPr lang="en-US" altLang="zh-CN" dirty="0"/>
              <a:t>1st argument: file descriptor</a:t>
            </a:r>
          </a:p>
          <a:p>
            <a:r>
              <a:rPr lang="en-US" altLang="zh-CN" dirty="0"/>
              <a:t>2nd argument: ptr to struct stat. Contains the info of the file.</a:t>
            </a:r>
          </a:p>
          <a:p>
            <a:pPr lvl="1"/>
            <a:r>
              <a:rPr lang="en-US" altLang="zh-CN" dirty="0"/>
              <a:t>One of the member contains the size of the file. Check the man page to find out. 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1960" y="-228600"/>
            <a:ext cx="8229600" cy="1143000"/>
          </a:xfrm>
        </p:spPr>
        <p:txBody>
          <a:bodyPr/>
          <a:lstStyle/>
          <a:p>
            <a:r>
              <a:rPr lang="en-US" altLang="zh-CN" dirty="0"/>
              <a:t>Short code examples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580" y="762000"/>
            <a:ext cx="8229600" cy="5638800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fstat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fd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stat *</a:t>
            </a:r>
            <a:r>
              <a:rPr lang="en-US" altLang="zh-CN" sz="2800" dirty="0" err="1"/>
              <a:t>buf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One member under struct stat named </a:t>
            </a:r>
            <a:r>
              <a:rPr lang="en-US" altLang="zh-CN" sz="2800" dirty="0" err="1"/>
              <a:t>st_atime</a:t>
            </a:r>
            <a:r>
              <a:rPr lang="en-US" altLang="zh-CN" sz="2800" dirty="0"/>
              <a:t>, containing the access time of the file </a:t>
            </a:r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stat </a:t>
            </a:r>
            <a:r>
              <a:rPr lang="en-US" altLang="zh-CN" sz="2800" dirty="0" err="1"/>
              <a:t>buf</a:t>
            </a:r>
            <a:r>
              <a:rPr lang="en-US" altLang="zh-CN" sz="2800" dirty="0"/>
              <a:t>;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/>
              <a:t>fd</a:t>
            </a:r>
            <a:r>
              <a:rPr lang="en-US" altLang="zh-CN" sz="2800" dirty="0"/>
              <a:t> = open(“/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/bin/ls”, O_RDONLY)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/>
              <a:t>fstat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fd</a:t>
            </a:r>
            <a:r>
              <a:rPr lang="en-US" altLang="zh-CN" sz="2800" dirty="0"/>
              <a:t>, &amp;</a:t>
            </a:r>
            <a:r>
              <a:rPr lang="en-US" altLang="zh-CN" sz="2800" dirty="0" err="1"/>
              <a:t>buf</a:t>
            </a:r>
            <a:r>
              <a:rPr lang="en-US" altLang="zh-CN" sz="2800" dirty="0"/>
              <a:t>);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(“%s %d\n”, </a:t>
            </a:r>
            <a:r>
              <a:rPr lang="en-US" altLang="zh-CN" sz="2800" dirty="0" err="1"/>
              <a:t>fd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buf.st_atime</a:t>
            </a:r>
            <a:r>
              <a:rPr lang="en-US" altLang="zh-CN" sz="2800" dirty="0"/>
              <a:t>);</a:t>
            </a:r>
          </a:p>
          <a:p>
            <a:pPr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6202"/>
            <a:ext cx="8229600" cy="1143000"/>
          </a:xfrm>
        </p:spPr>
        <p:txBody>
          <a:bodyPr/>
          <a:lstStyle/>
          <a:p>
            <a:r>
              <a:rPr lang="en-US" altLang="zh-CN"/>
              <a:t>Handle options in bash/C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47115"/>
            <a:ext cx="8229600" cy="5277485"/>
          </a:xfrm>
        </p:spPr>
        <p:txBody>
          <a:bodyPr>
            <a:normAutofit/>
          </a:bodyPr>
          <a:lstStyle/>
          <a:p>
            <a:r>
              <a:rPr lang="en-US" altLang="zh-CN" dirty="0"/>
              <a:t>Your bash/C scipts need to take an argument: </a:t>
            </a:r>
            <a:br>
              <a:rPr lang="en-US" altLang="zh-CN" dirty="0"/>
            </a:br>
            <a:r>
              <a:rPr lang="en-US" altLang="zh-CN" dirty="0"/>
              <a:t>-f</a:t>
            </a:r>
          </a:p>
          <a:p>
            <a:r>
              <a:rPr lang="en-US" altLang="zh-CN" dirty="0"/>
              <a:t>For this homework, just handle it by checking the values of the command line arguments. </a:t>
            </a:r>
          </a:p>
          <a:p>
            <a:r>
              <a:rPr lang="en-US" altLang="zh-CN" dirty="0"/>
              <a:t>Standard way of handling them (Do not need them for this homework):</a:t>
            </a:r>
          </a:p>
          <a:p>
            <a:pPr lvl="1"/>
            <a:r>
              <a:rPr lang="en-US" altLang="zh-CN" sz="2800" dirty="0"/>
              <a:t>bath getopt(1) command</a:t>
            </a:r>
          </a:p>
          <a:p>
            <a:pPr lvl="1"/>
            <a:r>
              <a:rPr lang="en-US" altLang="zh-CN" sz="2800" dirty="0"/>
              <a:t>C getopt(3) functions</a:t>
            </a:r>
          </a:p>
          <a:p>
            <a:pPr lvl="1"/>
            <a:r>
              <a:rPr lang="en-US" altLang="zh-CN" sz="2800" dirty="0"/>
              <a:t>Similar to the optparser in python 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More “cool” stuff about Linux</a:t>
            </a:r>
          </a:p>
        </p:txBody>
      </p:sp>
    </p:spTree>
    <p:extLst>
      <p:ext uri="{BB962C8B-B14F-4D97-AF65-F5344CB8AC3E}">
        <p14:creationId xmlns:p14="http://schemas.microsoft.com/office/powerpoint/2010/main" val="136348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98"/>
            <a:ext cx="8229600" cy="1143000"/>
          </a:xfrm>
        </p:spPr>
        <p:txBody>
          <a:bodyPr/>
          <a:lstStyle/>
          <a:p>
            <a:r>
              <a:rPr lang="en-US" altLang="zh-CN"/>
              <a:t>history command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40435"/>
            <a:ext cx="8229600" cy="497713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history command stores the command you recently have executed. </a:t>
            </a:r>
          </a:p>
          <a:p>
            <a:r>
              <a:rPr lang="en-US" altLang="zh-CN" dirty="0"/>
              <a:t>history | less # less is a simple text editor. In fact, the man page is displayed with less. </a:t>
            </a:r>
          </a:p>
          <a:p>
            <a:r>
              <a:rPr lang="en-US" altLang="zh-CN" dirty="0"/>
              <a:t>!!: redo the previous command. </a:t>
            </a:r>
          </a:p>
          <a:p>
            <a:r>
              <a:rPr lang="en-US" altLang="zh-CN" dirty="0"/>
              <a:t>!number: redo the commands in history with number</a:t>
            </a:r>
          </a:p>
          <a:p>
            <a:pPr marL="457200" lvl="1" indent="0">
              <a:buNone/>
            </a:pPr>
            <a:r>
              <a:rPr lang="en-US" altLang="zh-CN" sz="2800" dirty="0"/>
              <a:t>e.g. !123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3200" dirty="0"/>
              <a:t>!string: redo the most recent command in history which starts with the 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800" dirty="0"/>
              <a:t>e.g. !fin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history</a:t>
            </a:r>
          </a:p>
        </p:txBody>
      </p:sp>
    </p:spTree>
    <p:extLst>
      <p:ext uri="{BB962C8B-B14F-4D97-AF65-F5344CB8AC3E}">
        <p14:creationId xmlns:p14="http://schemas.microsoft.com/office/powerpoint/2010/main" val="67025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 &amp; Paste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Highlight the content for copy </a:t>
            </a:r>
          </a:p>
          <a:p>
            <a:r>
              <a:rPr lang="en-US" altLang="zh-CN" dirty="0"/>
              <a:t>Paste it with the middle key of the mouse. 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Demo:copy</a:t>
            </a:r>
            <a:r>
              <a:rPr lang="en-US" altLang="zh-CN" dirty="0"/>
              <a:t> and paste</a:t>
            </a:r>
          </a:p>
        </p:txBody>
      </p:sp>
    </p:spTree>
    <p:extLst>
      <p:ext uri="{BB962C8B-B14F-4D97-AF65-F5344CB8AC3E}">
        <p14:creationId xmlns:p14="http://schemas.microsoft.com/office/powerpoint/2010/main" val="384874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683</Words>
  <Application>Microsoft Office PowerPoint</Application>
  <PresentationFormat>On-screen Show (4:3)</PresentationFormat>
  <Paragraphs>104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宋体</vt:lpstr>
      <vt:lpstr>Arial</vt:lpstr>
      <vt:lpstr>Calibri</vt:lpstr>
      <vt:lpstr>Office Theme</vt:lpstr>
      <vt:lpstr>Knowledge required for homework 5</vt:lpstr>
      <vt:lpstr>fstat system call</vt:lpstr>
      <vt:lpstr>Short code examples</vt:lpstr>
      <vt:lpstr>Handle options in bash/C</vt:lpstr>
      <vt:lpstr>More “cool” stuff about Linux</vt:lpstr>
      <vt:lpstr>history command</vt:lpstr>
      <vt:lpstr>PowerPoint Presentation</vt:lpstr>
      <vt:lpstr>Copy &amp; Paste</vt:lpstr>
      <vt:lpstr>PowerPoint Presentation</vt:lpstr>
      <vt:lpstr>Root user</vt:lpstr>
      <vt:lpstr>PowerPoint Presentation</vt:lpstr>
      <vt:lpstr>alias/unalias command</vt:lpstr>
      <vt:lpstr>PowerPoint Presentation</vt:lpstr>
      <vt:lpstr>More about alias command</vt:lpstr>
      <vt:lpstr>PowerPoint Presentation</vt:lpstr>
      <vt:lpstr>~/.bashrc ~/.bash_profile files</vt:lpstr>
      <vt:lpstr>PowerPoint Presentation</vt:lpstr>
      <vt:lpstr>My ~/.bashrc ~/.bash_profile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Diyu Zhou</dc:creator>
  <cp:lastModifiedBy>zozo-PC</cp:lastModifiedBy>
  <cp:revision>1334</cp:revision>
  <dcterms:created xsi:type="dcterms:W3CDTF">2006-08-16T00:00:00Z</dcterms:created>
  <dcterms:modified xsi:type="dcterms:W3CDTF">2019-02-07T00:22:18Z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