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4" r:id="rId6"/>
    <p:sldId id="261" r:id="rId7"/>
    <p:sldId id="274" r:id="rId8"/>
    <p:sldId id="266" r:id="rId9"/>
    <p:sldId id="265" r:id="rId11"/>
    <p:sldId id="262" r:id="rId12"/>
    <p:sldId id="260" r:id="rId13"/>
    <p:sldId id="275" r:id="rId14"/>
    <p:sldId id="273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5680" y="874395"/>
            <a:ext cx="9211945" cy="2921635"/>
          </a:xfrm>
        </p:spPr>
        <p:txBody>
          <a:bodyPr/>
          <a:p>
            <a:r>
              <a:rPr lang="en-US" sz="8800"/>
              <a:t>5G Network</a:t>
            </a:r>
            <a:endParaRPr lang="en-US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331" y="4854575"/>
            <a:ext cx="9218083" cy="1752600"/>
          </a:xfrm>
        </p:spPr>
        <p:txBody>
          <a:bodyPr/>
          <a:p>
            <a:r>
              <a:rPr lang="en-US">
                <a:solidFill>
                  <a:schemeClr val="tx1"/>
                </a:solidFill>
              </a:rPr>
              <a:t>Lab 5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TA: Diyu Zhou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32620" y="3212465"/>
            <a:ext cx="19450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solidFill>
                  <a:schemeClr val="bg1"/>
                </a:solidFill>
              </a:rPr>
              <a:t>Yiqiao Jin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Hand-over of base stations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0793"/>
          <a:stretch>
            <a:fillRect/>
          </a:stretch>
        </p:blipFill>
        <p:spPr>
          <a:xfrm>
            <a:off x="2736215" y="1600835"/>
            <a:ext cx="8197215" cy="36563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63240" y="5699760"/>
            <a:ext cx="7870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Supported Max Moving Speed: &gt;500km/h</a:t>
            </a:r>
            <a:endParaRPr lang="en-US" sz="240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 b="1"/>
              <a:t>New applications</a:t>
            </a:r>
            <a:endParaRPr lang="en-US"/>
          </a:p>
          <a:p>
            <a:endParaRPr lang="en-US"/>
          </a:p>
          <a:p>
            <a:pPr lvl="1"/>
            <a:r>
              <a:rPr lang="en-US" sz="4000"/>
              <a:t>VR &amp; AR (data-heavy)</a:t>
            </a:r>
            <a:endParaRPr lang="en-US" sz="4000"/>
          </a:p>
          <a:p>
            <a:pPr lvl="1"/>
            <a:endParaRPr lang="en-US" sz="4000"/>
          </a:p>
          <a:p>
            <a:pPr lvl="1"/>
            <a:r>
              <a:rPr lang="en-US" sz="4000"/>
              <a:t>Machine to Machine interaction in the IoT</a:t>
            </a:r>
            <a:endParaRPr lang="en-US" sz="4000"/>
          </a:p>
          <a:p>
            <a:pPr marL="914400" lvl="2" indent="0">
              <a:buNone/>
            </a:pPr>
            <a:r>
              <a:rPr lang="en-US" sz="2800"/>
              <a:t>e.g. Communication between Self-driving cars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Works Cited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[1] Hoffman, Chris (7 January 2019). "What is 5G, and how fast will it be?". ACM TechNews. 23 January 2019.</a:t>
            </a:r>
            <a:endParaRPr lang="en-US" sz="2800"/>
          </a:p>
          <a:p>
            <a:pPr algn="just"/>
            <a:r>
              <a:rPr lang="en-US" sz="2800"/>
              <a:t>[2] "Predicting real-world performance of 5G NR mobile networks and devices". Qualcomm. 07 March 2018.</a:t>
            </a:r>
            <a:endParaRPr lang="en-US" sz="2800"/>
          </a:p>
          <a:p>
            <a:pPr algn="just"/>
            <a:r>
              <a:rPr lang="en-US" sz="2800"/>
              <a:t>[3] Nordrum, Amy; Clark, Kristen (27 January 2017). "Everything you need to know about 5G". IEEE Spectrum magazine. Institute of Electrical and Electronic Engineers. 18 January 2019.</a:t>
            </a:r>
            <a:endParaRPr lang="en-US" sz="2800"/>
          </a:p>
          <a:p>
            <a:pPr algn="just"/>
            <a:r>
              <a:rPr lang="en-US" sz="2800"/>
              <a:t>[4] Loughran, Jack. "5G: the benefits and difficulties of creating a new wireless standard". Engineering &amp; Technology.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/>
              <a:t>Starting from the 1980s...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1940" y="993775"/>
            <a:ext cx="6548120" cy="5603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7365" y="1745615"/>
            <a:ext cx="8636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1545" y="1560830"/>
            <a:ext cx="5605780" cy="37376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393940" y="1906905"/>
            <a:ext cx="35540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1. high data rate</a:t>
            </a:r>
            <a:endParaRPr lang="en-US" sz="3200"/>
          </a:p>
          <a:p>
            <a:endParaRPr lang="en-US" sz="3200"/>
          </a:p>
          <a:p>
            <a:r>
              <a:rPr lang="en-US" sz="3200"/>
              <a:t>2. reduced latency</a:t>
            </a:r>
            <a:endParaRPr lang="en-US" sz="3200"/>
          </a:p>
          <a:p>
            <a:endParaRPr lang="en-US" sz="3200"/>
          </a:p>
          <a:p>
            <a:r>
              <a:rPr lang="en-US" sz="3200"/>
              <a:t>3. massive device connectivity</a:t>
            </a:r>
            <a:endParaRPr lang="en-US" sz="3200"/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505" y="4953000"/>
            <a:ext cx="2588895" cy="1706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660" y="190500"/>
            <a:ext cx="10972800" cy="582613"/>
          </a:xfrm>
        </p:spPr>
        <p:txBody>
          <a:bodyPr/>
          <a:p>
            <a:r>
              <a:rPr lang="en-US"/>
              <a:t>OFD</a:t>
            </a:r>
            <a:r>
              <a:rPr lang="en-US"/>
              <a:t>M - orthogonal frequency division multiplexing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955" y="1758315"/>
            <a:ext cx="7482840" cy="33413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811260" y="2058035"/>
            <a:ext cx="27584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Multiple carrier waves are transmitted in the frequency channel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456055" y="5357495"/>
            <a:ext cx="7898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Transfer multiple bits of info simultaneously</a:t>
            </a:r>
            <a:endParaRPr lang="en-US" sz="2800"/>
          </a:p>
          <a:p>
            <a:r>
              <a:rPr lang="en-US" sz="2800">
                <a:sym typeface="+mn-ea"/>
              </a:rPr>
              <a:t>more subcarriers per bandwidth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710"/>
            <a:ext cx="10972800" cy="4953000"/>
          </a:xfrm>
        </p:spPr>
        <p:txBody>
          <a:bodyPr/>
          <a:p>
            <a:pPr marL="0" indent="0" algn="ctr">
              <a:buNone/>
            </a:pPr>
            <a:r>
              <a:rPr lang="en-US" sz="7200"/>
              <a:t>Release 15</a:t>
            </a:r>
            <a:endParaRPr lang="en-US" sz="4400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en-US"/>
              <a:t>The set of standards detailing the use of</a:t>
            </a:r>
            <a:endParaRPr lang="en-US"/>
          </a:p>
          <a:p>
            <a:pPr marL="0" indent="0" algn="ctr">
              <a:buNone/>
            </a:pPr>
            <a:r>
              <a:rPr lang="en-US"/>
              <a:t>the 5G New Radio standard as it applies to networks, software, silicon, handsets and the broader telecom ecosystem</a:t>
            </a:r>
            <a:endParaRPr lang="en-US"/>
          </a:p>
          <a:p>
            <a:pPr marL="0" indent="0" algn="ctr">
              <a:buNone/>
            </a:pPr>
            <a:r>
              <a:rPr lang="en-US"/>
              <a:t>-- 3GPP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Targeted band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6718"/>
          <a:stretch>
            <a:fillRect/>
          </a:stretch>
        </p:blipFill>
        <p:spPr>
          <a:xfrm>
            <a:off x="871220" y="1394460"/>
            <a:ext cx="6623685" cy="4069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129905" y="1957070"/>
            <a:ext cx="3357880" cy="28613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/>
              <a:t>In use - by 1G - 4G</a:t>
            </a:r>
            <a:endParaRPr lang="en-US"/>
          </a:p>
          <a:p>
            <a:r>
              <a:rPr lang="en-US"/>
              <a:t>300MHz - 3GHz</a:t>
            </a:r>
            <a:endParaRPr lang="en-US"/>
          </a:p>
          <a:p>
            <a:endParaRPr lang="en-US"/>
          </a:p>
          <a:p>
            <a:r>
              <a:rPr lang="en-US" b="1"/>
              <a:t>Unavailable</a:t>
            </a:r>
            <a:endParaRPr lang="en-US"/>
          </a:p>
          <a:p>
            <a:r>
              <a:rPr lang="en-US"/>
              <a:t>57 - 64 GHz</a:t>
            </a:r>
            <a:endParaRPr lang="en-US"/>
          </a:p>
          <a:p>
            <a:r>
              <a:rPr lang="en-US"/>
              <a:t>164 - 200 GHz</a:t>
            </a:r>
            <a:endParaRPr lang="en-US"/>
          </a:p>
          <a:p>
            <a:endParaRPr lang="en-US"/>
          </a:p>
          <a:p>
            <a:r>
              <a:rPr lang="en-US" b="1"/>
              <a:t>Available</a:t>
            </a:r>
            <a:endParaRPr lang="en-US"/>
          </a:p>
          <a:p>
            <a:r>
              <a:rPr lang="en-US"/>
              <a:t>252GHz of Potential Bandwidth</a:t>
            </a:r>
            <a:endParaRPr lang="en-US"/>
          </a:p>
          <a:p>
            <a:r>
              <a:rPr lang="en-US"/>
              <a:t>in huge chunks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Targeted band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30338"/>
          <a:stretch>
            <a:fillRect/>
          </a:stretch>
        </p:blipFill>
        <p:spPr>
          <a:xfrm>
            <a:off x="1165225" y="1229360"/>
            <a:ext cx="7433310" cy="4953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206230" y="1741170"/>
            <a:ext cx="22199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/>
              <a:t>3-6 </a:t>
            </a:r>
            <a:r>
              <a:rPr lang="en-US" sz="2400"/>
              <a:t>GHz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750" y="1191260"/>
            <a:ext cx="5090160" cy="2914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2995930"/>
            <a:ext cx="4739640" cy="32950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1380" y="4806950"/>
            <a:ext cx="49155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Smaller Coverage</a:t>
            </a:r>
            <a:endParaRPr lang="en-US" sz="3200"/>
          </a:p>
          <a:p>
            <a:r>
              <a:rPr lang="en-US" sz="3200"/>
              <a:t>4G as supplement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WPS Presentation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微软雅黑</vt:lpstr>
      <vt:lpstr>HYQiHeiKW</vt:lpstr>
      <vt:lpstr/>
      <vt:lpstr>Arial Unicode MS</vt:lpstr>
      <vt:lpstr>Calibri</vt:lpstr>
      <vt:lpstr>Helvetica Neue</vt:lpstr>
      <vt:lpstr>HYShuSongErKW</vt:lpstr>
      <vt:lpstr>PingFang SC</vt:lpstr>
      <vt:lpstr>SimSun</vt:lpstr>
      <vt:lpstr>Communications and Dialogues</vt:lpstr>
      <vt:lpstr>5G</vt:lpstr>
      <vt:lpstr>PowerPoint 演示文稿</vt:lpstr>
      <vt:lpstr>PowerPoint 演示文稿</vt:lpstr>
      <vt:lpstr>PowerPoint 演示文稿</vt:lpstr>
      <vt:lpstr>OFSM - orthogonal frequency division multiplexing</vt:lpstr>
      <vt:lpstr>PowerPoint 演示文稿</vt:lpstr>
      <vt:lpstr>Why 5G?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</dc:title>
  <dc:creator>jinyiqiao</dc:creator>
  <cp:lastModifiedBy>jinyiqiao</cp:lastModifiedBy>
  <cp:revision>21</cp:revision>
  <dcterms:created xsi:type="dcterms:W3CDTF">2019-03-12T16:18:47Z</dcterms:created>
  <dcterms:modified xsi:type="dcterms:W3CDTF">2019-03-12T16:18:47Z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1033-1.0.0.1087</vt:lpwstr>
  </property>
</Properties>
</file>