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"/>
  </p:notesMasterIdLst>
  <p:handoutMasterIdLst>
    <p:handoutMasterId r:id="rId9"/>
  </p:handoutMasterIdLst>
  <p:sldIdLst>
    <p:sldId id="263" r:id="rId2"/>
    <p:sldId id="264" r:id="rId3"/>
    <p:sldId id="265" r:id="rId4"/>
    <p:sldId id="267" r:id="rId5"/>
    <p:sldId id="266" r:id="rId6"/>
    <p:sldId id="261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>
      <p:cViewPr varScale="1">
        <p:scale>
          <a:sx n="113" d="100"/>
          <a:sy n="113" d="100"/>
        </p:scale>
        <p:origin x="552" y="18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1/8/19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1/8/19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A4C7-817F-F946-90E6-CA5C7334B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501A7-834B-1C44-AEB8-FEEEF25FD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3FA4B-DFA1-6F44-B1E9-BEA1E472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82C6A-8BA0-4847-B94A-8A35B34B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DBD0-DD9E-A441-BA91-9E72733F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5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69C0-DF70-4E4B-B1E6-AF333CA9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6D39-BB34-6A44-945C-75D11B1B2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EC857-5028-F443-9AA8-5FE9BC43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DE80-F174-D840-B912-7914A226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12716-3D40-964C-8AA6-997C8D71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1A42E-4778-D747-8488-8866F71FD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AA380-F464-6C41-B617-2FC96E444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92517-EC53-974C-B54E-A0E6FCA2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0A0E6-DB07-2446-80AB-73EDE700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30B8D-84F0-444B-8D2E-14936243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4F13-EB4F-864C-8199-1B5BC480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60F9-96BF-5B44-A643-DC47D229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E7457-E6A0-2643-8986-6EBFF93E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1054-E6AB-D243-B1B8-05BA3799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DA5D4-56D1-734F-ADB9-61D38351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4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C179-FC34-7A48-B532-5445F957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CE654-0EF7-8A45-8FE1-13C96262E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7D4A-A363-9643-B9D9-1DCCECDF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8F6D-D462-2B4E-ACC0-B5B1E77E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ABE38-31FE-8B42-B950-10650762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7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D365-A331-E340-84AE-F55D40CF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7F6E1-6DAE-204A-AFF0-F8D934310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84572-A5CC-3D42-8317-85DAABD65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2F2FD-1785-7745-8A1D-E9A4B365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0CB30-A265-F540-840B-6ED0CFDB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4357D-96C8-7442-9F54-C653AEA7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64EF-0EBB-9348-83BA-1493342A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33A38-62A0-0945-B04C-2762AAE54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10256-F449-4A44-899F-E9867B5DB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66607-4545-AB44-A7D5-C0AF56252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B9676-0DC3-8447-B2D9-97F0F6FFE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19B81-2288-D24A-AC22-F3538C19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890D8-F332-ED49-AFFA-D5FDDF4F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03E73-F168-3644-8FB6-27042CE8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2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DB59-6667-284E-9079-315283A9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C53DD-5A90-F94C-AE02-0CCAAE54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503E4-7BCC-D644-9350-1C370311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03864-7B2B-4049-9A5C-5FD85A1F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EFDF0-2681-1848-9A13-48E56622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ABF19-8496-6C4A-A91D-31734D9C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A194C-8039-3D47-8DD7-162C78C1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8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3F27-1C28-2B46-A1A8-3E609388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6556-2EFA-434F-8948-C98CDCA0F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ACAA9-65B3-FA49-8EBD-D21B6F706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261A5-C7C1-EC41-A125-FBAC9743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10092-600E-8C4D-9DCD-0455C430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28CF2-403E-4049-8C7D-FB270FAE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C126-647C-1A44-AD7A-DC69E9AF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ED302-4F0E-224C-961B-D065F5E34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958C1-DDE6-FD40-8B79-4A30B3E92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CEFFF-B52E-2E4F-8623-8768E481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0C699-0901-DC45-9D8A-0488F7D7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AA358-2CEB-4B43-B765-E9A14072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00ED2-0D9C-4640-9ED8-ECA951F0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E2B1F-55EA-EA47-AF35-691642E5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7966F-7CBA-D04D-94D6-5E31E22A2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48AFC-F891-7248-A5BE-49BC25F4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9109-BC6E-034A-9042-C7BC095F8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eedstudio.com/SeeedStudio-BeagleBone-Green-Wireless-p-2650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1137" y="1916832"/>
            <a:ext cx="9305803" cy="1553344"/>
          </a:xfrm>
        </p:spPr>
        <p:txBody>
          <a:bodyPr/>
          <a:lstStyle/>
          <a:p>
            <a:r>
              <a:rPr lang="en-IN" sz="3600" dirty="0"/>
              <a:t>CS35L Software Construction Laboratory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2204" y="3573016"/>
            <a:ext cx="3275855" cy="1066800"/>
          </a:xfrm>
        </p:spPr>
        <p:txBody>
          <a:bodyPr>
            <a:noAutofit/>
          </a:bodyPr>
          <a:lstStyle/>
          <a:p>
            <a:pPr algn="ctr"/>
            <a:r>
              <a:rPr lang="en-I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Lab 6 : Nandan Parikh</a:t>
            </a:r>
          </a:p>
          <a:p>
            <a:endParaRPr lang="en-IN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IN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Week 1; Lecture 2</a:t>
            </a:r>
          </a:p>
        </p:txBody>
      </p:sp>
    </p:spTree>
    <p:extLst>
      <p:ext uri="{BB962C8B-B14F-4D97-AF65-F5344CB8AC3E}">
        <p14:creationId xmlns:p14="http://schemas.microsoft.com/office/powerpoint/2010/main" val="19061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Assignment 1 due 12</a:t>
            </a:r>
            <a:r>
              <a:rPr lang="en-IN" baseline="30000" dirty="0"/>
              <a:t>th</a:t>
            </a:r>
            <a:r>
              <a:rPr lang="en-IN" dirty="0"/>
              <a:t> Jan 23:55</a:t>
            </a:r>
          </a:p>
          <a:p>
            <a:r>
              <a:rPr lang="en-IN" b="1" dirty="0"/>
              <a:t>Any form of cheating is intolerable -&gt; serious consequences</a:t>
            </a:r>
          </a:p>
          <a:p>
            <a:r>
              <a:rPr lang="en-IN" dirty="0"/>
              <a:t>Use lnxsrv07/06/09/10 host if you are using </a:t>
            </a:r>
            <a:r>
              <a:rPr lang="en-IN" dirty="0" err="1"/>
              <a:t>seasnet</a:t>
            </a:r>
            <a:r>
              <a:rPr lang="en-IN" dirty="0"/>
              <a:t> </a:t>
            </a:r>
          </a:p>
          <a:p>
            <a:r>
              <a:rPr lang="en-IN" dirty="0"/>
              <a:t>Enrol into Piazza</a:t>
            </a:r>
          </a:p>
          <a:p>
            <a:r>
              <a:rPr lang="en-IN" dirty="0"/>
              <a:t>Prepend 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cs</a:t>
            </a:r>
            <a:r>
              <a:rPr lang="en-IN" dirty="0"/>
              <a:t>/bin to your path in </a:t>
            </a:r>
            <a:r>
              <a:rPr lang="en-IN" dirty="0" err="1"/>
              <a:t>bashrc</a:t>
            </a:r>
            <a:endParaRPr lang="en-IN" dirty="0"/>
          </a:p>
          <a:p>
            <a:r>
              <a:rPr lang="en-IN" dirty="0"/>
              <a:t>For some of the later labs you will need a </a:t>
            </a:r>
            <a:r>
              <a:rPr lang="en-IN" dirty="0">
                <a:hlinkClick r:id="rId2"/>
              </a:rPr>
              <a:t>Seeed Studio BeagleBone Green Wireless Development 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Submission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key1.txt only to record keystrokes of homework</a:t>
            </a:r>
          </a:p>
          <a:p>
            <a:r>
              <a:rPr lang="en-IN" dirty="0"/>
              <a:t>ans1.txt should have keystrokes and answers of lab assignment</a:t>
            </a:r>
          </a:p>
          <a:p>
            <a:r>
              <a:rPr lang="en-IN" dirty="0"/>
              <a:t>Test your files on </a:t>
            </a:r>
            <a:r>
              <a:rPr lang="en-IN" dirty="0" err="1"/>
              <a:t>seasnet</a:t>
            </a:r>
            <a:r>
              <a:rPr lang="en-IN" dirty="0"/>
              <a:t> before submitting</a:t>
            </a:r>
          </a:p>
          <a:p>
            <a:r>
              <a:rPr lang="en-IN" dirty="0"/>
              <a:t>No submissions will be accepted via email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86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67C1-06B1-FC4B-8844-28BE92E7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key1.txt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ED96A-CEA2-EB4F-B4DB-9A752A6C3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1.1 </a:t>
            </a:r>
          </a:p>
          <a:p>
            <a:pPr marL="0" indent="0">
              <a:buNone/>
            </a:pPr>
            <a:r>
              <a:rPr lang="en-US" dirty="0"/>
              <a:t>	1. C-s H e l l o C-a Enter</a:t>
            </a:r>
          </a:p>
          <a:p>
            <a:pPr marL="0" indent="0">
              <a:buNone/>
            </a:pPr>
            <a:r>
              <a:rPr lang="en-US" dirty="0"/>
              <a:t>	2.</a:t>
            </a:r>
          </a:p>
          <a:p>
            <a:pPr marL="0" indent="0">
              <a:buNone/>
            </a:pPr>
            <a:r>
              <a:rPr lang="en-US" dirty="0"/>
              <a:t>	3.</a:t>
            </a:r>
          </a:p>
          <a:p>
            <a:pPr marL="0" indent="0">
              <a:buNone/>
            </a:pPr>
            <a:r>
              <a:rPr lang="en-US" dirty="0"/>
              <a:t>1.2</a:t>
            </a:r>
          </a:p>
          <a:p>
            <a:pPr marL="0" indent="0">
              <a:buNone/>
            </a:pPr>
            <a:r>
              <a:rPr lang="en-US" dirty="0"/>
              <a:t>	1. C-x C-s</a:t>
            </a:r>
          </a:p>
          <a:p>
            <a:pPr marL="0" indent="0">
              <a:buNone/>
            </a:pPr>
            <a:r>
              <a:rPr lang="en-US" dirty="0"/>
              <a:t>	2. C-x SP C-x</a:t>
            </a:r>
          </a:p>
        </p:txBody>
      </p:sp>
    </p:spTree>
    <p:extLst>
      <p:ext uri="{BB962C8B-B14F-4D97-AF65-F5344CB8AC3E}">
        <p14:creationId xmlns:p14="http://schemas.microsoft.com/office/powerpoint/2010/main" val="340458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DD0B-DCCE-FC4E-AC22-628D3E31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 </a:t>
            </a:r>
            <a:r>
              <a:rPr lang="en-US" dirty="0" err="1"/>
              <a:t>Lect</a:t>
            </a:r>
            <a:r>
              <a:rPr lang="en-US" dirty="0"/>
              <a:t> 1 Slide +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F614C-69EB-1E40-BDE4-334B8C29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1: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30288"/>
            <a:ext cx="96012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Hints for first 10 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 </a:t>
            </a:r>
            <a:r>
              <a:rPr lang="en-US" dirty="0" err="1"/>
              <a:t>man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Readlink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--version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 </a:t>
            </a:r>
            <a:r>
              <a:rPr lang="en-US" dirty="0" err="1"/>
              <a:t>chmod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 find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ls/sort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localedef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11-15. Use help (C-h) command of </a:t>
            </a:r>
            <a:r>
              <a:rPr lang="en-US" dirty="0" err="1"/>
              <a:t>emacs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2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149</Words>
  <Application>Microsoft Macintosh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CS35L Software Construction Laboratory</vt:lpstr>
      <vt:lpstr>Important Points</vt:lpstr>
      <vt:lpstr>Submission Details</vt:lpstr>
      <vt:lpstr>Sample key1.txt </vt:lpstr>
      <vt:lpstr>Contd Lect 1 Slide + Demos</vt:lpstr>
      <vt:lpstr>Assignment 1: Hints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</dc:title>
  <dc:creator>Sneha</dc:creator>
  <cp:lastModifiedBy>Nandan Atul Parikh</cp:lastModifiedBy>
  <cp:revision>47</cp:revision>
  <dcterms:created xsi:type="dcterms:W3CDTF">2018-01-09T20:01:46Z</dcterms:created>
  <dcterms:modified xsi:type="dcterms:W3CDTF">2019-01-09T06:44:40Z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