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6"/>
  </p:handoutMasterIdLst>
  <p:sldIdLst>
    <p:sldId id="276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2"/>
    <p:sldId id="259" r:id="rId13"/>
    <p:sldId id="272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428"/>
  </p:normalViewPr>
  <p:slideViewPr>
    <p:cSldViewPr>
      <p:cViewPr varScale="1">
        <p:scale>
          <a:sx n="78" d="100"/>
          <a:sy n="78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://lostechies.com/joshuaflanagan/2010/09/03/use-gitk-to-understand-gi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</a:t>
            </a:r>
            <a:r>
              <a:rPr lang="en-US" b="1"/>
              <a:t>– Fall </a:t>
            </a:r>
            <a:r>
              <a:rPr lang="en-US" b="1" dirty="0"/>
              <a:t>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Source</a:t>
                      </a:r>
                      <a:r>
                        <a:rPr lang="en-US" sz="1800" baseline="0" dirty="0"/>
                        <a:t> control, </a:t>
                      </a:r>
                      <a:r>
                        <a:rPr lang="en-US" sz="1800" baseline="0" dirty="0" err="1"/>
                        <a:t>Git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Publish patch you made in lab 9</a:t>
            </a:r>
            <a:endParaRPr lang="en-US" sz="1600" dirty="0"/>
          </a:p>
          <a:p>
            <a:pPr lvl="1"/>
            <a:r>
              <a:rPr lang="en-US" sz="1600" dirty="0"/>
              <a:t>Create a new branch “quote” of version 3.0</a:t>
            </a:r>
            <a:endParaRPr lang="en-US" sz="1600" dirty="0"/>
          </a:p>
          <a:p>
            <a:pPr lvl="2"/>
            <a:r>
              <a:rPr lang="en-US" sz="1600" dirty="0"/>
              <a:t>Branch command + checkout command </a:t>
            </a:r>
            <a:r>
              <a:rPr lang="en-US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branch quote v3.0; </a:t>
            </a:r>
            <a:r>
              <a:rPr lang="en-US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checkout quote)</a:t>
            </a:r>
            <a:endParaRPr lang="en-US" sz="10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v3.0 -b quote</a:t>
            </a:r>
            <a:endParaRPr lang="en-US" sz="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Use patch from lab 9 to modify this branch</a:t>
            </a:r>
            <a:endParaRPr lang="en-US" sz="1600" dirty="0"/>
          </a:p>
          <a:p>
            <a:pPr lvl="2"/>
            <a:r>
              <a:rPr lang="en-US" sz="1600" dirty="0"/>
              <a:t>Patch command</a:t>
            </a:r>
            <a:endParaRPr lang="en-US" sz="16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patch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quote-3.0-patch.txt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Modify </a:t>
            </a:r>
            <a:r>
              <a:rPr lang="en-US" sz="1600" dirty="0" err="1">
                <a:cs typeface="Courier New" panose="02070309020205020404" pitchFamily="49" charset="0"/>
              </a:rPr>
              <a:t>ChangeLog</a:t>
            </a:r>
            <a:r>
              <a:rPr lang="en-US" sz="1600" dirty="0">
                <a:cs typeface="Courier New" panose="02070309020205020404" pitchFamily="49" charset="0"/>
              </a:rPr>
              <a:t> file in </a:t>
            </a:r>
            <a:r>
              <a:rPr lang="en-US" sz="1600" dirty="0" err="1">
                <a:cs typeface="Courier New" panose="02070309020205020404" pitchFamily="49" charset="0"/>
              </a:rPr>
              <a:t>diffutils</a:t>
            </a:r>
            <a:r>
              <a:rPr lang="en-US" sz="1600" dirty="0">
                <a:cs typeface="Courier New" panose="02070309020205020404" pitchFamily="49" charset="0"/>
              </a:rPr>
              <a:t> directory</a:t>
            </a:r>
            <a:endParaRPr lang="en-US" sz="1600" dirty="0">
              <a:cs typeface="Courier New" panose="02070309020205020404" pitchFamily="49" charset="0"/>
            </a:endParaRPr>
          </a:p>
          <a:p>
            <a:pPr lvl="2"/>
            <a:r>
              <a:rPr lang="en-US" sz="1200" dirty="0">
                <a:cs typeface="Courier New" panose="02070309020205020404" pitchFamily="49" charset="0"/>
              </a:rPr>
              <a:t>Add entry for your changes similar to entries in </a:t>
            </a:r>
            <a:r>
              <a:rPr lang="en-US" sz="1200" dirty="0" err="1">
                <a:cs typeface="Courier New" panose="02070309020205020404" pitchFamily="49" charset="0"/>
              </a:rPr>
              <a:t>ChangeLog</a:t>
            </a:r>
            <a:endParaRPr lang="en-US" sz="1200" dirty="0"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Commit changes to the new branch</a:t>
            </a:r>
            <a:endParaRPr lang="en-US" sz="16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.	 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–F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 Generate a patch that other people can use to get your changes</a:t>
            </a:r>
            <a:endParaRPr lang="en-US" sz="1600" dirty="0"/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format-patch -[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formatted-patch.txt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Test your partner’s patch</a:t>
            </a:r>
            <a:endParaRPr lang="en-US" sz="1600" dirty="0"/>
          </a:p>
          <a:p>
            <a:pPr lvl="2"/>
            <a:r>
              <a:rPr lang="en-US" sz="1600" dirty="0"/>
              <a:t>Check out version 3.0 into a temporary branch </a:t>
            </a:r>
            <a:r>
              <a:rPr lang="en-US" sz="16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partner</a:t>
            </a:r>
            <a:endParaRPr lang="en-US" sz="16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Apply patch with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am </a:t>
            </a:r>
            <a:r>
              <a:rPr lang="en-US" sz="1600" dirty="0"/>
              <a:t>command: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am &lt; formatted-patch.txt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Build and test with 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check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Make sure partner’s name is in HW9.txt for #8</a:t>
            </a:r>
            <a:endParaRPr lang="en-US" sz="1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0864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repository browser</a:t>
            </a:r>
            <a:endParaRPr lang="en-US" sz="2800" dirty="0"/>
          </a:p>
          <a:p>
            <a:pPr lvl="1"/>
            <a:r>
              <a:rPr lang="en-US" sz="2400" dirty="0"/>
              <a:t>Visualizes commit graphs</a:t>
            </a:r>
            <a:endParaRPr lang="en-US" sz="2400" dirty="0"/>
          </a:p>
          <a:p>
            <a:pPr lvl="1"/>
            <a:r>
              <a:rPr lang="en-US" sz="2400" dirty="0"/>
              <a:t>Used to understand the structure of the repo</a:t>
            </a:r>
            <a:endParaRPr lang="en-US" sz="2400" dirty="0"/>
          </a:p>
          <a:p>
            <a:pPr lvl="1"/>
            <a:r>
              <a:rPr lang="en-US" sz="2400" dirty="0"/>
              <a:t>Tutorial: </a:t>
            </a:r>
            <a:r>
              <a:rPr lang="en-US" sz="2400" dirty="0">
                <a:hlinkClick r:id="rId1"/>
              </a:rPr>
              <a:t>http://</a:t>
            </a:r>
            <a:r>
              <a:rPr lang="en-US" sz="2400" dirty="0" err="1">
                <a:hlinkClick r:id="rId1"/>
              </a:rPr>
              <a:t>lostechies.com</a:t>
            </a:r>
            <a:r>
              <a:rPr lang="en-US" sz="2400" dirty="0">
                <a:hlinkClick r:id="rId1"/>
              </a:rPr>
              <a:t>/</a:t>
            </a:r>
            <a:r>
              <a:rPr lang="en-US" sz="2400" dirty="0" err="1">
                <a:hlinkClick r:id="rId1"/>
              </a:rPr>
              <a:t>joshuaflanagan</a:t>
            </a:r>
            <a:r>
              <a:rPr lang="en-US" sz="2400" dirty="0">
                <a:hlinkClick r:id="rId1"/>
              </a:rPr>
              <a:t>/2010/09/03/use-</a:t>
            </a:r>
            <a:r>
              <a:rPr lang="en-US" sz="2400" dirty="0" err="1">
                <a:hlinkClick r:id="rId1"/>
              </a:rPr>
              <a:t>gitk</a:t>
            </a:r>
            <a:r>
              <a:rPr lang="en-US" sz="2400" dirty="0">
                <a:hlinkClick r:id="rId1"/>
              </a:rPr>
              <a:t>-to-understand-</a:t>
            </a:r>
            <a:r>
              <a:rPr lang="en-US" sz="2400" dirty="0" err="1">
                <a:hlinkClick r:id="rId1"/>
              </a:rPr>
              <a:t>git</a:t>
            </a:r>
            <a:r>
              <a:rPr lang="en-US" sz="2400" dirty="0">
                <a:hlinkClick r:id="rId1"/>
              </a:rPr>
              <a:t>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25078" cy="4643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SSH into the server with X11 enabled</a:t>
            </a:r>
            <a:endParaRPr lang="en-US" dirty="0"/>
          </a:p>
          <a:p>
            <a:pPr lvl="1"/>
            <a:r>
              <a:rPr lang="en-US" dirty="0" err="1"/>
              <a:t>ssh</a:t>
            </a:r>
            <a:r>
              <a:rPr lang="en-US" dirty="0"/>
              <a:t> -X for OS with terminal (OS X, Linux)</a:t>
            </a:r>
            <a:endParaRPr lang="en-US" dirty="0"/>
          </a:p>
          <a:p>
            <a:pPr lvl="1"/>
            <a:r>
              <a:rPr lang="en-US" dirty="0"/>
              <a:t>Select “X11” option if using putty (Windows)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gitk</a:t>
            </a:r>
            <a:r>
              <a:rPr lang="en-US" dirty="0"/>
              <a:t> in the ~</a:t>
            </a:r>
            <a:r>
              <a:rPr lang="en-US" dirty="0" err="1"/>
              <a:t>eggert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/gnu/</a:t>
            </a:r>
            <a:r>
              <a:rPr lang="en-US" dirty="0" err="1"/>
              <a:t>emacs</a:t>
            </a:r>
            <a:r>
              <a:rPr lang="en-US" dirty="0"/>
              <a:t> directory</a:t>
            </a:r>
            <a:endParaRPr lang="en-US" dirty="0"/>
          </a:p>
          <a:p>
            <a:pPr lvl="1"/>
            <a:r>
              <a:rPr lang="en-US" dirty="0"/>
              <a:t>Need to first update your PATH</a:t>
            </a:r>
            <a:endParaRPr lang="en-US" dirty="0"/>
          </a:p>
          <a:p>
            <a:pPr lvl="2"/>
            <a:r>
              <a:rPr lang="en-US" dirty="0"/>
              <a:t>$ export PATH=/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/bin:$PATH</a:t>
            </a:r>
            <a:endParaRPr lang="en-US" dirty="0"/>
          </a:p>
          <a:p>
            <a:pPr lvl="1"/>
            <a:r>
              <a:rPr lang="en-US" dirty="0"/>
              <a:t>Run X locally before running </a:t>
            </a:r>
            <a:r>
              <a:rPr lang="en-US" dirty="0" err="1"/>
              <a:t>gitk</a:t>
            </a:r>
            <a:endParaRPr lang="en-US" dirty="0"/>
          </a:p>
          <a:p>
            <a:pPr lvl="2"/>
            <a:r>
              <a:rPr lang="en-US" dirty="0" err="1"/>
              <a:t>Xming</a:t>
            </a:r>
            <a:r>
              <a:rPr lang="en-US" dirty="0"/>
              <a:t> on Windows, </a:t>
            </a:r>
            <a:r>
              <a:rPr lang="en-US" dirty="0" err="1"/>
              <a:t>Xquartz</a:t>
            </a:r>
            <a:r>
              <a:rPr lang="en-US" dirty="0"/>
              <a:t> on Mac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Snapshot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2 More Commits…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to one of the commits in the repo (head) + all ancestor commits</a:t>
            </a:r>
            <a:endParaRPr lang="en-US" dirty="0"/>
          </a:p>
          <a:p>
            <a:r>
              <a:rPr lang="en-US" dirty="0"/>
              <a:t>When you first create a repo, are there any branches?</a:t>
            </a:r>
            <a:endParaRPr lang="en-US" dirty="0"/>
          </a:p>
          <a:p>
            <a:pPr lvl="1"/>
            <a:r>
              <a:rPr lang="en-US" dirty="0"/>
              <a:t>Default branch named ‘master’</a:t>
            </a:r>
            <a:endParaRPr lang="en-US" dirty="0"/>
          </a:p>
          <a:p>
            <a:r>
              <a:rPr lang="en-US" dirty="0"/>
              <a:t>The default master branch </a:t>
            </a:r>
            <a:endParaRPr lang="en-US" dirty="0"/>
          </a:p>
          <a:p>
            <a:pPr lvl="1"/>
            <a:r>
              <a:rPr lang="en-US" dirty="0"/>
              <a:t>points to last commit made</a:t>
            </a:r>
            <a:endParaRPr lang="en-US" dirty="0"/>
          </a:p>
          <a:p>
            <a:pPr lvl="1"/>
            <a:r>
              <a:rPr lang="en-US" dirty="0"/>
              <a:t>moves forward automatically, every time you commit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branch = creating new pointer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/>
              <a:t>testing</a:t>
            </a:r>
            <a:endParaRPr lang="en-US" dirty="0"/>
          </a:p>
          <a:p>
            <a:pPr lvl="1"/>
            <a:r>
              <a:rPr lang="en-US" dirty="0"/>
              <a:t>Where is new branch created?</a:t>
            </a:r>
            <a:endParaRPr lang="en-US" dirty="0"/>
          </a:p>
          <a:p>
            <a:pPr lvl="2"/>
            <a:r>
              <a:rPr lang="en-US" dirty="0"/>
              <a:t>Current commit </a:t>
            </a:r>
            <a:endParaRPr lang="en-US" dirty="0"/>
          </a:p>
          <a:p>
            <a:r>
              <a:rPr lang="en-US" dirty="0"/>
              <a:t>Where is current commit?</a:t>
            </a:r>
            <a:endParaRPr lang="en-US" dirty="0"/>
          </a:p>
          <a:p>
            <a:pPr lvl="1"/>
            <a:r>
              <a:rPr lang="en-US" dirty="0"/>
              <a:t>HEAD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Switching to New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new branch</a:t>
            </a:r>
            <a:endParaRPr lang="en-US" dirty="0"/>
          </a:p>
          <a:p>
            <a:pPr lvl="1">
              <a:buFont typeface="Arial" panose="020B060402020209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>
                <a:cs typeface="Courier New" panose="02070309020205020404" pitchFamily="49" charset="0"/>
              </a:rPr>
              <a:t>testing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After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branch</a:t>
            </a:r>
            <a:endParaRPr lang="en-US" sz="3200" dirty="0"/>
          </a:p>
          <a:p>
            <a:pPr marL="342900" lvl="2" indent="-342900"/>
            <a:r>
              <a:rPr lang="en-US" sz="3200" dirty="0"/>
              <a:t>Separate projects that once had a common code base</a:t>
            </a:r>
            <a:endParaRPr lang="en-US" sz="3200" dirty="0"/>
          </a:p>
          <a:p>
            <a:pPr marL="342900" lvl="2" indent="-342900"/>
            <a:r>
              <a:rPr lang="en-US" sz="3200" dirty="0"/>
              <a:t>2 versions of the project</a:t>
            </a:r>
            <a:endParaRPr lang="en-US" sz="3200" dirty="0"/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WPS Presentation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Arial Black</vt:lpstr>
      <vt:lpstr>Calibri</vt:lpstr>
      <vt:lpstr>Helvetica Neue</vt:lpstr>
      <vt:lpstr>微软雅黑</vt:lpstr>
      <vt:lpstr>HYQiHeiKW</vt:lpstr>
      <vt:lpstr/>
      <vt:lpstr>Arial Unicode MS</vt:lpstr>
      <vt:lpstr>HYShuSongErKW</vt:lpstr>
      <vt:lpstr>PingFang SC</vt:lpstr>
      <vt:lpstr>Office Theme</vt:lpstr>
      <vt:lpstr>CS35L – Fall 2018</vt:lpstr>
      <vt:lpstr>Git Repo Structure</vt:lpstr>
      <vt:lpstr>After 2 More Commits…</vt:lpstr>
      <vt:lpstr>What Is a Branch?</vt:lpstr>
      <vt:lpstr>New Branch</vt:lpstr>
      <vt:lpstr>New Commit</vt:lpstr>
      <vt:lpstr>Switching to New Branch</vt:lpstr>
      <vt:lpstr>Commit After Switch</vt:lpstr>
      <vt:lpstr>Why Branching?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jinyiqiao</cp:lastModifiedBy>
  <cp:revision>267</cp:revision>
  <dcterms:created xsi:type="dcterms:W3CDTF">2019-03-07T19:02:20Z</dcterms:created>
  <dcterms:modified xsi:type="dcterms:W3CDTF">2019-03-07T19:02:20Z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