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1" r:id="rId4"/>
    <p:sldId id="269" r:id="rId5"/>
    <p:sldId id="263" r:id="rId6"/>
    <p:sldId id="274" r:id="rId7"/>
    <p:sldId id="273" r:id="rId8"/>
    <p:sldId id="261" r:id="rId9"/>
    <p:sldId id="266" r:id="rId10"/>
    <p:sldId id="262" r:id="rId11"/>
    <p:sldId id="264" r:id="rId12"/>
    <p:sldId id="265" r:id="rId13"/>
    <p:sldId id="270" r:id="rId14"/>
    <p:sldId id="267" r:id="rId15"/>
    <p:sldId id="268" r:id="rId16"/>
    <p:sldId id="27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52"/>
  </p:normalViewPr>
  <p:slideViewPr>
    <p:cSldViewPr>
      <p:cViewPr varScale="1">
        <p:scale>
          <a:sx n="90" d="100"/>
          <a:sy n="90" d="100"/>
        </p:scale>
        <p:origin x="1464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1/16/19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1/16/19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){2}.'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$'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Directly using shell vs using it as an executable 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1FE-C3C6-B646-843E-F6B153251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7879-E7A9-3046-9A82-FFE3BE214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CE7B-FF05-2949-96FE-7496BB8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D67C-D855-3745-B1D1-1B280C5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D7DC-63CD-9141-AED9-5FC56DF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076F-67A4-9747-B89F-93888CC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EC9E-DD2D-7048-AF8E-D5B7A23C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2DB-E68C-F84D-8EAE-A0594A8A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D77C-6CF6-F54B-8B3D-AA8CC7E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5F31-AE04-7844-BCB7-E1EDDBCE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BF879-CEED-0A47-8481-073249FC1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5A5C-7748-0745-ADC9-4968FF27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CD2B-12D9-3A4C-850B-3D02FA86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9D9B-58FA-E245-A016-63F757D1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F158-97F2-B14A-97DE-32C298A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4B97-D6CA-934F-840D-F7D7BA3A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68C3-2834-EE4C-A34B-C5842CA1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6247-232F-444A-A9CD-6D2B46A6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B4A3-BAF1-8E48-836B-22996C2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B680-FBFD-3548-9291-7C8429E0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4AD8-372F-E949-88BE-28632B9A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CADB-BCC4-B543-9CFD-83DB848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2D9F-26C9-234F-BF06-5F0F468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72BC-1167-2B4C-9084-5789B1BF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1E63-8813-E448-9CDA-C2ECB63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E7B9-703A-AF46-9BB3-9AF21BA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8581-8211-2D43-9129-111B931B8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06CD-923E-E74B-8DF5-7E236DE8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509C-3B30-E242-A5D5-E96C921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71D3-BDA8-EB47-A5A5-D4A37BB2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B63A-D08D-D94F-AF72-9E3B275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CA79-81B8-CF47-B8ED-44D16CBD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D6D3-4B1F-3C46-AD66-879E58BF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922B-8391-CE48-83A9-D0A0D81D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BCE6C-797E-D54D-A2CD-A32CAB5B7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D6E8A-805B-AC41-BE9B-EF3B9A077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B12F-30EF-5F4B-8669-4D9A491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A7AB4-CBE8-CF40-819D-3265AE85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507D2-32D9-2F4F-85D9-D43754B0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72D4-3A69-4349-ACD8-AEA24CE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4D75-5682-B44C-900E-E70EE3B1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FBA9A-9F5F-874F-8F58-C9E143E1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C4E9C-BF3E-894B-9A85-B8C8E695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6CEE9-8F8E-D74C-989B-1ADFEB8A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193D-B12C-7F47-AE28-D71FE3F9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51D2-F87B-8A47-B7DC-CB9078F9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DCCF-9C5D-DD47-9626-5736821A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EC5E-E7DC-7E48-BF52-9D69F69A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8C1E3-2048-5A47-BCD5-CF2F15A9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31BE-C837-FD42-BE98-60DE1E3E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5E45-F92B-FC4F-8067-144A969E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1771-442E-6B40-A96F-2B6E3AB2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75E7-9ED1-2F47-B694-7D733BAF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AF68-DBA8-EA46-85A7-D380CC91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5937-4DD6-CB45-A80A-CFE80C6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3C27-3860-B24B-954F-F03FB01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C60-3FAE-9140-9475-AA6380463A4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509E-75A2-8745-8649-2116079D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1463-B8ED-354B-B957-F8B5C847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5FDA-2277-944A-936B-98201582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786BD-77D3-F44D-98EF-0C4F2F8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A736-861F-D448-915A-FC224B54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2A61-F949-9048-8B54-1C6E60B3C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CCC-56DC-974F-9543-13508514C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5D66-3BEB-DC43-80BC-86E6D8A7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1700808"/>
            <a:ext cx="9144000" cy="3505200"/>
          </a:xfrm>
        </p:spPr>
        <p:txBody>
          <a:bodyPr/>
          <a:lstStyle/>
          <a:p>
            <a:pPr algn="ctr"/>
            <a:r>
              <a:rPr lang="en-US" sz="4800" dirty="0"/>
              <a:t>CS35L Software Construction Laboratory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Lab 6: Nandan Parikh</a:t>
            </a:r>
            <a:br>
              <a:rPr lang="en-US" sz="3200" dirty="0"/>
            </a:br>
            <a:r>
              <a:rPr lang="en-US" sz="2000" dirty="0"/>
              <a:t>Week 2; Lecture 2</a:t>
            </a:r>
            <a:br>
              <a:rPr lang="en-US" sz="20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  <a:p>
            <a:pPr lvl="1">
              <a:defRPr/>
            </a:pPr>
            <a:r>
              <a:rPr lang="en-US" dirty="0"/>
              <a:t>Print all singers having first name </a:t>
            </a:r>
            <a:r>
              <a:rPr lang="en-US" dirty="0" err="1"/>
              <a:t>as‘John</a:t>
            </a:r>
            <a:r>
              <a:rPr lang="en-US" dirty="0"/>
              <a:t>’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 </a:t>
            </a:r>
            <a:r>
              <a:rPr lang="en-US" dirty="0" err="1"/>
              <a:t>sed</a:t>
            </a:r>
            <a:r>
              <a:rPr lang="en-US" dirty="0"/>
              <a:t> -n '/John /p’ singers.txt &gt; john.txt</a:t>
            </a:r>
          </a:p>
          <a:p>
            <a:pPr lvl="1">
              <a:defRPr/>
            </a:pPr>
            <a:r>
              <a:rPr lang="en-US" dirty="0"/>
              <a:t>Change all , to ) in the file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sed</a:t>
            </a:r>
            <a:r>
              <a:rPr lang="en-US" dirty="0"/>
              <a:t> 's/,/)/' singers.txt</a:t>
            </a:r>
          </a:p>
          <a:p>
            <a:pPr lvl="1">
              <a:defRPr/>
            </a:pPr>
            <a:r>
              <a:rPr lang="en-US" dirty="0"/>
              <a:t>Append a </a:t>
            </a:r>
            <a:r>
              <a:rPr lang="en-US" dirty="0" err="1"/>
              <a:t>fullstop</a:t>
            </a:r>
            <a:r>
              <a:rPr lang="en-US" dirty="0"/>
              <a:t> to the last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sed</a:t>
            </a:r>
            <a:r>
              <a:rPr lang="en-US" dirty="0"/>
              <a:t> 's/$/./' singers.txt</a:t>
            </a:r>
          </a:p>
        </p:txBody>
      </p:sp>
    </p:spTree>
    <p:extLst>
      <p:ext uri="{BB962C8B-B14F-4D97-AF65-F5344CB8AC3E}">
        <p14:creationId xmlns:p14="http://schemas.microsoft.com/office/powerpoint/2010/main" val="23788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Lower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</a:t>
            </a:r>
            <a:r>
              <a:rPr lang="en-US" i="1" dirty="0"/>
              <a:t>end with a number.txt</a:t>
            </a:r>
          </a:p>
          <a:p>
            <a:r>
              <a:rPr lang="en-US" dirty="0"/>
              <a:t>Replace all upper case letters to 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tr</a:t>
            </a:r>
            <a:r>
              <a:rPr lang="en-US" dirty="0"/>
              <a:t> ‘[:upper:]’ ‘[:lower:]’ &lt; f*[1-9].txt</a:t>
            </a: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IN" dirty="0" err="1"/>
              <a:t>sed</a:t>
            </a:r>
            <a:r>
              <a:rPr lang="en-IN" dirty="0"/>
              <a:t> 's/.*/\L&amp;/g' f*[1-9].txt</a:t>
            </a:r>
          </a:p>
        </p:txBody>
      </p:sp>
    </p:spTree>
    <p:extLst>
      <p:ext uri="{BB962C8B-B14F-4D97-AF65-F5344CB8AC3E}">
        <p14:creationId xmlns:p14="http://schemas.microsoft.com/office/powerpoint/2010/main" val="4126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file exp.txt with the following content</a:t>
            </a:r>
          </a:p>
          <a:p>
            <a:pPr marL="0" indent="0">
              <a:buNone/>
            </a:pPr>
            <a:r>
              <a:rPr lang="en-IN" dirty="0"/>
              <a:t>Name Domain Expertise</a:t>
            </a:r>
          </a:p>
          <a:p>
            <a:pPr marL="0" indent="0">
              <a:buNone/>
            </a:pPr>
            <a:r>
              <a:rPr lang="en-IN" dirty="0"/>
              <a:t>ABC Banking CR</a:t>
            </a:r>
          </a:p>
          <a:p>
            <a:pPr marL="0" indent="0">
              <a:buNone/>
            </a:pPr>
            <a:r>
              <a:rPr lang="en-IN" dirty="0"/>
              <a:t>XYZ Technology Coding</a:t>
            </a:r>
          </a:p>
          <a:p>
            <a:r>
              <a:rPr lang="en-IN" dirty="0"/>
              <a:t>Print only the first column</a:t>
            </a:r>
          </a:p>
          <a:p>
            <a:r>
              <a:rPr lang="en-IN" dirty="0"/>
              <a:t>Now change the spaces to commas</a:t>
            </a:r>
          </a:p>
          <a:p>
            <a:r>
              <a:rPr lang="en-IN" dirty="0"/>
              <a:t>Print the name of the person whose expertise is banking</a:t>
            </a:r>
          </a:p>
          <a:p>
            <a:r>
              <a:rPr lang="en-IN" dirty="0"/>
              <a:t>Now repeat the above two commands using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17289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@gmail.com)</a:t>
            </a:r>
          </a:p>
          <a:p>
            <a:pPr lvl="1"/>
            <a:r>
              <a:rPr lang="en-IN" dirty="0" err="1"/>
              <a:t>Ans</a:t>
            </a:r>
            <a:r>
              <a:rPr lang="en-IN"/>
              <a:t>: ^[a-z].*@</a:t>
            </a:r>
            <a:r>
              <a:rPr lang="en-IN" dirty="0" err="1"/>
              <a:t>gmail</a:t>
            </a:r>
            <a:r>
              <a:rPr lang="en-IN" dirty="0"/>
              <a:t>\.com</a:t>
            </a:r>
          </a:p>
        </p:txBody>
      </p:sp>
    </p:spTree>
    <p:extLst>
      <p:ext uri="{BB962C8B-B14F-4D97-AF65-F5344CB8AC3E}">
        <p14:creationId xmlns:p14="http://schemas.microsoft.com/office/powerpoint/2010/main" val="32026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hwnwdseng.htm -&gt; </a:t>
            </a:r>
            <a:r>
              <a:rPr lang="en-IN" dirty="0" err="1"/>
              <a:t>buildwords</a:t>
            </a:r>
            <a:r>
              <a:rPr lang="en-IN" dirty="0"/>
              <a:t> -&gt; </a:t>
            </a:r>
            <a:r>
              <a:rPr lang="en-IN" dirty="0" err="1"/>
              <a:t>hwords</a:t>
            </a:r>
            <a:endParaRPr lang="en-IN" dirty="0"/>
          </a:p>
          <a:p>
            <a:r>
              <a:rPr lang="en-IN" dirty="0" err="1"/>
              <a:t>Buildwords</a:t>
            </a:r>
            <a:endParaRPr lang="en-IN" dirty="0"/>
          </a:p>
          <a:p>
            <a:pPr lvl="1"/>
            <a:r>
              <a:rPr lang="en-IN" dirty="0"/>
              <a:t>Read from STDIN and perform work on input</a:t>
            </a:r>
          </a:p>
          <a:p>
            <a:r>
              <a:rPr lang="en-IN" dirty="0"/>
              <a:t>Store the output in </a:t>
            </a:r>
            <a:r>
              <a:rPr lang="en-IN" dirty="0" err="1"/>
              <a:t>hwords</a:t>
            </a:r>
            <a:endParaRPr lang="en-IN" dirty="0"/>
          </a:p>
          <a:p>
            <a:pPr lvl="1"/>
            <a:r>
              <a:rPr lang="en-IN" dirty="0"/>
              <a:t>E.g. cat hwnwdseng.htm | </a:t>
            </a:r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buildwords</a:t>
            </a:r>
            <a:r>
              <a:rPr lang="en-IN" dirty="0"/>
              <a:t> &gt; </a:t>
            </a:r>
            <a:r>
              <a:rPr lang="en-IN" dirty="0" err="1"/>
              <a:t>hwords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9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construct </a:t>
            </a:r>
            <a:r>
              <a:rPr lang="en-IN" dirty="0" err="1"/>
              <a:t>buildwords</a:t>
            </a:r>
            <a:r>
              <a:rPr lang="en-IN" dirty="0"/>
              <a:t>?</a:t>
            </a:r>
          </a:p>
          <a:p>
            <a:pPr marL="728345" lvl="1" indent="-3476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Extract lines which contain words (both English and Hawaiian) (Hint: &lt;td&gt; tag)</a:t>
            </a:r>
          </a:p>
          <a:p>
            <a:pPr marL="728345" lvl="1" indent="-347663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Get lines with Hawaiian words </a:t>
            </a:r>
          </a:p>
          <a:p>
            <a:pPr marL="1087756" lvl="2" indent="-347663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Even numbered lines</a:t>
            </a:r>
          </a:p>
          <a:p>
            <a:pPr marL="728345" lvl="1" indent="-347663">
              <a:buClr>
                <a:srgbClr val="000000"/>
              </a:buClr>
              <a:buSzPct val="45000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's/&lt;[^&gt;]*&gt;//g' a.html to remove all HTML tags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Remove leading space</a:t>
            </a:r>
          </a:p>
          <a:p>
            <a:pPr marL="1082993" lvl="2" indent="-285750"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's/^\s*//g’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Substitute space in between words to newline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all commas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entries which have any character other than Hawaiian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Sort unique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BCC-AA3A-8847-8CB1-7F49DE02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EC27-5E4E-6045-9B91-9C8CCB19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7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7F2C-7C6E-3D4B-A4B9-2F26C101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Lab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B272-F5CB-C340-B80D-800F9840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regex for patterns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Extra output at the end of ls *</a:t>
            </a:r>
          </a:p>
          <a:p>
            <a:pPr lvl="1"/>
            <a:r>
              <a:rPr lang="en-US" dirty="0"/>
              <a:t>Meaning of ls *</a:t>
            </a:r>
          </a:p>
          <a:p>
            <a:r>
              <a:rPr lang="en-US" dirty="0"/>
              <a:t>Shell script -&gt; line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Substitution Flags</a:t>
            </a:r>
          </a:p>
          <a:p>
            <a:pPr lvl="1"/>
            <a:r>
              <a:rPr lang="en-IN" dirty="0"/>
              <a:t>g: Replaces all matches</a:t>
            </a:r>
          </a:p>
          <a:p>
            <a:pPr lvl="1"/>
            <a:r>
              <a:rPr lang="en-IN" dirty="0"/>
              <a:t>Number: replaces only the </a:t>
            </a:r>
            <a:r>
              <a:rPr lang="en-IN" dirty="0" err="1"/>
              <a:t>Number</a:t>
            </a:r>
            <a:r>
              <a:rPr lang="en-IN" baseline="30000" dirty="0" err="1"/>
              <a:t>th</a:t>
            </a:r>
            <a:r>
              <a:rPr lang="en-IN" dirty="0"/>
              <a:t> match </a:t>
            </a:r>
            <a:r>
              <a:rPr lang="en-IN" b="1" dirty="0"/>
              <a:t>of every line</a:t>
            </a:r>
          </a:p>
          <a:p>
            <a:r>
              <a:rPr lang="en-IN" dirty="0"/>
              <a:t>Regexes used with </a:t>
            </a:r>
            <a:r>
              <a:rPr lang="en-IN" dirty="0" err="1"/>
              <a:t>sed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^ $ . * []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sed</a:t>
            </a:r>
            <a:r>
              <a:rPr lang="en-IN" dirty="0"/>
              <a:t> –r to evaluate ? Or +</a:t>
            </a:r>
          </a:p>
        </p:txBody>
      </p:sp>
    </p:spTree>
    <p:extLst>
      <p:ext uri="{BB962C8B-B14F-4D97-AF65-F5344CB8AC3E}">
        <p14:creationId xmlns:p14="http://schemas.microsoft.com/office/powerpoint/2010/main" val="14224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grep –E or </a:t>
            </a:r>
            <a:r>
              <a:rPr lang="en-IN" dirty="0" err="1"/>
              <a:t>egrep</a:t>
            </a:r>
            <a:r>
              <a:rPr lang="en-IN" dirty="0"/>
              <a:t> switches to a special mode so as to evaluate the expression as an extended regex.</a:t>
            </a:r>
          </a:p>
          <a:p>
            <a:r>
              <a:rPr lang="en-IN" dirty="0"/>
              <a:t>grep will be default search for patterns within the files.</a:t>
            </a:r>
          </a:p>
          <a:p>
            <a:r>
              <a:rPr lang="en-IN" dirty="0"/>
              <a:t>If you want to search for files, then cat the grep with </a:t>
            </a:r>
            <a:r>
              <a:rPr lang="en-IN" dirty="0" err="1"/>
              <a:t>ll</a:t>
            </a:r>
            <a:r>
              <a:rPr lang="en-IN" dirty="0"/>
              <a:t> or ls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2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A65B-8D41-0D4C-A7FC-2B721642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grep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681BC-0355-B049-AE71-05FA275A520F}"/>
              </a:ext>
            </a:extLst>
          </p:cNvPr>
          <p:cNvSpPr/>
          <p:nvPr/>
        </p:nvSpPr>
        <p:spPr>
          <a:xfrm>
            <a:off x="837982" y="1484784"/>
            <a:ext cx="10296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/>
          </a:p>
          <a:p>
            <a:r>
              <a:rPr lang="en-US" sz="2600" dirty="0"/>
              <a:t>• -l and -L</a:t>
            </a:r>
          </a:p>
          <a:p>
            <a:endParaRPr lang="en-US" sz="2600" dirty="0"/>
          </a:p>
          <a:p>
            <a:r>
              <a:rPr lang="en-US" sz="2600" dirty="0"/>
              <a:t>Suppress normal output; instead print the name of each input file from</a:t>
            </a:r>
          </a:p>
          <a:p>
            <a:r>
              <a:rPr lang="en-US" sz="2600" dirty="0"/>
              <a:t>which output would normally have been printed. The scanning will stop</a:t>
            </a:r>
          </a:p>
          <a:p>
            <a:r>
              <a:rPr lang="en-US" sz="2600" dirty="0"/>
              <a:t>on the first match. Uppercase: prints all complementary filenames (no</a:t>
            </a:r>
          </a:p>
          <a:p>
            <a:r>
              <a:rPr lang="en-US" sz="2600" dirty="0"/>
              <a:t>output would have been printed from those files without option)</a:t>
            </a:r>
          </a:p>
          <a:p>
            <a:endParaRPr lang="en-US" sz="2600" dirty="0"/>
          </a:p>
          <a:p>
            <a:r>
              <a:rPr lang="en-US" sz="2600" dirty="0"/>
              <a:t>• -v</a:t>
            </a:r>
          </a:p>
          <a:p>
            <a:r>
              <a:rPr lang="en-US" sz="2600" dirty="0"/>
              <a:t>Invert sense of matching</a:t>
            </a:r>
          </a:p>
        </p:txBody>
      </p:sp>
    </p:spTree>
    <p:extLst>
      <p:ext uri="{BB962C8B-B14F-4D97-AF65-F5344CB8AC3E}">
        <p14:creationId xmlns:p14="http://schemas.microsoft.com/office/powerpoint/2010/main" val="8950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BF1-B9B9-6D49-B125-7B0CB42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and Encodings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D7A23-9AB2-4C46-A5B8-2FA8FB1C9455}"/>
              </a:ext>
            </a:extLst>
          </p:cNvPr>
          <p:cNvSpPr/>
          <p:nvPr/>
        </p:nvSpPr>
        <p:spPr>
          <a:xfrm>
            <a:off x="1197868" y="1844824"/>
            <a:ext cx="97930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ASCII (both a character set and an Encoding):</a:t>
            </a:r>
          </a:p>
          <a:p>
            <a:r>
              <a:rPr lang="en-US" sz="2400" dirty="0"/>
              <a:t>	128 Characters</a:t>
            </a:r>
          </a:p>
          <a:p>
            <a:r>
              <a:rPr lang="en-US" sz="2400" dirty="0"/>
              <a:t> 	Encoded with bytes for each character</a:t>
            </a:r>
          </a:p>
          <a:p>
            <a:r>
              <a:rPr lang="en-US" sz="2400" dirty="0"/>
              <a:t>	Byte values 128-255 note used (invalid)</a:t>
            </a:r>
          </a:p>
          <a:p>
            <a:r>
              <a:rPr lang="en-US" sz="2400" dirty="0"/>
              <a:t>	Uniform Length Code</a:t>
            </a:r>
          </a:p>
          <a:p>
            <a:r>
              <a:rPr lang="en-US" sz="2400" dirty="0"/>
              <a:t>• Unicode (Character set):</a:t>
            </a:r>
          </a:p>
          <a:p>
            <a:r>
              <a:rPr lang="en-US" sz="2400" dirty="0"/>
              <a:t>	1,112,064 valid code points</a:t>
            </a:r>
          </a:p>
          <a:p>
            <a:r>
              <a:rPr lang="en-US" sz="2400" dirty="0"/>
              <a:t>• UTF-8 (Encoding):</a:t>
            </a:r>
          </a:p>
          <a:p>
            <a:r>
              <a:rPr lang="en-US" sz="2400" dirty="0"/>
              <a:t>	All code points between 1-4 bytes (</a:t>
            </a:r>
            <a:r>
              <a:rPr lang="en-US" sz="2400" dirty="0" err="1"/>
              <a:t>var</a:t>
            </a:r>
            <a:r>
              <a:rPr lang="en-US" sz="2400" dirty="0"/>
              <a:t> length)</a:t>
            </a:r>
          </a:p>
          <a:p>
            <a:r>
              <a:rPr lang="en-US" sz="2400" dirty="0"/>
              <a:t>	Prefix-free code -- No 2 code points have same prefix</a:t>
            </a:r>
          </a:p>
          <a:p>
            <a:r>
              <a:rPr lang="en-US" sz="2400" dirty="0"/>
              <a:t>	ASCII is a subset with same byte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82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1: Understanding a Shell Script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file testFile.sh</a:t>
            </a:r>
          </a:p>
          <a:p>
            <a:r>
              <a:rPr lang="en-IN" dirty="0"/>
              <a:t>Write a statement to print “Hello World” inside it</a:t>
            </a:r>
          </a:p>
          <a:p>
            <a:r>
              <a:rPr lang="en-IN" dirty="0"/>
              <a:t>Run the File with ‘</a:t>
            </a:r>
            <a:r>
              <a:rPr lang="en-IN" dirty="0" err="1"/>
              <a:t>sh</a:t>
            </a:r>
            <a:r>
              <a:rPr lang="en-IN" dirty="0"/>
              <a:t> testFile.sh’. What do you observe?</a:t>
            </a:r>
          </a:p>
          <a:p>
            <a:r>
              <a:rPr lang="en-IN" dirty="0"/>
              <a:t>Now, add #!/bin/</a:t>
            </a:r>
            <a:r>
              <a:rPr lang="en-IN" dirty="0" err="1"/>
              <a:t>sh</a:t>
            </a:r>
            <a:r>
              <a:rPr lang="en-IN" dirty="0"/>
              <a:t> to the first line and repeat the above step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Now, rename the file to testFile.txt and run it again.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9203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initialize a variable j to 1 inside the script.</a:t>
            </a:r>
          </a:p>
          <a:p>
            <a:r>
              <a:rPr lang="en-IN" dirty="0"/>
              <a:t>Write an infinite while loop which prints j till it becomes equal to 10.</a:t>
            </a:r>
          </a:p>
          <a:p>
            <a:r>
              <a:rPr lang="en-IN" dirty="0"/>
              <a:t>Exit the loop when j=11</a:t>
            </a:r>
          </a:p>
          <a:p>
            <a:r>
              <a:rPr lang="en-IN" dirty="0"/>
              <a:t>Run the script and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226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787</Words>
  <Application>Microsoft Macintosh PowerPoint</Application>
  <PresentationFormat>Custom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CS35L Software Construction Laboratory  Lab 6: Nandan Parikh Week 2; Lecture 2 </vt:lpstr>
      <vt:lpstr>Important Points </vt:lpstr>
      <vt:lpstr>Last Lab Questions</vt:lpstr>
      <vt:lpstr>sed</vt:lpstr>
      <vt:lpstr>grep </vt:lpstr>
      <vt:lpstr>Useful grep Options</vt:lpstr>
      <vt:lpstr>Character Sets and Encodings</vt:lpstr>
      <vt:lpstr>Task 1: Understanding a Shell Script </vt:lpstr>
      <vt:lpstr>Task 1 contd…</vt:lpstr>
      <vt:lpstr>Task 2</vt:lpstr>
      <vt:lpstr>Task 3 </vt:lpstr>
      <vt:lpstr>Task 4</vt:lpstr>
      <vt:lpstr>Task 5 </vt:lpstr>
      <vt:lpstr>Lab Assignment 2</vt:lpstr>
      <vt:lpstr>Lab Assignment 2 contd…</vt:lpstr>
      <vt:lpstr>HINTS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2; Lecture 2 </dc:title>
  <dc:creator>Sneha</dc:creator>
  <cp:lastModifiedBy>Nandan Atul Parikh</cp:lastModifiedBy>
  <cp:revision>43</cp:revision>
  <dcterms:created xsi:type="dcterms:W3CDTF">2018-01-17T17:39:32Z</dcterms:created>
  <dcterms:modified xsi:type="dcterms:W3CDTF">2019-01-17T08:58:25Z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