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38"/>
  </p:notesMasterIdLst>
  <p:sldIdLst>
    <p:sldId id="256" r:id="rId2"/>
    <p:sldId id="296" r:id="rId3"/>
    <p:sldId id="297" r:id="rId4"/>
    <p:sldId id="262" r:id="rId5"/>
    <p:sldId id="258" r:id="rId6"/>
    <p:sldId id="257" r:id="rId7"/>
    <p:sldId id="259" r:id="rId8"/>
    <p:sldId id="261" r:id="rId9"/>
    <p:sldId id="260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5" r:id="rId21"/>
    <p:sldId id="275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B208D-3A35-4E73-B81C-1AC403C38120}" v="61" dt="2019-01-15T18:31:50.602"/>
  </p1510:revLst>
</p1510:revInfo>
</file>

<file path=ppt/tableStyles.xml><?xml version="1.0" encoding="utf-8"?>
<a:tblStyleLst xmlns:a="http://schemas.openxmlformats.org/drawingml/2006/main" def="{43157888-9EB0-4500-A34B-1A0C876BD711}">
  <a:tblStyle styleId="{43157888-9EB0-4500-A34B-1A0C876BD7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5242A84B-898B-4A73-A22A-766F73B2E384}" styleName="Table_1"/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9"/>
    <p:restoredTop sz="62054"/>
  </p:normalViewPr>
  <p:slideViewPr>
    <p:cSldViewPr>
      <p:cViewPr varScale="1">
        <p:scale>
          <a:sx n="85" d="100"/>
          <a:sy n="85" d="100"/>
        </p:scale>
        <p:origin x="1579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m Dalmia" userId="7999a76dbd0eb8bf" providerId="LiveId" clId="{111B208D-3A35-4E73-B81C-1AC403C38120}"/>
    <pc:docChg chg="undo custSel mod addSld delSld modSld sldOrd modMainMaster">
      <pc:chgData name="Shivam Dalmia" userId="7999a76dbd0eb8bf" providerId="LiveId" clId="{111B208D-3A35-4E73-B81C-1AC403C38120}" dt="2019-01-15T21:34:39.079" v="1500" actId="20577"/>
      <pc:docMkLst>
        <pc:docMk/>
      </pc:docMkLst>
      <pc:sldChg chg="modSp">
        <pc:chgData name="Shivam Dalmia" userId="7999a76dbd0eb8bf" providerId="LiveId" clId="{111B208D-3A35-4E73-B81C-1AC403C38120}" dt="2019-01-15T00:18:21.805" v="214" actId="14100"/>
        <pc:sldMkLst>
          <pc:docMk/>
          <pc:sldMk cId="0" sldId="256"/>
        </pc:sldMkLst>
        <pc:spChg chg="mod">
          <ac:chgData name="Shivam Dalmia" userId="7999a76dbd0eb8bf" providerId="LiveId" clId="{111B208D-3A35-4E73-B81C-1AC403C38120}" dt="2019-01-15T00:18:21.805" v="214" actId="14100"/>
          <ac:spMkLst>
            <pc:docMk/>
            <pc:sldMk cId="0" sldId="256"/>
            <ac:spMk id="189" creationId="{00000000-0000-0000-0000-000000000000}"/>
          </ac:spMkLst>
        </pc:sp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57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7"/>
            <ac:spMk id="77" creationId="{75A6DB5F-AA8E-4943-8F98-0ECFC8F8CA7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7"/>
            <ac:spMk id="81" creationId="{68575C10-8187-4AC4-AD72-C754EAFD2867}"/>
          </ac:spMkLst>
        </pc:spChg>
        <pc:spChg chg="mod">
          <ac:chgData name="Shivam Dalmia" userId="7999a76dbd0eb8bf" providerId="LiveId" clId="{111B208D-3A35-4E73-B81C-1AC403C38120}" dt="2019-01-12T07:17:26.733" v="16" actId="26606"/>
          <ac:spMkLst>
            <pc:docMk/>
            <pc:sldMk cId="0" sldId="257"/>
            <ac:spMk id="197" creationId="{00000000-0000-0000-0000-000000000000}"/>
          </ac:spMkLst>
        </pc:spChg>
        <pc:spChg chg="del">
          <ac:chgData name="Shivam Dalmia" userId="7999a76dbd0eb8bf" providerId="LiveId" clId="{111B208D-3A35-4E73-B81C-1AC403C38120}" dt="2019-01-12T07:17:26.733" v="16" actId="26606"/>
          <ac:spMkLst>
            <pc:docMk/>
            <pc:sldMk cId="0" sldId="257"/>
            <ac:spMk id="198" creationId="{00000000-0000-0000-0000-000000000000}"/>
          </ac:spMkLst>
        </pc:spChg>
        <pc:graphicFrameChg chg="add">
          <ac:chgData name="Shivam Dalmia" userId="7999a76dbd0eb8bf" providerId="LiveId" clId="{111B208D-3A35-4E73-B81C-1AC403C38120}" dt="2019-01-12T07:17:26.733" v="16" actId="26606"/>
          <ac:graphicFrameMkLst>
            <pc:docMk/>
            <pc:sldMk cId="0" sldId="257"/>
            <ac:graphicFrameMk id="200" creationId="{93DBC8B2-E150-4A76-8F8B-76B9486169C7}"/>
          </ac:graphicFrameMkLst>
        </pc:graphicFrame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57"/>
            <ac:cxnSpMk id="79" creationId="{021C9DC4-86F2-4CAF-93CE-8F39F285695C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57"/>
            <ac:cxnSpMk id="83" creationId="{74E776C9-ED67-41B7-B3A3-4DF76EF3ACEE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58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8"/>
            <ac:spMk id="82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8"/>
            <ac:spMk id="86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8"/>
            <ac:spMk id="88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8"/>
            <ac:spMk id="92" creationId="{C2E5FCF0-567A-448C-A6E3-920BFC702C2F}"/>
          </ac:spMkLst>
        </pc:spChg>
        <pc:spChg chg="mod">
          <ac:chgData name="Shivam Dalmia" userId="7999a76dbd0eb8bf" providerId="LiveId" clId="{111B208D-3A35-4E73-B81C-1AC403C38120}" dt="2019-01-12T07:17:18.595" v="15" actId="26606"/>
          <ac:spMkLst>
            <pc:docMk/>
            <pc:sldMk cId="0" sldId="258"/>
            <ac:spMk id="204" creationId="{00000000-0000-0000-0000-000000000000}"/>
          </ac:spMkLst>
        </pc:spChg>
        <pc:spChg chg="mod">
          <ac:chgData name="Shivam Dalmia" userId="7999a76dbd0eb8bf" providerId="LiveId" clId="{111B208D-3A35-4E73-B81C-1AC403C38120}" dt="2019-01-12T07:17:18.595" v="15" actId="26606"/>
          <ac:spMkLst>
            <pc:docMk/>
            <pc:sldMk cId="0" sldId="258"/>
            <ac:spMk id="205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58"/>
            <ac:cxnSpMk id="84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58"/>
            <ac:cxnSpMk id="90" creationId="{C6C21149-7D17-44C2-AFB6-4D931DC55FB1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7:48:39.184" v="1231" actId="403"/>
        <pc:sldMkLst>
          <pc:docMk/>
          <pc:sldMk cId="0" sldId="259"/>
        </pc:sldMkLst>
        <pc:spChg chg="add del">
          <ac:chgData name="Shivam Dalmia" userId="7999a76dbd0eb8bf" providerId="LiveId" clId="{111B208D-3A35-4E73-B81C-1AC403C38120}" dt="2019-01-12T07:17:37.749" v="18" actId="26606"/>
          <ac:spMkLst>
            <pc:docMk/>
            <pc:sldMk cId="0" sldId="259"/>
            <ac:spMk id="88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2T07:17:37.749" v="18" actId="26606"/>
          <ac:spMkLst>
            <pc:docMk/>
            <pc:sldMk cId="0" sldId="259"/>
            <ac:spMk id="92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2T07:17:37.749" v="18" actId="26606"/>
          <ac:spMkLst>
            <pc:docMk/>
            <pc:sldMk cId="0" sldId="259"/>
            <ac:spMk id="94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2T07:17:37.749" v="18" actId="26606"/>
          <ac:spMkLst>
            <pc:docMk/>
            <pc:sldMk cId="0" sldId="259"/>
            <ac:spMk id="98" creationId="{C2E5FCF0-567A-448C-A6E3-920BFC702C2F}"/>
          </ac:spMkLst>
        </pc:spChg>
        <pc:spChg chg="mod">
          <ac:chgData name="Shivam Dalmia" userId="7999a76dbd0eb8bf" providerId="LiveId" clId="{111B208D-3A35-4E73-B81C-1AC403C38120}" dt="2019-01-12T07:17:45.940" v="21" actId="26606"/>
          <ac:spMkLst>
            <pc:docMk/>
            <pc:sldMk cId="0" sldId="259"/>
            <ac:spMk id="210" creationId="{00000000-0000-0000-0000-000000000000}"/>
          </ac:spMkLst>
        </pc:spChg>
        <pc:spChg chg="add del mod">
          <ac:chgData name="Shivam Dalmia" userId="7999a76dbd0eb8bf" providerId="LiveId" clId="{111B208D-3A35-4E73-B81C-1AC403C38120}" dt="2019-01-12T07:17:45.940" v="21" actId="26606"/>
          <ac:spMkLst>
            <pc:docMk/>
            <pc:sldMk cId="0" sldId="259"/>
            <ac:spMk id="211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2T07:17:45.910" v="20" actId="26606"/>
          <ac:spMkLst>
            <pc:docMk/>
            <pc:sldMk cId="0" sldId="259"/>
            <ac:spMk id="214" creationId="{75A6DB5F-AA8E-4943-8F98-0ECFC8F8CA77}"/>
          </ac:spMkLst>
        </pc:spChg>
        <pc:spChg chg="add del">
          <ac:chgData name="Shivam Dalmia" userId="7999a76dbd0eb8bf" providerId="LiveId" clId="{111B208D-3A35-4E73-B81C-1AC403C38120}" dt="2019-01-12T07:17:45.910" v="20" actId="26606"/>
          <ac:spMkLst>
            <pc:docMk/>
            <pc:sldMk cId="0" sldId="259"/>
            <ac:spMk id="216" creationId="{68575C10-8187-4AC4-AD72-C754EAFD286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9"/>
            <ac:spMk id="219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9"/>
            <ac:spMk id="221" creationId="{3D4E69A3-AF36-427D-AD1D-695E4362CB36}"/>
          </ac:spMkLst>
        </pc:spChg>
        <pc:spChg chg="add mod">
          <ac:chgData name="Shivam Dalmia" userId="7999a76dbd0eb8bf" providerId="LiveId" clId="{111B208D-3A35-4E73-B81C-1AC403C38120}" dt="2019-01-15T17:48:39.184" v="1231" actId="403"/>
          <ac:spMkLst>
            <pc:docMk/>
            <pc:sldMk cId="0" sldId="259"/>
            <ac:spMk id="222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9"/>
            <ac:spMk id="223" creationId="{759B06A6-211C-43A2-8278-A81EAAD3AA6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59"/>
            <ac:spMk id="224" creationId="{A3444B27-B543-4CF9-AB5E-E911874737D2}"/>
          </ac:spMkLst>
        </pc:spChg>
        <pc:graphicFrameChg chg="add del">
          <ac:chgData name="Shivam Dalmia" userId="7999a76dbd0eb8bf" providerId="LiveId" clId="{111B208D-3A35-4E73-B81C-1AC403C38120}" dt="2019-01-12T07:17:45.910" v="20" actId="26606"/>
          <ac:graphicFrameMkLst>
            <pc:docMk/>
            <pc:sldMk cId="0" sldId="259"/>
            <ac:graphicFrameMk id="213" creationId="{E8C27EFB-D7B9-4FB5-BBD1-80DDB23C4DF5}"/>
          </ac:graphicFrameMkLst>
        </pc:graphicFrameChg>
        <pc:cxnChg chg="add del">
          <ac:chgData name="Shivam Dalmia" userId="7999a76dbd0eb8bf" providerId="LiveId" clId="{111B208D-3A35-4E73-B81C-1AC403C38120}" dt="2019-01-12T07:17:37.749" v="18" actId="26606"/>
          <ac:cxnSpMkLst>
            <pc:docMk/>
            <pc:sldMk cId="0" sldId="259"/>
            <ac:cxnSpMk id="90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2T07:17:37.749" v="18" actId="26606"/>
          <ac:cxnSpMkLst>
            <pc:docMk/>
            <pc:sldMk cId="0" sldId="259"/>
            <ac:cxnSpMk id="96" creationId="{C6C21149-7D17-44C2-AFB6-4D931DC55FB1}"/>
          </ac:cxnSpMkLst>
        </pc:cxnChg>
        <pc:cxnChg chg="add del">
          <ac:chgData name="Shivam Dalmia" userId="7999a76dbd0eb8bf" providerId="LiveId" clId="{111B208D-3A35-4E73-B81C-1AC403C38120}" dt="2019-01-12T07:17:45.910" v="20" actId="26606"/>
          <ac:cxnSpMkLst>
            <pc:docMk/>
            <pc:sldMk cId="0" sldId="259"/>
            <ac:cxnSpMk id="215" creationId="{021C9DC4-86F2-4CAF-93CE-8F39F285695C}"/>
          </ac:cxnSpMkLst>
        </pc:cxnChg>
        <pc:cxnChg chg="add del">
          <ac:chgData name="Shivam Dalmia" userId="7999a76dbd0eb8bf" providerId="LiveId" clId="{111B208D-3A35-4E73-B81C-1AC403C38120}" dt="2019-01-12T07:17:45.910" v="20" actId="26606"/>
          <ac:cxnSpMkLst>
            <pc:docMk/>
            <pc:sldMk cId="0" sldId="259"/>
            <ac:cxnSpMk id="217" creationId="{74E776C9-ED67-41B7-B3A3-4DF76EF3ACEE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59"/>
            <ac:cxnSpMk id="220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59"/>
            <ac:cxnSpMk id="225" creationId="{333CEE56-E85F-4F4D-ABDB-0F0424AED678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7:48:51.209" v="1232" actId="20577"/>
        <pc:sldMkLst>
          <pc:docMk/>
          <pc:sldMk cId="0" sldId="260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0"/>
            <ac:spMk id="95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0"/>
            <ac:spMk id="99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0"/>
            <ac:spMk id="101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0"/>
            <ac:spMk id="105" creationId="{C2E5FCF0-567A-448C-A6E3-920BFC702C2F}"/>
          </ac:spMkLst>
        </pc:spChg>
        <pc:spChg chg="mod">
          <ac:chgData name="Shivam Dalmia" userId="7999a76dbd0eb8bf" providerId="LiveId" clId="{111B208D-3A35-4E73-B81C-1AC403C38120}" dt="2019-01-15T17:48:51.209" v="1232" actId="20577"/>
          <ac:spMkLst>
            <pc:docMk/>
            <pc:sldMk cId="0" sldId="260"/>
            <ac:spMk id="217" creationId="{00000000-0000-0000-0000-000000000000}"/>
          </ac:spMkLst>
        </pc:spChg>
        <pc:spChg chg="mod">
          <ac:chgData name="Shivam Dalmia" userId="7999a76dbd0eb8bf" providerId="LiveId" clId="{111B208D-3A35-4E73-B81C-1AC403C38120}" dt="2019-01-12T07:18:57.149" v="26" actId="26606"/>
          <ac:spMkLst>
            <pc:docMk/>
            <pc:sldMk cId="0" sldId="260"/>
            <ac:spMk id="218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0"/>
            <ac:cxnSpMk id="97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0"/>
            <ac:cxnSpMk id="103" creationId="{C6C21149-7D17-44C2-AFB6-4D931DC55FB1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61"/>
        </pc:sldMkLst>
        <pc:spChg chg="add del">
          <ac:chgData name="Shivam Dalmia" userId="7999a76dbd0eb8bf" providerId="LiveId" clId="{111B208D-3A35-4E73-B81C-1AC403C38120}" dt="2019-01-12T07:18:06.337" v="23" actId="26606"/>
          <ac:spMkLst>
            <pc:docMk/>
            <pc:sldMk cId="0" sldId="261"/>
            <ac:spMk id="102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2T07:18:06.337" v="23" actId="26606"/>
          <ac:spMkLst>
            <pc:docMk/>
            <pc:sldMk cId="0" sldId="261"/>
            <ac:spMk id="106" creationId="{A0501A84-E03A-4644-83BE-A65F0ACCCC61}"/>
          </ac:spMkLst>
        </pc:spChg>
        <pc:spChg chg="add del">
          <ac:chgData name="Shivam Dalmia" userId="7999a76dbd0eb8bf" providerId="LiveId" clId="{111B208D-3A35-4E73-B81C-1AC403C38120}" dt="2019-01-12T07:18:06.337" v="23" actId="26606"/>
          <ac:spMkLst>
            <pc:docMk/>
            <pc:sldMk cId="0" sldId="261"/>
            <ac:spMk id="108" creationId="{33B1EE1F-6738-485F-A620-2602F7683DFB}"/>
          </ac:spMkLst>
        </pc:spChg>
        <pc:spChg chg="add del">
          <ac:chgData name="Shivam Dalmia" userId="7999a76dbd0eb8bf" providerId="LiveId" clId="{111B208D-3A35-4E73-B81C-1AC403C38120}" dt="2019-01-12T07:18:06.337" v="23" actId="26606"/>
          <ac:spMkLst>
            <pc:docMk/>
            <pc:sldMk cId="0" sldId="261"/>
            <ac:spMk id="112" creationId="{D9949DD4-1FB3-4162-9489-E2488DEC36F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1"/>
            <ac:spMk id="168" creationId="{75A6DB5F-AA8E-4943-8F98-0ECFC8F8CA7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1"/>
            <ac:spMk id="172" creationId="{68575C10-8187-4AC4-AD72-C754EAFD2867}"/>
          </ac:spMkLst>
        </pc:spChg>
        <pc:spChg chg="mod">
          <ac:chgData name="Shivam Dalmia" userId="7999a76dbd0eb8bf" providerId="LiveId" clId="{111B208D-3A35-4E73-B81C-1AC403C38120}" dt="2019-01-12T07:18:06.337" v="23" actId="26606"/>
          <ac:spMkLst>
            <pc:docMk/>
            <pc:sldMk cId="0" sldId="261"/>
            <ac:spMk id="224" creationId="{00000000-0000-0000-0000-000000000000}"/>
          </ac:spMkLst>
        </pc:spChg>
        <pc:spChg chg="del mod">
          <ac:chgData name="Shivam Dalmia" userId="7999a76dbd0eb8bf" providerId="LiveId" clId="{111B208D-3A35-4E73-B81C-1AC403C38120}" dt="2019-01-12T07:18:06.337" v="23" actId="26606"/>
          <ac:spMkLst>
            <pc:docMk/>
            <pc:sldMk cId="0" sldId="261"/>
            <ac:spMk id="225" creationId="{00000000-0000-0000-0000-000000000000}"/>
          </ac:spMkLst>
        </pc:spChg>
        <pc:graphicFrameChg chg="add mod">
          <ac:chgData name="Shivam Dalmia" userId="7999a76dbd0eb8bf" providerId="LiveId" clId="{111B208D-3A35-4E73-B81C-1AC403C38120}" dt="2019-01-12T07:18:26.898" v="25" actId="27957"/>
          <ac:graphicFrameMkLst>
            <pc:docMk/>
            <pc:sldMk cId="0" sldId="261"/>
            <ac:graphicFrameMk id="227" creationId="{B5ABA80A-50D2-4970-9477-9D4136C6ED30}"/>
          </ac:graphicFrameMkLst>
        </pc:graphicFrameChg>
        <pc:cxnChg chg="add del">
          <ac:chgData name="Shivam Dalmia" userId="7999a76dbd0eb8bf" providerId="LiveId" clId="{111B208D-3A35-4E73-B81C-1AC403C38120}" dt="2019-01-12T07:18:06.337" v="23" actId="26606"/>
          <ac:cxnSpMkLst>
            <pc:docMk/>
            <pc:sldMk cId="0" sldId="261"/>
            <ac:cxnSpMk id="104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2T07:18:06.337" v="23" actId="26606"/>
          <ac:cxnSpMkLst>
            <pc:docMk/>
            <pc:sldMk cId="0" sldId="261"/>
            <ac:cxnSpMk id="110" creationId="{ADC544FB-7860-4381-935B-43879C94F627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1"/>
            <ac:cxnSpMk id="170" creationId="{021C9DC4-86F2-4CAF-93CE-8F39F285695C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1"/>
            <ac:cxnSpMk id="174" creationId="{74E776C9-ED67-41B7-B3A3-4DF76EF3ACEE}"/>
          </ac:cxnSpMkLst>
        </pc:cxnChg>
      </pc:sldChg>
      <pc:sldChg chg="addSp delSp modSp mod ord setBg delDesignElem">
        <pc:chgData name="Shivam Dalmia" userId="7999a76dbd0eb8bf" providerId="LiveId" clId="{111B208D-3A35-4E73-B81C-1AC403C38120}" dt="2019-01-15T18:40:10.180" v="1499" actId="2711"/>
        <pc:sldMkLst>
          <pc:docMk/>
          <pc:sldMk cId="0" sldId="262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2"/>
            <ac:spMk id="109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2"/>
            <ac:spMk id="113" creationId="{A0501A84-E03A-4644-83BE-A65F0ACCCC61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2"/>
            <ac:spMk id="115" creationId="{33B1EE1F-6738-485F-A620-2602F7683DF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2"/>
            <ac:spMk id="119" creationId="{D9949DD4-1FB3-4162-9489-E2488DEC36F0}"/>
          </ac:spMkLst>
        </pc:spChg>
        <pc:spChg chg="mod">
          <ac:chgData name="Shivam Dalmia" userId="7999a76dbd0eb8bf" providerId="LiveId" clId="{111B208D-3A35-4E73-B81C-1AC403C38120}" dt="2019-01-12T07:19:04.485" v="27" actId="26606"/>
          <ac:spMkLst>
            <pc:docMk/>
            <pc:sldMk cId="0" sldId="262"/>
            <ac:spMk id="231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8:40:10.180" v="1499" actId="2711"/>
          <ac:spMkLst>
            <pc:docMk/>
            <pc:sldMk cId="0" sldId="262"/>
            <ac:spMk id="232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2"/>
            <ac:cxnSpMk id="111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2"/>
            <ac:cxnSpMk id="117" creationId="{ADC544FB-7860-4381-935B-43879C94F627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63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3"/>
            <ac:spMk id="116" creationId="{B9FC6610-A5F8-45EA-B7D4-AFDF75D208D8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3"/>
            <ac:spMk id="120" creationId="{A0A82B6D-BC09-42E4-837C-01BD5711645C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3"/>
            <ac:spMk id="122" creationId="{22AF9473-972A-4C96-9FB5-56DB416952B4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3"/>
            <ac:spMk id="124" creationId="{C298D360-BDA5-4D06-8EC7-65F404B27B01}"/>
          </ac:spMkLst>
        </pc:spChg>
        <pc:spChg chg="mod">
          <ac:chgData name="Shivam Dalmia" userId="7999a76dbd0eb8bf" providerId="LiveId" clId="{111B208D-3A35-4E73-B81C-1AC403C38120}" dt="2019-01-12T07:19:09.829" v="28" actId="26606"/>
          <ac:spMkLst>
            <pc:docMk/>
            <pc:sldMk cId="0" sldId="263"/>
            <ac:spMk id="239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3"/>
            <ac:cxnSpMk id="118" creationId="{4E9AB7A3-4EBC-40F6-99B4-4B1FE7F9DD4A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7:49:12.682" v="1247" actId="20577"/>
        <pc:sldMkLst>
          <pc:docMk/>
          <pc:sldMk cId="0" sldId="264"/>
        </pc:sldMkLst>
        <pc:spChg chg="add del">
          <ac:chgData name="Shivam Dalmia" userId="7999a76dbd0eb8bf" providerId="LiveId" clId="{111B208D-3A35-4E73-B81C-1AC403C38120}" dt="2019-01-12T07:19:22.582" v="30" actId="26606"/>
          <ac:spMkLst>
            <pc:docMk/>
            <pc:sldMk cId="0" sldId="264"/>
            <ac:spMk id="126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2T07:19:22.582" v="30" actId="26606"/>
          <ac:spMkLst>
            <pc:docMk/>
            <pc:sldMk cId="0" sldId="264"/>
            <ac:spMk id="130" creationId="{A0501A84-E03A-4644-83BE-A65F0ACCCC61}"/>
          </ac:spMkLst>
        </pc:spChg>
        <pc:spChg chg="mod">
          <ac:chgData name="Shivam Dalmia" userId="7999a76dbd0eb8bf" providerId="LiveId" clId="{111B208D-3A35-4E73-B81C-1AC403C38120}" dt="2019-01-12T07:19:32.358" v="35" actId="26606"/>
          <ac:spMkLst>
            <pc:docMk/>
            <pc:sldMk cId="0" sldId="264"/>
            <ac:spMk id="248" creationId="{00000000-0000-0000-0000-000000000000}"/>
          </ac:spMkLst>
        </pc:spChg>
        <pc:spChg chg="add del mod">
          <ac:chgData name="Shivam Dalmia" userId="7999a76dbd0eb8bf" providerId="LiveId" clId="{111B208D-3A35-4E73-B81C-1AC403C38120}" dt="2019-01-12T07:19:32.358" v="35" actId="26606"/>
          <ac:spMkLst>
            <pc:docMk/>
            <pc:sldMk cId="0" sldId="264"/>
            <ac:spMk id="249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2T07:19:22.582" v="30" actId="26606"/>
          <ac:spMkLst>
            <pc:docMk/>
            <pc:sldMk cId="0" sldId="264"/>
            <ac:spMk id="257" creationId="{33B1EE1F-6738-485F-A620-2602F7683DFB}"/>
          </ac:spMkLst>
        </pc:spChg>
        <pc:spChg chg="add del">
          <ac:chgData name="Shivam Dalmia" userId="7999a76dbd0eb8bf" providerId="LiveId" clId="{111B208D-3A35-4E73-B81C-1AC403C38120}" dt="2019-01-12T07:19:22.582" v="30" actId="26606"/>
          <ac:spMkLst>
            <pc:docMk/>
            <pc:sldMk cId="0" sldId="264"/>
            <ac:spMk id="261" creationId="{D9949DD4-1FB3-4162-9489-E2488DEC36F0}"/>
          </ac:spMkLst>
        </pc:spChg>
        <pc:spChg chg="add del">
          <ac:chgData name="Shivam Dalmia" userId="7999a76dbd0eb8bf" providerId="LiveId" clId="{111B208D-3A35-4E73-B81C-1AC403C38120}" dt="2019-01-12T07:19:24.339" v="32" actId="26606"/>
          <ac:spMkLst>
            <pc:docMk/>
            <pc:sldMk cId="0" sldId="264"/>
            <ac:spMk id="263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2T07:19:24.339" v="32" actId="26606"/>
          <ac:spMkLst>
            <pc:docMk/>
            <pc:sldMk cId="0" sldId="264"/>
            <ac:spMk id="265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2T07:19:24.339" v="32" actId="26606"/>
          <ac:spMkLst>
            <pc:docMk/>
            <pc:sldMk cId="0" sldId="264"/>
            <ac:spMk id="266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2T07:19:24.339" v="32" actId="26606"/>
          <ac:spMkLst>
            <pc:docMk/>
            <pc:sldMk cId="0" sldId="264"/>
            <ac:spMk id="268" creationId="{C2E5FCF0-567A-448C-A6E3-920BFC702C2F}"/>
          </ac:spMkLst>
        </pc:spChg>
        <pc:spChg chg="add del">
          <ac:chgData name="Shivam Dalmia" userId="7999a76dbd0eb8bf" providerId="LiveId" clId="{111B208D-3A35-4E73-B81C-1AC403C38120}" dt="2019-01-12T07:19:32.336" v="34" actId="26606"/>
          <ac:spMkLst>
            <pc:docMk/>
            <pc:sldMk cId="0" sldId="264"/>
            <ac:spMk id="270" creationId="{75A6DB5F-AA8E-4943-8F98-0ECFC8F8CA77}"/>
          </ac:spMkLst>
        </pc:spChg>
        <pc:spChg chg="add del">
          <ac:chgData name="Shivam Dalmia" userId="7999a76dbd0eb8bf" providerId="LiveId" clId="{111B208D-3A35-4E73-B81C-1AC403C38120}" dt="2019-01-12T07:19:32.336" v="34" actId="26606"/>
          <ac:spMkLst>
            <pc:docMk/>
            <pc:sldMk cId="0" sldId="264"/>
            <ac:spMk id="272" creationId="{68575C10-8187-4AC4-AD72-C754EAFD286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4"/>
            <ac:spMk id="275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4"/>
            <ac:spMk id="277" creationId="{3D4E69A3-AF36-427D-AD1D-695E4362CB36}"/>
          </ac:spMkLst>
        </pc:spChg>
        <pc:spChg chg="add mod">
          <ac:chgData name="Shivam Dalmia" userId="7999a76dbd0eb8bf" providerId="LiveId" clId="{111B208D-3A35-4E73-B81C-1AC403C38120}" dt="2019-01-15T17:49:12.682" v="1247" actId="20577"/>
          <ac:spMkLst>
            <pc:docMk/>
            <pc:sldMk cId="0" sldId="264"/>
            <ac:spMk id="278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4"/>
            <ac:spMk id="279" creationId="{759B06A6-211C-43A2-8278-A81EAAD3AA6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4"/>
            <ac:spMk id="280" creationId="{A3444B27-B543-4CF9-AB5E-E911874737D2}"/>
          </ac:spMkLst>
        </pc:spChg>
        <pc:graphicFrameChg chg="add del">
          <ac:chgData name="Shivam Dalmia" userId="7999a76dbd0eb8bf" providerId="LiveId" clId="{111B208D-3A35-4E73-B81C-1AC403C38120}" dt="2019-01-12T07:19:32.336" v="34" actId="26606"/>
          <ac:graphicFrameMkLst>
            <pc:docMk/>
            <pc:sldMk cId="0" sldId="264"/>
            <ac:graphicFrameMk id="251" creationId="{13ACF326-66C8-42C9-8E2B-F163E0B39512}"/>
          </ac:graphicFrameMkLst>
        </pc:graphicFrameChg>
        <pc:cxnChg chg="add del">
          <ac:chgData name="Shivam Dalmia" userId="7999a76dbd0eb8bf" providerId="LiveId" clId="{111B208D-3A35-4E73-B81C-1AC403C38120}" dt="2019-01-12T07:19:22.582" v="30" actId="26606"/>
          <ac:cxnSpMkLst>
            <pc:docMk/>
            <pc:sldMk cId="0" sldId="264"/>
            <ac:cxnSpMk id="128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2T07:19:22.582" v="30" actId="26606"/>
          <ac:cxnSpMkLst>
            <pc:docMk/>
            <pc:sldMk cId="0" sldId="264"/>
            <ac:cxnSpMk id="259" creationId="{ADC544FB-7860-4381-935B-43879C94F627}"/>
          </ac:cxnSpMkLst>
        </pc:cxnChg>
        <pc:cxnChg chg="add del">
          <ac:chgData name="Shivam Dalmia" userId="7999a76dbd0eb8bf" providerId="LiveId" clId="{111B208D-3A35-4E73-B81C-1AC403C38120}" dt="2019-01-12T07:19:24.339" v="32" actId="26606"/>
          <ac:cxnSpMkLst>
            <pc:docMk/>
            <pc:sldMk cId="0" sldId="264"/>
            <ac:cxnSpMk id="264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2T07:19:24.339" v="32" actId="26606"/>
          <ac:cxnSpMkLst>
            <pc:docMk/>
            <pc:sldMk cId="0" sldId="264"/>
            <ac:cxnSpMk id="267" creationId="{C6C21149-7D17-44C2-AFB6-4D931DC55FB1}"/>
          </ac:cxnSpMkLst>
        </pc:cxnChg>
        <pc:cxnChg chg="add del">
          <ac:chgData name="Shivam Dalmia" userId="7999a76dbd0eb8bf" providerId="LiveId" clId="{111B208D-3A35-4E73-B81C-1AC403C38120}" dt="2019-01-12T07:19:32.336" v="34" actId="26606"/>
          <ac:cxnSpMkLst>
            <pc:docMk/>
            <pc:sldMk cId="0" sldId="264"/>
            <ac:cxnSpMk id="271" creationId="{021C9DC4-86F2-4CAF-93CE-8F39F285695C}"/>
          </ac:cxnSpMkLst>
        </pc:cxnChg>
        <pc:cxnChg chg="add del">
          <ac:chgData name="Shivam Dalmia" userId="7999a76dbd0eb8bf" providerId="LiveId" clId="{111B208D-3A35-4E73-B81C-1AC403C38120}" dt="2019-01-12T07:19:32.336" v="34" actId="26606"/>
          <ac:cxnSpMkLst>
            <pc:docMk/>
            <pc:sldMk cId="0" sldId="264"/>
            <ac:cxnSpMk id="273" creationId="{74E776C9-ED67-41B7-B3A3-4DF76EF3ACEE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4"/>
            <ac:cxnSpMk id="276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4"/>
            <ac:cxnSpMk id="281" creationId="{333CEE56-E85F-4F4D-ABDB-0F0424AED678}"/>
          </ac:cxnSpMkLst>
        </pc:cxnChg>
      </pc:sldChg>
      <pc:sldChg chg="modSp">
        <pc:chgData name="Shivam Dalmia" userId="7999a76dbd0eb8bf" providerId="LiveId" clId="{111B208D-3A35-4E73-B81C-1AC403C38120}" dt="2019-01-15T17:49:57.777" v="1253" actId="20577"/>
        <pc:sldMkLst>
          <pc:docMk/>
          <pc:sldMk cId="0" sldId="265"/>
        </pc:sldMkLst>
        <pc:spChg chg="mod">
          <ac:chgData name="Shivam Dalmia" userId="7999a76dbd0eb8bf" providerId="LiveId" clId="{111B208D-3A35-4E73-B81C-1AC403C38120}" dt="2019-01-15T17:49:41.328" v="1251" actId="14100"/>
          <ac:spMkLst>
            <pc:docMk/>
            <pc:sldMk cId="0" sldId="265"/>
            <ac:spMk id="256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7:49:57.777" v="1253" actId="20577"/>
          <ac:spMkLst>
            <pc:docMk/>
            <pc:sldMk cId="0" sldId="265"/>
            <ac:spMk id="257" creationId="{00000000-0000-0000-0000-000000000000}"/>
          </ac:spMkLst>
        </pc:spChg>
        <pc:picChg chg="mod">
          <ac:chgData name="Shivam Dalmia" userId="7999a76dbd0eb8bf" providerId="LiveId" clId="{111B208D-3A35-4E73-B81C-1AC403C38120}" dt="2019-01-15T17:49:52.381" v="1252" actId="1076"/>
          <ac:picMkLst>
            <pc:docMk/>
            <pc:sldMk cId="0" sldId="265"/>
            <ac:picMk id="258" creationId="{00000000-0000-0000-0000-000000000000}"/>
          </ac:picMkLst>
        </pc:picChg>
      </pc:sldChg>
      <pc:sldChg chg="del">
        <pc:chgData name="Shivam Dalmia" userId="7999a76dbd0eb8bf" providerId="LiveId" clId="{111B208D-3A35-4E73-B81C-1AC403C38120}" dt="2019-01-15T17:50:09.447" v="1254" actId="2696"/>
        <pc:sldMkLst>
          <pc:docMk/>
          <pc:sldMk cId="0" sldId="266"/>
        </pc:sldMkLst>
      </pc:sldChg>
      <pc:sldChg chg="addSp delSp modSp mod setBg delDesignElem">
        <pc:chgData name="Shivam Dalmia" userId="7999a76dbd0eb8bf" providerId="LiveId" clId="{111B208D-3A35-4E73-B81C-1AC403C38120}" dt="2019-01-15T17:50:31.106" v="1256" actId="114"/>
        <pc:sldMkLst>
          <pc:docMk/>
          <pc:sldMk cId="0" sldId="267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7"/>
            <ac:spMk id="88" creationId="{3D4E69A3-AF36-427D-AD1D-695E4362CB36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7"/>
            <ac:spMk id="90" creationId="{759B06A6-211C-43A2-8278-A81EAAD3AA6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7"/>
            <ac:spMk id="92" creationId="{A3444B27-B543-4CF9-AB5E-E911874737D2}"/>
          </ac:spMkLst>
        </pc:spChg>
        <pc:spChg chg="mod ord">
          <ac:chgData name="Shivam Dalmia" userId="7999a76dbd0eb8bf" providerId="LiveId" clId="{111B208D-3A35-4E73-B81C-1AC403C38120}" dt="2019-01-15T17:50:31.106" v="1256" actId="114"/>
          <ac:spMkLst>
            <pc:docMk/>
            <pc:sldMk cId="0" sldId="267"/>
            <ac:spMk id="274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7:50:22.530" v="1255" actId="2711"/>
          <ac:spMkLst>
            <pc:docMk/>
            <pc:sldMk cId="0" sldId="267"/>
            <ac:spMk id="275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7"/>
            <ac:cxnSpMk id="94" creationId="{333CEE56-E85F-4F4D-ABDB-0F0424AED678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7:50:46.468" v="1258" actId="114"/>
        <pc:sldMkLst>
          <pc:docMk/>
          <pc:sldMk cId="0" sldId="268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8"/>
            <ac:spMk id="96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8"/>
            <ac:spMk id="98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8"/>
            <ac:spMk id="102" creationId="{C2E5FCF0-567A-448C-A6E3-920BFC702C2F}"/>
          </ac:spMkLst>
        </pc:spChg>
        <pc:spChg chg="mod">
          <ac:chgData name="Shivam Dalmia" userId="7999a76dbd0eb8bf" providerId="LiveId" clId="{111B208D-3A35-4E73-B81C-1AC403C38120}" dt="2019-01-15T17:50:46.468" v="1258" actId="114"/>
          <ac:spMkLst>
            <pc:docMk/>
            <pc:sldMk cId="0" sldId="268"/>
            <ac:spMk id="282" creationId="{00000000-0000-0000-0000-000000000000}"/>
          </ac:spMkLst>
        </pc:spChg>
        <pc:spChg chg="mod">
          <ac:chgData name="Shivam Dalmia" userId="7999a76dbd0eb8bf" providerId="LiveId" clId="{111B208D-3A35-4E73-B81C-1AC403C38120}" dt="2019-01-12T07:20:00.559" v="37" actId="26606"/>
          <ac:spMkLst>
            <pc:docMk/>
            <pc:sldMk cId="0" sldId="268"/>
            <ac:spMk id="283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8"/>
            <ac:cxnSpMk id="100" creationId="{C6C21149-7D17-44C2-AFB6-4D931DC55FB1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7:50:59.899" v="1265" actId="27636"/>
        <pc:sldMkLst>
          <pc:docMk/>
          <pc:sldMk cId="0" sldId="269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9"/>
            <ac:spMk id="104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9"/>
            <ac:spMk id="106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69"/>
            <ac:spMk id="110" creationId="{C2E5FCF0-567A-448C-A6E3-920BFC702C2F}"/>
          </ac:spMkLst>
        </pc:spChg>
        <pc:spChg chg="mod">
          <ac:chgData name="Shivam Dalmia" userId="7999a76dbd0eb8bf" providerId="LiveId" clId="{111B208D-3A35-4E73-B81C-1AC403C38120}" dt="2019-01-14T08:19:26.521" v="150"/>
          <ac:spMkLst>
            <pc:docMk/>
            <pc:sldMk cId="0" sldId="269"/>
            <ac:spMk id="290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7:50:59.899" v="1265" actId="27636"/>
          <ac:spMkLst>
            <pc:docMk/>
            <pc:sldMk cId="0" sldId="269"/>
            <ac:spMk id="291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69"/>
            <ac:cxnSpMk id="108" creationId="{C6C21149-7D17-44C2-AFB6-4D931DC55FB1}"/>
          </ac:cxnSpMkLst>
        </pc:cxnChg>
      </pc:sldChg>
      <pc:sldChg chg="addSp delSp modSp mod setBg">
        <pc:chgData name="Shivam Dalmia" userId="7999a76dbd0eb8bf" providerId="LiveId" clId="{111B208D-3A35-4E73-B81C-1AC403C38120}" dt="2019-01-15T17:52:26.213" v="1278" actId="12"/>
        <pc:sldMkLst>
          <pc:docMk/>
          <pc:sldMk cId="0" sldId="270"/>
        </pc:sldMkLst>
        <pc:spChg chg="add">
          <ac:chgData name="Shivam Dalmia" userId="7999a76dbd0eb8bf" providerId="LiveId" clId="{111B208D-3A35-4E73-B81C-1AC403C38120}" dt="2019-01-15T17:52:10.181" v="1274" actId="26606"/>
          <ac:spMkLst>
            <pc:docMk/>
            <pc:sldMk cId="0" sldId="270"/>
            <ac:spMk id="116" creationId="{75A6DB5F-AA8E-4943-8F98-0ECFC8F8CA77}"/>
          </ac:spMkLst>
        </pc:spChg>
        <pc:spChg chg="add">
          <ac:chgData name="Shivam Dalmia" userId="7999a76dbd0eb8bf" providerId="LiveId" clId="{111B208D-3A35-4E73-B81C-1AC403C38120}" dt="2019-01-15T17:52:10.181" v="1274" actId="26606"/>
          <ac:spMkLst>
            <pc:docMk/>
            <pc:sldMk cId="0" sldId="270"/>
            <ac:spMk id="120" creationId="{A0501A84-E03A-4644-83BE-A65F0ACCCC61}"/>
          </ac:spMkLst>
        </pc:spChg>
        <pc:spChg chg="add">
          <ac:chgData name="Shivam Dalmia" userId="7999a76dbd0eb8bf" providerId="LiveId" clId="{111B208D-3A35-4E73-B81C-1AC403C38120}" dt="2019-01-15T17:52:10.181" v="1274" actId="26606"/>
          <ac:spMkLst>
            <pc:docMk/>
            <pc:sldMk cId="0" sldId="270"/>
            <ac:spMk id="122" creationId="{33B1EE1F-6738-485F-A620-2602F7683DFB}"/>
          </ac:spMkLst>
        </pc:spChg>
        <pc:spChg chg="add">
          <ac:chgData name="Shivam Dalmia" userId="7999a76dbd0eb8bf" providerId="LiveId" clId="{111B208D-3A35-4E73-B81C-1AC403C38120}" dt="2019-01-15T17:52:10.181" v="1274" actId="26606"/>
          <ac:spMkLst>
            <pc:docMk/>
            <pc:sldMk cId="0" sldId="270"/>
            <ac:spMk id="126" creationId="{D9949DD4-1FB3-4162-9489-E2488DEC36F0}"/>
          </ac:spMkLst>
        </pc:spChg>
        <pc:spChg chg="mod">
          <ac:chgData name="Shivam Dalmia" userId="7999a76dbd0eb8bf" providerId="LiveId" clId="{111B208D-3A35-4E73-B81C-1AC403C38120}" dt="2019-01-15T17:52:10.181" v="1274" actId="26606"/>
          <ac:spMkLst>
            <pc:docMk/>
            <pc:sldMk cId="0" sldId="270"/>
            <ac:spMk id="299" creationId="{00000000-0000-0000-0000-000000000000}"/>
          </ac:spMkLst>
        </pc:spChg>
        <pc:spChg chg="del mod">
          <ac:chgData name="Shivam Dalmia" userId="7999a76dbd0eb8bf" providerId="LiveId" clId="{111B208D-3A35-4E73-B81C-1AC403C38120}" dt="2019-01-15T17:52:10.181" v="1274" actId="26606"/>
          <ac:spMkLst>
            <pc:docMk/>
            <pc:sldMk cId="0" sldId="270"/>
            <ac:spMk id="300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7:51:59.399" v="1273" actId="20577"/>
          <ac:spMkLst>
            <pc:docMk/>
            <pc:sldMk cId="0" sldId="270"/>
            <ac:spMk id="301" creationId="{00000000-0000-0000-0000-000000000000}"/>
          </ac:spMkLst>
        </pc:spChg>
        <pc:graphicFrameChg chg="add mod">
          <ac:chgData name="Shivam Dalmia" userId="7999a76dbd0eb8bf" providerId="LiveId" clId="{111B208D-3A35-4E73-B81C-1AC403C38120}" dt="2019-01-15T17:52:26.213" v="1278" actId="12"/>
          <ac:graphicFrameMkLst>
            <pc:docMk/>
            <pc:sldMk cId="0" sldId="270"/>
            <ac:graphicFrameMk id="303" creationId="{C5D3FA36-0E3F-40C2-93DE-2CFBAE7E8B0C}"/>
          </ac:graphicFrameMkLst>
        </pc:graphicFrameChg>
        <pc:cxnChg chg="add">
          <ac:chgData name="Shivam Dalmia" userId="7999a76dbd0eb8bf" providerId="LiveId" clId="{111B208D-3A35-4E73-B81C-1AC403C38120}" dt="2019-01-15T17:52:10.181" v="1274" actId="26606"/>
          <ac:cxnSpMkLst>
            <pc:docMk/>
            <pc:sldMk cId="0" sldId="270"/>
            <ac:cxnSpMk id="118" creationId="{021C9DC4-86F2-4CAF-93CE-8F39F285695C}"/>
          </ac:cxnSpMkLst>
        </pc:cxnChg>
        <pc:cxnChg chg="add">
          <ac:chgData name="Shivam Dalmia" userId="7999a76dbd0eb8bf" providerId="LiveId" clId="{111B208D-3A35-4E73-B81C-1AC403C38120}" dt="2019-01-15T17:52:10.181" v="1274" actId="26606"/>
          <ac:cxnSpMkLst>
            <pc:docMk/>
            <pc:sldMk cId="0" sldId="270"/>
            <ac:cxnSpMk id="124" creationId="{ADC544FB-7860-4381-935B-43879C94F627}"/>
          </ac:cxnSpMkLst>
        </pc:cxnChg>
      </pc:sldChg>
      <pc:sldChg chg="modSp">
        <pc:chgData name="Shivam Dalmia" userId="7999a76dbd0eb8bf" providerId="LiveId" clId="{111B208D-3A35-4E73-B81C-1AC403C38120}" dt="2019-01-15T17:52:37.032" v="1279" actId="14100"/>
        <pc:sldMkLst>
          <pc:docMk/>
          <pc:sldMk cId="0" sldId="271"/>
        </pc:sldMkLst>
        <pc:graphicFrameChg chg="mod modGraphic">
          <ac:chgData name="Shivam Dalmia" userId="7999a76dbd0eb8bf" providerId="LiveId" clId="{111B208D-3A35-4E73-B81C-1AC403C38120}" dt="2019-01-15T17:52:37.032" v="1279" actId="14100"/>
          <ac:graphicFrameMkLst>
            <pc:docMk/>
            <pc:sldMk cId="0" sldId="271"/>
            <ac:graphicFrameMk id="310" creationId="{00000000-0000-0000-0000-000000000000}"/>
          </ac:graphicFrameMkLst>
        </pc:graphicFrameChg>
      </pc:sldChg>
      <pc:sldChg chg="modSp">
        <pc:chgData name="Shivam Dalmia" userId="7999a76dbd0eb8bf" providerId="LiveId" clId="{111B208D-3A35-4E73-B81C-1AC403C38120}" dt="2019-01-15T17:52:54.485" v="1280" actId="2711"/>
        <pc:sldMkLst>
          <pc:docMk/>
          <pc:sldMk cId="0" sldId="272"/>
        </pc:sldMkLst>
        <pc:spChg chg="mod">
          <ac:chgData name="Shivam Dalmia" userId="7999a76dbd0eb8bf" providerId="LiveId" clId="{111B208D-3A35-4E73-B81C-1AC403C38120}" dt="2019-01-15T17:52:54.485" v="1280" actId="2711"/>
          <ac:spMkLst>
            <pc:docMk/>
            <pc:sldMk cId="0" sldId="272"/>
            <ac:spMk id="322" creationId="{00000000-0000-0000-0000-000000000000}"/>
          </ac:spMkLst>
        </pc:sp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73"/>
        </pc:sldMkLst>
        <pc:spChg chg="add del">
          <ac:chgData name="Shivam Dalmia" userId="7999a76dbd0eb8bf" providerId="LiveId" clId="{111B208D-3A35-4E73-B81C-1AC403C38120}" dt="2019-01-12T07:20:39.156" v="40" actId="26606"/>
          <ac:spMkLst>
            <pc:docMk/>
            <pc:sldMk cId="0" sldId="273"/>
            <ac:spMk id="79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2T07:20:39.156" v="40" actId="26606"/>
          <ac:spMkLst>
            <pc:docMk/>
            <pc:sldMk cId="0" sldId="273"/>
            <ac:spMk id="81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2T07:20:39.156" v="40" actId="26606"/>
          <ac:spMkLst>
            <pc:docMk/>
            <pc:sldMk cId="0" sldId="273"/>
            <ac:spMk id="85" creationId="{C2E5FCF0-567A-448C-A6E3-920BFC702C2F}"/>
          </ac:spMkLst>
        </pc:spChg>
        <pc:spChg chg="mod">
          <ac:chgData name="Shivam Dalmia" userId="7999a76dbd0eb8bf" providerId="LiveId" clId="{111B208D-3A35-4E73-B81C-1AC403C38120}" dt="2019-01-14T08:19:26.521" v="150"/>
          <ac:spMkLst>
            <pc:docMk/>
            <pc:sldMk cId="0" sldId="273"/>
            <ac:spMk id="329" creationId="{00000000-0000-0000-0000-000000000000}"/>
          </ac:spMkLst>
        </pc:spChg>
        <pc:spChg chg="add del mod">
          <ac:chgData name="Shivam Dalmia" userId="7999a76dbd0eb8bf" providerId="LiveId" clId="{111B208D-3A35-4E73-B81C-1AC403C38120}" dt="2019-01-12T07:20:40.574" v="43" actId="26606"/>
          <ac:spMkLst>
            <pc:docMk/>
            <pc:sldMk cId="0" sldId="273"/>
            <ac:spMk id="330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2T07:20:40.551" v="42" actId="26606"/>
          <ac:spMkLst>
            <pc:docMk/>
            <pc:sldMk cId="0" sldId="273"/>
            <ac:spMk id="333" creationId="{68575C10-8187-4AC4-AD72-C754EAFD2867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3"/>
            <ac:spMk id="336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3"/>
            <ac:spMk id="337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3"/>
            <ac:spMk id="339" creationId="{C2E5FCF0-567A-448C-A6E3-920BFC702C2F}"/>
          </ac:spMkLst>
        </pc:spChg>
        <pc:spChg chg="add">
          <ac:chgData name="Shivam Dalmia" userId="7999a76dbd0eb8bf" providerId="LiveId" clId="{111B208D-3A35-4E73-B81C-1AC403C38120}" dt="2019-01-12T07:20:40.574" v="43" actId="26606"/>
          <ac:spMkLst>
            <pc:docMk/>
            <pc:sldMk cId="0" sldId="273"/>
            <ac:spMk id="340" creationId="{00000000-0000-0000-0000-000000000000}"/>
          </ac:spMkLst>
        </pc:spChg>
        <pc:graphicFrameChg chg="add del">
          <ac:chgData name="Shivam Dalmia" userId="7999a76dbd0eb8bf" providerId="LiveId" clId="{111B208D-3A35-4E73-B81C-1AC403C38120}" dt="2019-01-12T07:20:40.551" v="42" actId="26606"/>
          <ac:graphicFrameMkLst>
            <pc:docMk/>
            <pc:sldMk cId="0" sldId="273"/>
            <ac:graphicFrameMk id="332" creationId="{9A12631A-BD7D-4768-9566-514EE8903C43}"/>
          </ac:graphicFrameMkLst>
        </pc:graphicFrameChg>
        <pc:cxnChg chg="add del">
          <ac:chgData name="Shivam Dalmia" userId="7999a76dbd0eb8bf" providerId="LiveId" clId="{111B208D-3A35-4E73-B81C-1AC403C38120}" dt="2019-01-12T07:20:39.156" v="40" actId="26606"/>
          <ac:cxnSpMkLst>
            <pc:docMk/>
            <pc:sldMk cId="0" sldId="273"/>
            <ac:cxnSpMk id="83" creationId="{C6C21149-7D17-44C2-AFB6-4D931DC55FB1}"/>
          </ac:cxnSpMkLst>
        </pc:cxnChg>
        <pc:cxnChg chg="add del">
          <ac:chgData name="Shivam Dalmia" userId="7999a76dbd0eb8bf" providerId="LiveId" clId="{111B208D-3A35-4E73-B81C-1AC403C38120}" dt="2019-01-12T07:20:40.551" v="42" actId="26606"/>
          <ac:cxnSpMkLst>
            <pc:docMk/>
            <pc:sldMk cId="0" sldId="273"/>
            <ac:cxnSpMk id="334" creationId="{74E776C9-ED67-41B7-B3A3-4DF76EF3ACEE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73"/>
            <ac:cxnSpMk id="338" creationId="{C6C21149-7D17-44C2-AFB6-4D931DC55FB1}"/>
          </ac:cxnSpMkLst>
        </pc:cxnChg>
      </pc:sldChg>
      <pc:sldChg chg="modSp">
        <pc:chgData name="Shivam Dalmia" userId="7999a76dbd0eb8bf" providerId="LiveId" clId="{111B208D-3A35-4E73-B81C-1AC403C38120}" dt="2019-01-15T21:34:39.079" v="1500" actId="20577"/>
        <pc:sldMkLst>
          <pc:docMk/>
          <pc:sldMk cId="0" sldId="274"/>
        </pc:sldMkLst>
        <pc:spChg chg="mod">
          <ac:chgData name="Shivam Dalmia" userId="7999a76dbd0eb8bf" providerId="LiveId" clId="{111B208D-3A35-4E73-B81C-1AC403C38120}" dt="2019-01-15T18:31:56.371" v="1421" actId="2711"/>
          <ac:spMkLst>
            <pc:docMk/>
            <pc:sldMk cId="0" sldId="274"/>
            <ac:spMk id="337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8:32:33.136" v="1428" actId="14100"/>
          <ac:spMkLst>
            <pc:docMk/>
            <pc:sldMk cId="0" sldId="274"/>
            <ac:spMk id="338" creationId="{00000000-0000-0000-0000-000000000000}"/>
          </ac:spMkLst>
        </pc:spChg>
        <pc:spChg chg="mod">
          <ac:chgData name="Shivam Dalmia" userId="7999a76dbd0eb8bf" providerId="LiveId" clId="{111B208D-3A35-4E73-B81C-1AC403C38120}" dt="2019-01-15T21:34:39.079" v="1500" actId="20577"/>
          <ac:spMkLst>
            <pc:docMk/>
            <pc:sldMk cId="0" sldId="274"/>
            <ac:spMk id="339" creationId="{00000000-0000-0000-0000-000000000000}"/>
          </ac:spMkLst>
        </pc:sp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75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5"/>
            <ac:spMk id="96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5"/>
            <ac:spMk id="98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5"/>
            <ac:spMk id="102" creationId="{C2E5FCF0-567A-448C-A6E3-920BFC702C2F}"/>
          </ac:spMkLst>
        </pc:spChg>
        <pc:spChg chg="mod">
          <ac:chgData name="Shivam Dalmia" userId="7999a76dbd0eb8bf" providerId="LiveId" clId="{111B208D-3A35-4E73-B81C-1AC403C38120}" dt="2019-01-12T07:20:50.566" v="44" actId="26606"/>
          <ac:spMkLst>
            <pc:docMk/>
            <pc:sldMk cId="0" sldId="275"/>
            <ac:spMk id="346" creationId="{00000000-0000-0000-0000-000000000000}"/>
          </ac:spMkLst>
        </pc:spChg>
        <pc:spChg chg="mod">
          <ac:chgData name="Shivam Dalmia" userId="7999a76dbd0eb8bf" providerId="LiveId" clId="{111B208D-3A35-4E73-B81C-1AC403C38120}" dt="2019-01-12T07:20:50.628" v="45" actId="27636"/>
          <ac:spMkLst>
            <pc:docMk/>
            <pc:sldMk cId="0" sldId="275"/>
            <ac:spMk id="347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75"/>
            <ac:cxnSpMk id="100" creationId="{C6C21149-7D17-44C2-AFB6-4D931DC55FB1}"/>
          </ac:cxnSpMkLst>
        </pc:cxnChg>
      </pc:sldChg>
      <pc:sldChg chg="addSp delSp modSp">
        <pc:chgData name="Shivam Dalmia" userId="7999a76dbd0eb8bf" providerId="LiveId" clId="{111B208D-3A35-4E73-B81C-1AC403C38120}" dt="2019-01-15T18:31:25.251" v="1416" actId="14100"/>
        <pc:sldMkLst>
          <pc:docMk/>
          <pc:sldMk cId="0" sldId="276"/>
        </pc:sldMkLst>
        <pc:spChg chg="add mod">
          <ac:chgData name="Shivam Dalmia" userId="7999a76dbd0eb8bf" providerId="LiveId" clId="{111B208D-3A35-4E73-B81C-1AC403C38120}" dt="2019-01-15T18:29:30.672" v="1388" actId="1076"/>
          <ac:spMkLst>
            <pc:docMk/>
            <pc:sldMk cId="0" sldId="276"/>
            <ac:spMk id="2" creationId="{4DA188BD-4C38-4529-9E32-A6D978BFE5BA}"/>
          </ac:spMkLst>
        </pc:spChg>
        <pc:spChg chg="add del">
          <ac:chgData name="Shivam Dalmia" userId="7999a76dbd0eb8bf" providerId="LiveId" clId="{111B208D-3A35-4E73-B81C-1AC403C38120}" dt="2019-01-15T18:29:59.735" v="1395"/>
          <ac:spMkLst>
            <pc:docMk/>
            <pc:sldMk cId="0" sldId="276"/>
            <ac:spMk id="3" creationId="{7DD53D85-7978-48DD-BF8A-9137267737D1}"/>
          </ac:spMkLst>
        </pc:spChg>
        <pc:spChg chg="add mod">
          <ac:chgData name="Shivam Dalmia" userId="7999a76dbd0eb8bf" providerId="LiveId" clId="{111B208D-3A35-4E73-B81C-1AC403C38120}" dt="2019-01-15T18:30:26.743" v="1403" actId="14100"/>
          <ac:spMkLst>
            <pc:docMk/>
            <pc:sldMk cId="0" sldId="276"/>
            <ac:spMk id="4" creationId="{1C131C7A-7C3C-4501-B8E0-00B1B8F31B35}"/>
          </ac:spMkLst>
        </pc:spChg>
        <pc:spChg chg="mod">
          <ac:chgData name="Shivam Dalmia" userId="7999a76dbd0eb8bf" providerId="LiveId" clId="{111B208D-3A35-4E73-B81C-1AC403C38120}" dt="2019-01-15T18:30:54.912" v="1408" actId="114"/>
          <ac:spMkLst>
            <pc:docMk/>
            <pc:sldMk cId="0" sldId="276"/>
            <ac:spMk id="354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8:31:16.318" v="1415" actId="20577"/>
          <ac:spMkLst>
            <pc:docMk/>
            <pc:sldMk cId="0" sldId="276"/>
            <ac:spMk id="355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8:30:42.769" v="1405" actId="2711"/>
          <ac:spMkLst>
            <pc:docMk/>
            <pc:sldMk cId="0" sldId="276"/>
            <ac:spMk id="356" creationId="{00000000-0000-0000-0000-000000000000}"/>
          </ac:spMkLst>
        </pc:spChg>
        <pc:spChg chg="mod">
          <ac:chgData name="Shivam Dalmia" userId="7999a76dbd0eb8bf" providerId="LiveId" clId="{111B208D-3A35-4E73-B81C-1AC403C38120}" dt="2019-01-15T18:31:25.251" v="1416" actId="14100"/>
          <ac:spMkLst>
            <pc:docMk/>
            <pc:sldMk cId="0" sldId="276"/>
            <ac:spMk id="357" creationId="{00000000-0000-0000-0000-000000000000}"/>
          </ac:spMkLst>
        </pc:spChg>
        <pc:spChg chg="del mod">
          <ac:chgData name="Shivam Dalmia" userId="7999a76dbd0eb8bf" providerId="LiveId" clId="{111B208D-3A35-4E73-B81C-1AC403C38120}" dt="2019-01-15T18:31:09.895" v="1413" actId="478"/>
          <ac:spMkLst>
            <pc:docMk/>
            <pc:sldMk cId="0" sldId="276"/>
            <ac:spMk id="358" creationId="{00000000-0000-0000-0000-000000000000}"/>
          </ac:spMkLst>
        </pc:spChg>
        <pc:spChg chg="del mod">
          <ac:chgData name="Shivam Dalmia" userId="7999a76dbd0eb8bf" providerId="LiveId" clId="{111B208D-3A35-4E73-B81C-1AC403C38120}" dt="2019-01-15T18:31:08.628" v="1412" actId="478"/>
          <ac:spMkLst>
            <pc:docMk/>
            <pc:sldMk cId="0" sldId="276"/>
            <ac:spMk id="359" creationId="{00000000-0000-0000-0000-000000000000}"/>
          </ac:spMkLst>
        </pc:spChg>
      </pc:sldChg>
      <pc:sldChg chg="addSp delSp modSp mod setBg">
        <pc:chgData name="Shivam Dalmia" userId="7999a76dbd0eb8bf" providerId="LiveId" clId="{111B208D-3A35-4E73-B81C-1AC403C38120}" dt="2019-01-15T18:32:57.803" v="1432" actId="26606"/>
        <pc:sldMkLst>
          <pc:docMk/>
          <pc:sldMk cId="0" sldId="277"/>
        </pc:sldMkLst>
        <pc:spChg chg="add del">
          <ac:chgData name="Shivam Dalmia" userId="7999a76dbd0eb8bf" providerId="LiveId" clId="{111B208D-3A35-4E73-B81C-1AC403C38120}" dt="2019-01-15T18:32:57.803" v="1432" actId="26606"/>
          <ac:spMkLst>
            <pc:docMk/>
            <pc:sldMk cId="0" sldId="277"/>
            <ac:spMk id="117" creationId="{0FBC8A7B-9E5A-4B09-9C33-C600BD17CD02}"/>
          </ac:spMkLst>
        </pc:spChg>
        <pc:spChg chg="add del">
          <ac:chgData name="Shivam Dalmia" userId="7999a76dbd0eb8bf" providerId="LiveId" clId="{111B208D-3A35-4E73-B81C-1AC403C38120}" dt="2019-01-15T18:32:57.803" v="1432" actId="26606"/>
          <ac:spMkLst>
            <pc:docMk/>
            <pc:sldMk cId="0" sldId="277"/>
            <ac:spMk id="119" creationId="{4BB015B5-4A87-4EA6-8B82-41210F3BE9D7}"/>
          </ac:spMkLst>
        </pc:spChg>
        <pc:spChg chg="add del">
          <ac:chgData name="Shivam Dalmia" userId="7999a76dbd0eb8bf" providerId="LiveId" clId="{111B208D-3A35-4E73-B81C-1AC403C38120}" dt="2019-01-15T18:32:57.803" v="1432" actId="26606"/>
          <ac:spMkLst>
            <pc:docMk/>
            <pc:sldMk cId="0" sldId="277"/>
            <ac:spMk id="121" creationId="{3C34EE6D-3EF3-46CE-B8E1-B95710DC997C}"/>
          </ac:spMkLst>
        </pc:spChg>
        <pc:spChg chg="add del">
          <ac:chgData name="Shivam Dalmia" userId="7999a76dbd0eb8bf" providerId="LiveId" clId="{111B208D-3A35-4E73-B81C-1AC403C38120}" dt="2019-01-15T18:32:57.789" v="1431" actId="26606"/>
          <ac:spMkLst>
            <pc:docMk/>
            <pc:sldMk cId="0" sldId="277"/>
            <ac:spMk id="181" creationId="{E212883E-84C3-42AD-B34A-4D249825156D}"/>
          </ac:spMkLst>
        </pc:spChg>
        <pc:spChg chg="add del">
          <ac:chgData name="Shivam Dalmia" userId="7999a76dbd0eb8bf" providerId="LiveId" clId="{111B208D-3A35-4E73-B81C-1AC403C38120}" dt="2019-01-15T18:32:57.789" v="1431" actId="26606"/>
          <ac:spMkLst>
            <pc:docMk/>
            <pc:sldMk cId="0" sldId="277"/>
            <ac:spMk id="185" creationId="{DC5B7347-E281-4E2C-A95E-6A4A26315607}"/>
          </ac:spMkLst>
        </pc:spChg>
        <pc:spChg chg="mod">
          <ac:chgData name="Shivam Dalmia" userId="7999a76dbd0eb8bf" providerId="LiveId" clId="{111B208D-3A35-4E73-B81C-1AC403C38120}" dt="2019-01-15T18:32:57.789" v="1431" actId="26606"/>
          <ac:spMkLst>
            <pc:docMk/>
            <pc:sldMk cId="0" sldId="277"/>
            <ac:spMk id="367" creationId="{00000000-0000-0000-0000-000000000000}"/>
          </ac:spMkLst>
        </pc:spChg>
        <pc:spChg chg="mod ord">
          <ac:chgData name="Shivam Dalmia" userId="7999a76dbd0eb8bf" providerId="LiveId" clId="{111B208D-3A35-4E73-B81C-1AC403C38120}" dt="2019-01-15T18:32:57.803" v="1432" actId="26606"/>
          <ac:spMkLst>
            <pc:docMk/>
            <pc:sldMk cId="0" sldId="277"/>
            <ac:spMk id="368" creationId="{00000000-0000-0000-0000-000000000000}"/>
          </ac:spMkLst>
        </pc:spChg>
        <pc:spChg chg="add">
          <ac:chgData name="Shivam Dalmia" userId="7999a76dbd0eb8bf" providerId="LiveId" clId="{111B208D-3A35-4E73-B81C-1AC403C38120}" dt="2019-01-15T18:32:57.803" v="1432" actId="26606"/>
          <ac:spMkLst>
            <pc:docMk/>
            <pc:sldMk cId="0" sldId="277"/>
            <ac:spMk id="370" creationId="{0FBC8A7B-9E5A-4B09-9C33-C600BD17CD02}"/>
          </ac:spMkLst>
        </pc:spChg>
        <pc:spChg chg="add">
          <ac:chgData name="Shivam Dalmia" userId="7999a76dbd0eb8bf" providerId="LiveId" clId="{111B208D-3A35-4E73-B81C-1AC403C38120}" dt="2019-01-15T18:32:57.803" v="1432" actId="26606"/>
          <ac:spMkLst>
            <pc:docMk/>
            <pc:sldMk cId="0" sldId="277"/>
            <ac:spMk id="371" creationId="{4BB015B5-4A87-4EA6-8B82-41210F3BE9D7}"/>
          </ac:spMkLst>
        </pc:spChg>
        <pc:spChg chg="add">
          <ac:chgData name="Shivam Dalmia" userId="7999a76dbd0eb8bf" providerId="LiveId" clId="{111B208D-3A35-4E73-B81C-1AC403C38120}" dt="2019-01-15T18:32:57.803" v="1432" actId="26606"/>
          <ac:spMkLst>
            <pc:docMk/>
            <pc:sldMk cId="0" sldId="277"/>
            <ac:spMk id="372" creationId="{3C34EE6D-3EF3-46CE-B8E1-B95710DC997C}"/>
          </ac:spMkLst>
        </pc:spChg>
        <pc:picChg chg="mod ord">
          <ac:chgData name="Shivam Dalmia" userId="7999a76dbd0eb8bf" providerId="LiveId" clId="{111B208D-3A35-4E73-B81C-1AC403C38120}" dt="2019-01-15T18:32:57.789" v="1431" actId="26606"/>
          <ac:picMkLst>
            <pc:docMk/>
            <pc:sldMk cId="0" sldId="277"/>
            <ac:picMk id="366" creationId="{00000000-0000-0000-0000-000000000000}"/>
          </ac:picMkLst>
        </pc:picChg>
        <pc:cxnChg chg="add del">
          <ac:chgData name="Shivam Dalmia" userId="7999a76dbd0eb8bf" providerId="LiveId" clId="{111B208D-3A35-4E73-B81C-1AC403C38120}" dt="2019-01-15T18:32:57.803" v="1432" actId="26606"/>
          <ac:cxnSpMkLst>
            <pc:docMk/>
            <pc:sldMk cId="0" sldId="277"/>
            <ac:cxnSpMk id="123" creationId="{4F8C9297-DB30-4147-8E63-D99C3379396F}"/>
          </ac:cxnSpMkLst>
        </pc:cxnChg>
        <pc:cxnChg chg="add del">
          <ac:chgData name="Shivam Dalmia" userId="7999a76dbd0eb8bf" providerId="LiveId" clId="{111B208D-3A35-4E73-B81C-1AC403C38120}" dt="2019-01-15T18:32:57.789" v="1431" actId="26606"/>
          <ac:cxnSpMkLst>
            <pc:docMk/>
            <pc:sldMk cId="0" sldId="277"/>
            <ac:cxnSpMk id="183" creationId="{25A28D78-0305-4DA2-A78C-EF9ADD366310}"/>
          </ac:cxnSpMkLst>
        </pc:cxnChg>
        <pc:cxnChg chg="add">
          <ac:chgData name="Shivam Dalmia" userId="7999a76dbd0eb8bf" providerId="LiveId" clId="{111B208D-3A35-4E73-B81C-1AC403C38120}" dt="2019-01-15T18:32:57.803" v="1432" actId="26606"/>
          <ac:cxnSpMkLst>
            <pc:docMk/>
            <pc:sldMk cId="0" sldId="277"/>
            <ac:cxnSpMk id="187" creationId="{4F8C9297-DB30-4147-8E63-D99C3379396F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3:14.182" v="1435" actId="27636"/>
        <pc:sldMkLst>
          <pc:docMk/>
          <pc:sldMk cId="0" sldId="278"/>
        </pc:sldMkLst>
        <pc:spChg chg="add del">
          <ac:chgData name="Shivam Dalmia" userId="7999a76dbd0eb8bf" providerId="LiveId" clId="{111B208D-3A35-4E73-B81C-1AC403C38120}" dt="2019-01-12T07:21:04.212" v="47" actId="26606"/>
          <ac:spMkLst>
            <pc:docMk/>
            <pc:sldMk cId="0" sldId="278"/>
            <ac:spMk id="126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2T07:21:04.212" v="47" actId="26606"/>
          <ac:spMkLst>
            <pc:docMk/>
            <pc:sldMk cId="0" sldId="278"/>
            <ac:spMk id="130" creationId="{4281BC32-FF58-4898-A6B5-7B3D059BCEB0}"/>
          </ac:spMkLst>
        </pc:spChg>
        <pc:spChg chg="add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133" creationId="{5DF0ABDC-C29E-46EA-A8C5-51B2BEDC0DD4}"/>
          </ac:spMkLst>
        </pc:spChg>
        <pc:spChg chg="add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137" creationId="{718B0F80-1C8E-49FA-9B66-C9285753E25F}"/>
          </ac:spMkLst>
        </pc:spChg>
        <pc:spChg chg="add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139" creationId="{CEF2B853-4083-4B70-AC2A-F79D80809342}"/>
          </ac:spMkLst>
        </pc:spChg>
        <pc:spChg chg="add del">
          <ac:chgData name="Shivam Dalmia" userId="7999a76dbd0eb8bf" providerId="LiveId" clId="{111B208D-3A35-4E73-B81C-1AC403C38120}" dt="2019-01-12T07:21:04.212" v="47" actId="26606"/>
          <ac:spMkLst>
            <pc:docMk/>
            <pc:sldMk cId="0" sldId="278"/>
            <ac:spMk id="257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2T07:21:04.212" v="47" actId="26606"/>
          <ac:spMkLst>
            <pc:docMk/>
            <pc:sldMk cId="0" sldId="278"/>
            <ac:spMk id="261" creationId="{C2E5FCF0-567A-448C-A6E3-920BFC702C2F}"/>
          </ac:spMkLst>
        </pc:spChg>
        <pc:spChg chg="mod ord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376" creationId="{00000000-0000-0000-0000-000000000000}"/>
          </ac:spMkLst>
        </pc:spChg>
        <pc:spChg chg="mod ord">
          <ac:chgData name="Shivam Dalmia" userId="7999a76dbd0eb8bf" providerId="LiveId" clId="{111B208D-3A35-4E73-B81C-1AC403C38120}" dt="2019-01-15T18:33:14.182" v="1435" actId="27636"/>
          <ac:spMkLst>
            <pc:docMk/>
            <pc:sldMk cId="0" sldId="278"/>
            <ac:spMk id="377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379" creationId="{5DF0ABDC-C29E-46EA-A8C5-51B2BEDC0DD4}"/>
          </ac:spMkLst>
        </pc:spChg>
        <pc:spChg chg="add del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381" creationId="{3D4E69A3-AF36-427D-AD1D-695E4362CB36}"/>
          </ac:spMkLst>
        </pc:spChg>
        <pc:spChg chg="add del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382" creationId="{759B06A6-211C-43A2-8278-A81EAAD3AA67}"/>
          </ac:spMkLst>
        </pc:spChg>
        <pc:spChg chg="add del">
          <ac:chgData name="Shivam Dalmia" userId="7999a76dbd0eb8bf" providerId="LiveId" clId="{111B208D-3A35-4E73-B81C-1AC403C38120}" dt="2019-01-15T18:33:08.483" v="1433" actId="26606"/>
          <ac:spMkLst>
            <pc:docMk/>
            <pc:sldMk cId="0" sldId="278"/>
            <ac:spMk id="383" creationId="{A3444B27-B543-4CF9-AB5E-E911874737D2}"/>
          </ac:spMkLst>
        </pc:spChg>
        <pc:cxnChg chg="add del">
          <ac:chgData name="Shivam Dalmia" userId="7999a76dbd0eb8bf" providerId="LiveId" clId="{111B208D-3A35-4E73-B81C-1AC403C38120}" dt="2019-01-12T07:21:04.212" v="47" actId="26606"/>
          <ac:cxnSpMkLst>
            <pc:docMk/>
            <pc:sldMk cId="0" sldId="278"/>
            <ac:cxnSpMk id="128" creationId="{9AAA1ABC-EDDB-47B3-BF58-8700979C6CEA}"/>
          </ac:cxnSpMkLst>
        </pc:cxnChg>
        <pc:cxnChg chg="add">
          <ac:chgData name="Shivam Dalmia" userId="7999a76dbd0eb8bf" providerId="LiveId" clId="{111B208D-3A35-4E73-B81C-1AC403C38120}" dt="2019-01-15T18:33:08.483" v="1433" actId="26606"/>
          <ac:cxnSpMkLst>
            <pc:docMk/>
            <pc:sldMk cId="0" sldId="278"/>
            <ac:cxnSpMk id="135" creationId="{9AAA1ABC-EDDB-47B3-BF58-8700979C6CEA}"/>
          </ac:cxnSpMkLst>
        </pc:cxnChg>
        <pc:cxnChg chg="add">
          <ac:chgData name="Shivam Dalmia" userId="7999a76dbd0eb8bf" providerId="LiveId" clId="{111B208D-3A35-4E73-B81C-1AC403C38120}" dt="2019-01-15T18:33:08.483" v="1433" actId="26606"/>
          <ac:cxnSpMkLst>
            <pc:docMk/>
            <pc:sldMk cId="0" sldId="278"/>
            <ac:cxnSpMk id="141" creationId="{D434EAAF-BF44-4CCC-84D4-105F3370AFFC}"/>
          </ac:cxnSpMkLst>
        </pc:cxnChg>
        <pc:cxnChg chg="add del">
          <ac:chgData name="Shivam Dalmia" userId="7999a76dbd0eb8bf" providerId="LiveId" clId="{111B208D-3A35-4E73-B81C-1AC403C38120}" dt="2019-01-12T07:21:04.212" v="47" actId="26606"/>
          <ac:cxnSpMkLst>
            <pc:docMk/>
            <pc:sldMk cId="0" sldId="278"/>
            <ac:cxnSpMk id="259" creationId="{C6C21149-7D17-44C2-AFB6-4D931DC55FB1}"/>
          </ac:cxnSpMkLst>
        </pc:cxnChg>
        <pc:cxnChg chg="add del">
          <ac:chgData name="Shivam Dalmia" userId="7999a76dbd0eb8bf" providerId="LiveId" clId="{111B208D-3A35-4E73-B81C-1AC403C38120}" dt="2019-01-15T18:33:08.483" v="1433" actId="26606"/>
          <ac:cxnSpMkLst>
            <pc:docMk/>
            <pc:sldMk cId="0" sldId="278"/>
            <ac:cxnSpMk id="380" creationId="{9AAA1ABC-EDDB-47B3-BF58-8700979C6CEA}"/>
          </ac:cxnSpMkLst>
        </pc:cxnChg>
        <pc:cxnChg chg="add del">
          <ac:chgData name="Shivam Dalmia" userId="7999a76dbd0eb8bf" providerId="LiveId" clId="{111B208D-3A35-4E73-B81C-1AC403C38120}" dt="2019-01-15T18:33:08.483" v="1433" actId="26606"/>
          <ac:cxnSpMkLst>
            <pc:docMk/>
            <pc:sldMk cId="0" sldId="278"/>
            <ac:cxnSpMk id="384" creationId="{333CEE56-E85F-4F4D-ABDB-0F0424AED678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79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9"/>
            <ac:spMk id="69" creationId="{B9FC6610-A5F8-45EA-B7D4-AFDF75D208D8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9"/>
            <ac:spMk id="73" creationId="{A0A82B6D-BC09-42E4-837C-01BD5711645C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9"/>
            <ac:spMk id="75" creationId="{22AF9473-972A-4C96-9FB5-56DB416952B4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79"/>
            <ac:spMk id="77" creationId="{C298D360-BDA5-4D06-8EC7-65F404B27B01}"/>
          </ac:spMkLst>
        </pc:spChg>
        <pc:spChg chg="mod">
          <ac:chgData name="Shivam Dalmia" userId="7999a76dbd0eb8bf" providerId="LiveId" clId="{111B208D-3A35-4E73-B81C-1AC403C38120}" dt="2019-01-12T07:21:11.917" v="49" actId="26606"/>
          <ac:spMkLst>
            <pc:docMk/>
            <pc:sldMk cId="0" sldId="279"/>
            <ac:spMk id="384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79"/>
            <ac:cxnSpMk id="71" creationId="{4E9AB7A3-4EBC-40F6-99B4-4B1FE7F9DD4A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3:53.535" v="1440" actId="26606"/>
        <pc:sldMkLst>
          <pc:docMk/>
          <pc:sldMk cId="0" sldId="280"/>
        </pc:sldMkLst>
        <pc:spChg chg="add del">
          <ac:chgData name="Shivam Dalmia" userId="7999a76dbd0eb8bf" providerId="LiveId" clId="{111B208D-3A35-4E73-B81C-1AC403C38120}" dt="2019-01-12T07:21:26.439" v="51" actId="26606"/>
          <ac:spMkLst>
            <pc:docMk/>
            <pc:sldMk cId="0" sldId="280"/>
            <ac:spMk id="79" creationId="{4281BC32-FF58-4898-A6B5-7B3D059BCEB0}"/>
          </ac:spMkLst>
        </pc:spChg>
        <pc:spChg chg="add del">
          <ac:chgData name="Shivam Dalmia" userId="7999a76dbd0eb8bf" providerId="LiveId" clId="{111B208D-3A35-4E73-B81C-1AC403C38120}" dt="2019-01-12T07:21:26.439" v="51" actId="26606"/>
          <ac:spMkLst>
            <pc:docMk/>
            <pc:sldMk cId="0" sldId="280"/>
            <ac:spMk id="81" creationId="{0D614406-135F-4875-9C87-53822CB19ABB}"/>
          </ac:spMkLst>
        </pc:spChg>
        <pc:spChg chg="add del">
          <ac:chgData name="Shivam Dalmia" userId="7999a76dbd0eb8bf" providerId="LiveId" clId="{111B208D-3A35-4E73-B81C-1AC403C38120}" dt="2019-01-12T07:21:26.439" v="51" actId="26606"/>
          <ac:spMkLst>
            <pc:docMk/>
            <pc:sldMk cId="0" sldId="280"/>
            <ac:spMk id="85" creationId="{C2E5FCF0-567A-448C-A6E3-920BFC702C2F}"/>
          </ac:spMkLst>
        </pc:spChg>
        <pc:spChg chg="add del">
          <ac:chgData name="Shivam Dalmia" userId="7999a76dbd0eb8bf" providerId="LiveId" clId="{111B208D-3A35-4E73-B81C-1AC403C38120}" dt="2019-01-15T18:33:53.535" v="1440" actId="26606"/>
          <ac:spMkLst>
            <pc:docMk/>
            <pc:sldMk cId="0" sldId="280"/>
            <ac:spMk id="87" creationId="{A3444B27-B543-4CF9-AB5E-E911874737D2}"/>
          </ac:spMkLst>
        </pc:spChg>
        <pc:spChg chg="add">
          <ac:chgData name="Shivam Dalmia" userId="7999a76dbd0eb8bf" providerId="LiveId" clId="{111B208D-3A35-4E73-B81C-1AC403C38120}" dt="2019-01-15T18:33:53.535" v="1440" actId="26606"/>
          <ac:spMkLst>
            <pc:docMk/>
            <pc:sldMk cId="0" sldId="280"/>
            <ac:spMk id="150" creationId="{3D4E69A3-AF36-427D-AD1D-695E4362CB36}"/>
          </ac:spMkLst>
        </pc:spChg>
        <pc:spChg chg="add">
          <ac:chgData name="Shivam Dalmia" userId="7999a76dbd0eb8bf" providerId="LiveId" clId="{111B208D-3A35-4E73-B81C-1AC403C38120}" dt="2019-01-15T18:33:53.535" v="1440" actId="26606"/>
          <ac:spMkLst>
            <pc:docMk/>
            <pc:sldMk cId="0" sldId="280"/>
            <ac:spMk id="152" creationId="{759B06A6-211C-43A2-8278-A81EAAD3AA67}"/>
          </ac:spMkLst>
        </pc:spChg>
        <pc:spChg chg="add">
          <ac:chgData name="Shivam Dalmia" userId="7999a76dbd0eb8bf" providerId="LiveId" clId="{111B208D-3A35-4E73-B81C-1AC403C38120}" dt="2019-01-15T18:33:53.535" v="1440" actId="26606"/>
          <ac:spMkLst>
            <pc:docMk/>
            <pc:sldMk cId="0" sldId="280"/>
            <ac:spMk id="154" creationId="{A3444B27-B543-4CF9-AB5E-E911874737D2}"/>
          </ac:spMkLst>
        </pc:spChg>
        <pc:spChg chg="mod">
          <ac:chgData name="Shivam Dalmia" userId="7999a76dbd0eb8bf" providerId="LiveId" clId="{111B208D-3A35-4E73-B81C-1AC403C38120}" dt="2019-01-15T18:33:50.230" v="1439" actId="114"/>
          <ac:spMkLst>
            <pc:docMk/>
            <pc:sldMk cId="0" sldId="280"/>
            <ac:spMk id="392" creationId="{00000000-0000-0000-0000-000000000000}"/>
          </ac:spMkLst>
        </pc:spChg>
        <pc:spChg chg="del mod">
          <ac:chgData name="Shivam Dalmia" userId="7999a76dbd0eb8bf" providerId="LiveId" clId="{111B208D-3A35-4E73-B81C-1AC403C38120}" dt="2019-01-12T07:21:26.466" v="52" actId="26606"/>
          <ac:spMkLst>
            <pc:docMk/>
            <pc:sldMk cId="0" sldId="280"/>
            <ac:spMk id="393" creationId="{00000000-0000-0000-0000-000000000000}"/>
          </ac:spMkLst>
        </pc:spChg>
        <pc:spChg chg="mod">
          <ac:chgData name="Shivam Dalmia" userId="7999a76dbd0eb8bf" providerId="LiveId" clId="{111B208D-3A35-4E73-B81C-1AC403C38120}" dt="2019-01-12T07:21:26.466" v="52" actId="26606"/>
          <ac:spMkLst>
            <pc:docMk/>
            <pc:sldMk cId="0" sldId="280"/>
            <ac:spMk id="394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5T18:33:35.158" v="1436" actId="26606"/>
          <ac:spMkLst>
            <pc:docMk/>
            <pc:sldMk cId="0" sldId="280"/>
            <ac:spMk id="397" creationId="{68575C10-8187-4AC4-AD72-C754EAFD2867}"/>
          </ac:spMkLst>
        </pc:spChg>
        <pc:spChg chg="add del">
          <ac:chgData name="Shivam Dalmia" userId="7999a76dbd0eb8bf" providerId="LiveId" clId="{111B208D-3A35-4E73-B81C-1AC403C38120}" dt="2019-01-15T18:33:53.535" v="1440" actId="26606"/>
          <ac:spMkLst>
            <pc:docMk/>
            <pc:sldMk cId="0" sldId="280"/>
            <ac:spMk id="400" creationId="{3D4E69A3-AF36-427D-AD1D-695E4362CB36}"/>
          </ac:spMkLst>
        </pc:spChg>
        <pc:spChg chg="add del">
          <ac:chgData name="Shivam Dalmia" userId="7999a76dbd0eb8bf" providerId="LiveId" clId="{111B208D-3A35-4E73-B81C-1AC403C38120}" dt="2019-01-15T18:33:53.535" v="1440" actId="26606"/>
          <ac:spMkLst>
            <pc:docMk/>
            <pc:sldMk cId="0" sldId="280"/>
            <ac:spMk id="401" creationId="{759B06A6-211C-43A2-8278-A81EAAD3AA67}"/>
          </ac:spMkLst>
        </pc:spChg>
        <pc:graphicFrameChg chg="add mod modGraphic">
          <ac:chgData name="Shivam Dalmia" userId="7999a76dbd0eb8bf" providerId="LiveId" clId="{111B208D-3A35-4E73-B81C-1AC403C38120}" dt="2019-01-15T18:33:53.535" v="1440" actId="26606"/>
          <ac:graphicFrameMkLst>
            <pc:docMk/>
            <pc:sldMk cId="0" sldId="280"/>
            <ac:graphicFrameMk id="396" creationId="{6EFE9D4D-AC62-4094-8A86-C7A3E942E305}"/>
          </ac:graphicFrameMkLst>
        </pc:graphicFrameChg>
        <pc:cxnChg chg="add del">
          <ac:chgData name="Shivam Dalmia" userId="7999a76dbd0eb8bf" providerId="LiveId" clId="{111B208D-3A35-4E73-B81C-1AC403C38120}" dt="2019-01-12T07:21:26.439" v="51" actId="26606"/>
          <ac:cxnSpMkLst>
            <pc:docMk/>
            <pc:sldMk cId="0" sldId="280"/>
            <ac:cxnSpMk id="83" creationId="{C6C21149-7D17-44C2-AFB6-4D931DC55FB1}"/>
          </ac:cxnSpMkLst>
        </pc:cxnChg>
        <pc:cxnChg chg="add del">
          <ac:chgData name="Shivam Dalmia" userId="7999a76dbd0eb8bf" providerId="LiveId" clId="{111B208D-3A35-4E73-B81C-1AC403C38120}" dt="2019-01-15T18:33:53.535" v="1440" actId="26606"/>
          <ac:cxnSpMkLst>
            <pc:docMk/>
            <pc:sldMk cId="0" sldId="280"/>
            <ac:cxnSpMk id="89" creationId="{333CEE56-E85F-4F4D-ABDB-0F0424AED678}"/>
          </ac:cxnSpMkLst>
        </pc:cxnChg>
        <pc:cxnChg chg="add">
          <ac:chgData name="Shivam Dalmia" userId="7999a76dbd0eb8bf" providerId="LiveId" clId="{111B208D-3A35-4E73-B81C-1AC403C38120}" dt="2019-01-15T18:33:53.535" v="1440" actId="26606"/>
          <ac:cxnSpMkLst>
            <pc:docMk/>
            <pc:sldMk cId="0" sldId="280"/>
            <ac:cxnSpMk id="156" creationId="{333CEE56-E85F-4F4D-ABDB-0F0424AED678}"/>
          </ac:cxnSpMkLst>
        </pc:cxnChg>
        <pc:cxnChg chg="add del">
          <ac:chgData name="Shivam Dalmia" userId="7999a76dbd0eb8bf" providerId="LiveId" clId="{111B208D-3A35-4E73-B81C-1AC403C38120}" dt="2019-01-15T18:33:35.158" v="1436" actId="26606"/>
          <ac:cxnSpMkLst>
            <pc:docMk/>
            <pc:sldMk cId="0" sldId="280"/>
            <ac:cxnSpMk id="398" creationId="{74E776C9-ED67-41B7-B3A3-4DF76EF3ACEE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5:14.226" v="1457" actId="403"/>
        <pc:sldMkLst>
          <pc:docMk/>
          <pc:sldMk cId="0" sldId="281"/>
        </pc:sldMkLst>
        <pc:spChg chg="add del">
          <ac:chgData name="Shivam Dalmia" userId="7999a76dbd0eb8bf" providerId="LiveId" clId="{111B208D-3A35-4E73-B81C-1AC403C38120}" dt="2019-01-15T18:34:01.322" v="1441" actId="26606"/>
          <ac:spMkLst>
            <pc:docMk/>
            <pc:sldMk cId="0" sldId="281"/>
            <ac:spMk id="87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4:01.322" v="1441" actId="26606"/>
          <ac:spMkLst>
            <pc:docMk/>
            <pc:sldMk cId="0" sldId="281"/>
            <ac:spMk id="91" creationId="{5C9F31C1-4E46-4A89-877A-24BBC6D3F47D}"/>
          </ac:spMkLst>
        </pc:spChg>
        <pc:spChg chg="add del">
          <ac:chgData name="Shivam Dalmia" userId="7999a76dbd0eb8bf" providerId="LiveId" clId="{111B208D-3A35-4E73-B81C-1AC403C38120}" dt="2019-01-15T18:34:01.322" v="1441" actId="26606"/>
          <ac:spMkLst>
            <pc:docMk/>
            <pc:sldMk cId="0" sldId="281"/>
            <ac:spMk id="93" creationId="{9F8CD012-29F5-45B8-83DF-393C0A213BB2}"/>
          </ac:spMkLst>
        </pc:spChg>
        <pc:spChg chg="add del">
          <ac:chgData name="Shivam Dalmia" userId="7999a76dbd0eb8bf" providerId="LiveId" clId="{111B208D-3A35-4E73-B81C-1AC403C38120}" dt="2019-01-15T18:34:01.322" v="1441" actId="26606"/>
          <ac:spMkLst>
            <pc:docMk/>
            <pc:sldMk cId="0" sldId="281"/>
            <ac:spMk id="95" creationId="{D5807261-5AA8-4462-847C-7789D26717C1}"/>
          </ac:spMkLst>
        </pc:spChg>
        <pc:spChg chg="add del">
          <ac:chgData name="Shivam Dalmia" userId="7999a76dbd0eb8bf" providerId="LiveId" clId="{111B208D-3A35-4E73-B81C-1AC403C38120}" dt="2019-01-15T18:34:41.579" v="1447" actId="26606"/>
          <ac:spMkLst>
            <pc:docMk/>
            <pc:sldMk cId="0" sldId="281"/>
            <ac:spMk id="151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4:41.579" v="1447" actId="26606"/>
          <ac:spMkLst>
            <pc:docMk/>
            <pc:sldMk cId="0" sldId="281"/>
            <ac:spMk id="155" creationId="{5C9F31C1-4E46-4A89-877A-24BBC6D3F47D}"/>
          </ac:spMkLst>
        </pc:spChg>
        <pc:spChg chg="add del">
          <ac:chgData name="Shivam Dalmia" userId="7999a76dbd0eb8bf" providerId="LiveId" clId="{111B208D-3A35-4E73-B81C-1AC403C38120}" dt="2019-01-15T18:34:41.579" v="1447" actId="26606"/>
          <ac:spMkLst>
            <pc:docMk/>
            <pc:sldMk cId="0" sldId="281"/>
            <ac:spMk id="157" creationId="{9F8CD012-29F5-45B8-83DF-393C0A213BB2}"/>
          </ac:spMkLst>
        </pc:spChg>
        <pc:spChg chg="add del">
          <ac:chgData name="Shivam Dalmia" userId="7999a76dbd0eb8bf" providerId="LiveId" clId="{111B208D-3A35-4E73-B81C-1AC403C38120}" dt="2019-01-15T18:34:41.579" v="1447" actId="26606"/>
          <ac:spMkLst>
            <pc:docMk/>
            <pc:sldMk cId="0" sldId="281"/>
            <ac:spMk id="159" creationId="{D5807261-5AA8-4462-847C-7789D26717C1}"/>
          </ac:spMkLst>
        </pc:spChg>
        <pc:spChg chg="add">
          <ac:chgData name="Shivam Dalmia" userId="7999a76dbd0eb8bf" providerId="LiveId" clId="{111B208D-3A35-4E73-B81C-1AC403C38120}" dt="2019-01-15T18:34:41.579" v="1447" actId="26606"/>
          <ac:spMkLst>
            <pc:docMk/>
            <pc:sldMk cId="0" sldId="281"/>
            <ac:spMk id="192" creationId="{49EC5C96-A5B7-48AF-865B-32EA92606F85}"/>
          </ac:spMkLst>
        </pc:spChg>
        <pc:spChg chg="add">
          <ac:chgData name="Shivam Dalmia" userId="7999a76dbd0eb8bf" providerId="LiveId" clId="{111B208D-3A35-4E73-B81C-1AC403C38120}" dt="2019-01-15T18:34:41.579" v="1447" actId="26606"/>
          <ac:spMkLst>
            <pc:docMk/>
            <pc:sldMk cId="0" sldId="281"/>
            <ac:spMk id="195" creationId="{E5B0D21A-2419-4455-813A-EC140CF0C310}"/>
          </ac:spMkLst>
        </pc:spChg>
        <pc:spChg chg="mod">
          <ac:chgData name="Shivam Dalmia" userId="7999a76dbd0eb8bf" providerId="LiveId" clId="{111B208D-3A35-4E73-B81C-1AC403C38120}" dt="2019-01-15T18:34:51.079" v="1449" actId="1076"/>
          <ac:spMkLst>
            <pc:docMk/>
            <pc:sldMk cId="0" sldId="281"/>
            <ac:spMk id="401" creationId="{00000000-0000-0000-0000-000000000000}"/>
          </ac:spMkLst>
        </pc:spChg>
        <pc:graphicFrameChg chg="add mod modGraphic">
          <ac:chgData name="Shivam Dalmia" userId="7999a76dbd0eb8bf" providerId="LiveId" clId="{111B208D-3A35-4E73-B81C-1AC403C38120}" dt="2019-01-15T18:35:14.226" v="1457" actId="403"/>
          <ac:graphicFrameMkLst>
            <pc:docMk/>
            <pc:sldMk cId="0" sldId="281"/>
            <ac:graphicFrameMk id="402" creationId="{00000000-0000-0000-0000-000000000000}"/>
          </ac:graphicFrameMkLst>
        </pc:graphicFrameChg>
        <pc:cxnChg chg="add del">
          <ac:chgData name="Shivam Dalmia" userId="7999a76dbd0eb8bf" providerId="LiveId" clId="{111B208D-3A35-4E73-B81C-1AC403C38120}" dt="2019-01-15T18:34:01.322" v="1441" actId="26606"/>
          <ac:cxnSpMkLst>
            <pc:docMk/>
            <pc:sldMk cId="0" sldId="281"/>
            <ac:cxnSpMk id="89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4:01.322" v="1441" actId="26606"/>
          <ac:cxnSpMkLst>
            <pc:docMk/>
            <pc:sldMk cId="0" sldId="281"/>
            <ac:cxnSpMk id="97" creationId="{99B864D8-020F-455C-951E-BECB1D7E9E86}"/>
          </ac:cxnSpMkLst>
        </pc:cxnChg>
        <pc:cxnChg chg="add del">
          <ac:chgData name="Shivam Dalmia" userId="7999a76dbd0eb8bf" providerId="LiveId" clId="{111B208D-3A35-4E73-B81C-1AC403C38120}" dt="2019-01-15T18:34:41.579" v="1447" actId="26606"/>
          <ac:cxnSpMkLst>
            <pc:docMk/>
            <pc:sldMk cId="0" sldId="281"/>
            <ac:cxnSpMk id="153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4:41.579" v="1447" actId="26606"/>
          <ac:cxnSpMkLst>
            <pc:docMk/>
            <pc:sldMk cId="0" sldId="281"/>
            <ac:cxnSpMk id="161" creationId="{99B864D8-020F-455C-951E-BECB1D7E9E86}"/>
          </ac:cxnSpMkLst>
        </pc:cxnChg>
        <pc:cxnChg chg="add">
          <ac:chgData name="Shivam Dalmia" userId="7999a76dbd0eb8bf" providerId="LiveId" clId="{111B208D-3A35-4E73-B81C-1AC403C38120}" dt="2019-01-15T18:34:41.579" v="1447" actId="26606"/>
          <ac:cxnSpMkLst>
            <pc:docMk/>
            <pc:sldMk cId="0" sldId="281"/>
            <ac:cxnSpMk id="193" creationId="{87D3361C-8AD4-4C09-8E01-4332488617AB}"/>
          </ac:cxnSpMkLst>
        </pc:cxnChg>
        <pc:cxnChg chg="add">
          <ac:chgData name="Shivam Dalmia" userId="7999a76dbd0eb8bf" providerId="LiveId" clId="{111B208D-3A35-4E73-B81C-1AC403C38120}" dt="2019-01-15T18:34:41.579" v="1447" actId="26606"/>
          <ac:cxnSpMkLst>
            <pc:docMk/>
            <pc:sldMk cId="0" sldId="281"/>
            <ac:cxnSpMk id="194" creationId="{1ACF48EF-9227-4349-99D4-92AFE6503EA1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6:21.021" v="1479" actId="27636"/>
        <pc:sldMkLst>
          <pc:docMk/>
          <pc:sldMk cId="0" sldId="282"/>
        </pc:sldMkLst>
        <pc:spChg chg="add del">
          <ac:chgData name="Shivam Dalmia" userId="7999a76dbd0eb8bf" providerId="LiveId" clId="{111B208D-3A35-4E73-B81C-1AC403C38120}" dt="2019-01-15T18:34:18.660" v="1444" actId="26606"/>
          <ac:spMkLst>
            <pc:docMk/>
            <pc:sldMk cId="0" sldId="282"/>
            <ac:spMk id="95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4:18.660" v="1444" actId="26606"/>
          <ac:spMkLst>
            <pc:docMk/>
            <pc:sldMk cId="0" sldId="282"/>
            <ac:spMk id="99" creationId="{5C9F31C1-4E46-4A89-877A-24BBC6D3F47D}"/>
          </ac:spMkLst>
        </pc:spChg>
        <pc:spChg chg="add del">
          <ac:chgData name="Shivam Dalmia" userId="7999a76dbd0eb8bf" providerId="LiveId" clId="{111B208D-3A35-4E73-B81C-1AC403C38120}" dt="2019-01-15T18:34:18.660" v="1444" actId="26606"/>
          <ac:spMkLst>
            <pc:docMk/>
            <pc:sldMk cId="0" sldId="282"/>
            <ac:spMk id="101" creationId="{9F8CD012-29F5-45B8-83DF-393C0A213BB2}"/>
          </ac:spMkLst>
        </pc:spChg>
        <pc:spChg chg="add del">
          <ac:chgData name="Shivam Dalmia" userId="7999a76dbd0eb8bf" providerId="LiveId" clId="{111B208D-3A35-4E73-B81C-1AC403C38120}" dt="2019-01-15T18:34:18.660" v="1444" actId="26606"/>
          <ac:spMkLst>
            <pc:docMk/>
            <pc:sldMk cId="0" sldId="282"/>
            <ac:spMk id="103" creationId="{D5807261-5AA8-4462-847C-7789D26717C1}"/>
          </ac:spMkLst>
        </pc:spChg>
        <pc:spChg chg="add del">
          <ac:chgData name="Shivam Dalmia" userId="7999a76dbd0eb8bf" providerId="LiveId" clId="{111B208D-3A35-4E73-B81C-1AC403C38120}" dt="2019-01-15T18:34:18.631" v="1443" actId="26606"/>
          <ac:spMkLst>
            <pc:docMk/>
            <pc:sldMk cId="0" sldId="282"/>
            <ac:spMk id="159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4:18.631" v="1443" actId="26606"/>
          <ac:spMkLst>
            <pc:docMk/>
            <pc:sldMk cId="0" sldId="282"/>
            <ac:spMk id="165" creationId="{E5B0D21A-2419-4455-813A-EC140CF0C310}"/>
          </ac:spMkLst>
        </pc:spChg>
        <pc:spChg chg="add del">
          <ac:chgData name="Shivam Dalmia" userId="7999a76dbd0eb8bf" providerId="LiveId" clId="{111B208D-3A35-4E73-B81C-1AC403C38120}" dt="2019-01-15T18:35:44.147" v="1462" actId="26606"/>
          <ac:spMkLst>
            <pc:docMk/>
            <pc:sldMk cId="0" sldId="282"/>
            <ac:spMk id="167" creationId="{D5807261-5AA8-4462-847C-7789D26717C1}"/>
          </ac:spMkLst>
        </pc:spChg>
        <pc:spChg chg="add del">
          <ac:chgData name="Shivam Dalmia" userId="7999a76dbd0eb8bf" providerId="LiveId" clId="{111B208D-3A35-4E73-B81C-1AC403C38120}" dt="2019-01-15T18:35:41.395" v="1459" actId="26606"/>
          <ac:spMkLst>
            <pc:docMk/>
            <pc:sldMk cId="0" sldId="282"/>
            <ac:spMk id="192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5:41.395" v="1459" actId="26606"/>
          <ac:spMkLst>
            <pc:docMk/>
            <pc:sldMk cId="0" sldId="282"/>
            <ac:spMk id="195" creationId="{3AAA0759-ECD6-443A-BFFC-D53590EDA7B5}"/>
          </ac:spMkLst>
        </pc:spChg>
        <pc:spChg chg="mod">
          <ac:chgData name="Shivam Dalmia" userId="7999a76dbd0eb8bf" providerId="LiveId" clId="{111B208D-3A35-4E73-B81C-1AC403C38120}" dt="2019-01-15T18:36:21.021" v="1479" actId="27636"/>
          <ac:spMkLst>
            <pc:docMk/>
            <pc:sldMk cId="0" sldId="282"/>
            <ac:spMk id="409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5T18:35:44.147" v="1462" actId="26606"/>
          <ac:spMkLst>
            <pc:docMk/>
            <pc:sldMk cId="0" sldId="282"/>
            <ac:spMk id="412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5:44.147" v="1462" actId="26606"/>
          <ac:spMkLst>
            <pc:docMk/>
            <pc:sldMk cId="0" sldId="282"/>
            <ac:spMk id="414" creationId="{5C9F31C1-4E46-4A89-877A-24BBC6D3F47D}"/>
          </ac:spMkLst>
        </pc:spChg>
        <pc:spChg chg="add del">
          <ac:chgData name="Shivam Dalmia" userId="7999a76dbd0eb8bf" providerId="LiveId" clId="{111B208D-3A35-4E73-B81C-1AC403C38120}" dt="2019-01-15T18:35:44.147" v="1462" actId="26606"/>
          <ac:spMkLst>
            <pc:docMk/>
            <pc:sldMk cId="0" sldId="282"/>
            <ac:spMk id="415" creationId="{9F8CD012-29F5-45B8-83DF-393C0A213BB2}"/>
          </ac:spMkLst>
        </pc:spChg>
        <pc:spChg chg="add del">
          <ac:chgData name="Shivam Dalmia" userId="7999a76dbd0eb8bf" providerId="LiveId" clId="{111B208D-3A35-4E73-B81C-1AC403C38120}" dt="2019-01-15T18:35:44.126" v="1461" actId="26606"/>
          <ac:spMkLst>
            <pc:docMk/>
            <pc:sldMk cId="0" sldId="282"/>
            <ac:spMk id="417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5:44.126" v="1461" actId="26606"/>
          <ac:spMkLst>
            <pc:docMk/>
            <pc:sldMk cId="0" sldId="282"/>
            <ac:spMk id="420" creationId="{3AAA0759-ECD6-443A-BFFC-D53590EDA7B5}"/>
          </ac:spMkLst>
        </pc:spChg>
        <pc:spChg chg="add">
          <ac:chgData name="Shivam Dalmia" userId="7999a76dbd0eb8bf" providerId="LiveId" clId="{111B208D-3A35-4E73-B81C-1AC403C38120}" dt="2019-01-15T18:35:44.147" v="1462" actId="26606"/>
          <ac:spMkLst>
            <pc:docMk/>
            <pc:sldMk cId="0" sldId="282"/>
            <ac:spMk id="422" creationId="{49EC5C96-A5B7-48AF-865B-32EA92606F85}"/>
          </ac:spMkLst>
        </pc:spChg>
        <pc:spChg chg="add">
          <ac:chgData name="Shivam Dalmia" userId="7999a76dbd0eb8bf" providerId="LiveId" clId="{111B208D-3A35-4E73-B81C-1AC403C38120}" dt="2019-01-15T18:35:44.147" v="1462" actId="26606"/>
          <ac:spMkLst>
            <pc:docMk/>
            <pc:sldMk cId="0" sldId="282"/>
            <ac:spMk id="425" creationId="{3AAA0759-ECD6-443A-BFFC-D53590EDA7B5}"/>
          </ac:spMkLst>
        </pc:spChg>
        <pc:graphicFrameChg chg="add mod modGraphic">
          <ac:chgData name="Shivam Dalmia" userId="7999a76dbd0eb8bf" providerId="LiveId" clId="{111B208D-3A35-4E73-B81C-1AC403C38120}" dt="2019-01-15T18:36:10.635" v="1475" actId="403"/>
          <ac:graphicFrameMkLst>
            <pc:docMk/>
            <pc:sldMk cId="0" sldId="282"/>
            <ac:graphicFrameMk id="410" creationId="{00000000-0000-0000-0000-000000000000}"/>
          </ac:graphicFrameMkLst>
        </pc:graphicFrameChg>
        <pc:cxnChg chg="add del">
          <ac:chgData name="Shivam Dalmia" userId="7999a76dbd0eb8bf" providerId="LiveId" clId="{111B208D-3A35-4E73-B81C-1AC403C38120}" dt="2019-01-15T18:34:18.660" v="1444" actId="26606"/>
          <ac:cxnSpMkLst>
            <pc:docMk/>
            <pc:sldMk cId="0" sldId="282"/>
            <ac:cxnSpMk id="97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4:18.660" v="1444" actId="26606"/>
          <ac:cxnSpMkLst>
            <pc:docMk/>
            <pc:sldMk cId="0" sldId="282"/>
            <ac:cxnSpMk id="105" creationId="{99B864D8-020F-455C-951E-BECB1D7E9E86}"/>
          </ac:cxnSpMkLst>
        </pc:cxnChg>
        <pc:cxnChg chg="add del">
          <ac:chgData name="Shivam Dalmia" userId="7999a76dbd0eb8bf" providerId="LiveId" clId="{111B208D-3A35-4E73-B81C-1AC403C38120}" dt="2019-01-15T18:34:18.631" v="1443" actId="26606"/>
          <ac:cxnSpMkLst>
            <pc:docMk/>
            <pc:sldMk cId="0" sldId="282"/>
            <ac:cxnSpMk id="161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4:18.631" v="1443" actId="26606"/>
          <ac:cxnSpMkLst>
            <pc:docMk/>
            <pc:sldMk cId="0" sldId="282"/>
            <ac:cxnSpMk id="163" creationId="{1ACF48EF-9227-4349-99D4-92AFE6503EA1}"/>
          </ac:cxnSpMkLst>
        </pc:cxnChg>
        <pc:cxnChg chg="add del">
          <ac:chgData name="Shivam Dalmia" userId="7999a76dbd0eb8bf" providerId="LiveId" clId="{111B208D-3A35-4E73-B81C-1AC403C38120}" dt="2019-01-15T18:35:44.147" v="1462" actId="26606"/>
          <ac:cxnSpMkLst>
            <pc:docMk/>
            <pc:sldMk cId="0" sldId="282"/>
            <ac:cxnSpMk id="169" creationId="{99B864D8-020F-455C-951E-BECB1D7E9E86}"/>
          </ac:cxnSpMkLst>
        </pc:cxnChg>
        <pc:cxnChg chg="add del">
          <ac:chgData name="Shivam Dalmia" userId="7999a76dbd0eb8bf" providerId="LiveId" clId="{111B208D-3A35-4E73-B81C-1AC403C38120}" dt="2019-01-15T18:35:41.395" v="1459" actId="26606"/>
          <ac:cxnSpMkLst>
            <pc:docMk/>
            <pc:sldMk cId="0" sldId="282"/>
            <ac:cxnSpMk id="193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5:41.395" v="1459" actId="26606"/>
          <ac:cxnSpMkLst>
            <pc:docMk/>
            <pc:sldMk cId="0" sldId="282"/>
            <ac:cxnSpMk id="194" creationId="{1819C287-249A-484B-85C4-1D1C1845FE6C}"/>
          </ac:cxnSpMkLst>
        </pc:cxnChg>
        <pc:cxnChg chg="add del">
          <ac:chgData name="Shivam Dalmia" userId="7999a76dbd0eb8bf" providerId="LiveId" clId="{111B208D-3A35-4E73-B81C-1AC403C38120}" dt="2019-01-15T18:35:44.147" v="1462" actId="26606"/>
          <ac:cxnSpMkLst>
            <pc:docMk/>
            <pc:sldMk cId="0" sldId="282"/>
            <ac:cxnSpMk id="413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5:44.126" v="1461" actId="26606"/>
          <ac:cxnSpMkLst>
            <pc:docMk/>
            <pc:sldMk cId="0" sldId="282"/>
            <ac:cxnSpMk id="418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5:44.126" v="1461" actId="26606"/>
          <ac:cxnSpMkLst>
            <pc:docMk/>
            <pc:sldMk cId="0" sldId="282"/>
            <ac:cxnSpMk id="419" creationId="{1819C287-249A-484B-85C4-1D1C1845FE6C}"/>
          </ac:cxnSpMkLst>
        </pc:cxnChg>
        <pc:cxnChg chg="add">
          <ac:chgData name="Shivam Dalmia" userId="7999a76dbd0eb8bf" providerId="LiveId" clId="{111B208D-3A35-4E73-B81C-1AC403C38120}" dt="2019-01-15T18:35:44.147" v="1462" actId="26606"/>
          <ac:cxnSpMkLst>
            <pc:docMk/>
            <pc:sldMk cId="0" sldId="282"/>
            <ac:cxnSpMk id="423" creationId="{87D3361C-8AD4-4C09-8E01-4332488617AB}"/>
          </ac:cxnSpMkLst>
        </pc:cxnChg>
        <pc:cxnChg chg="add">
          <ac:chgData name="Shivam Dalmia" userId="7999a76dbd0eb8bf" providerId="LiveId" clId="{111B208D-3A35-4E73-B81C-1AC403C38120}" dt="2019-01-15T18:35:44.147" v="1462" actId="26606"/>
          <ac:cxnSpMkLst>
            <pc:docMk/>
            <pc:sldMk cId="0" sldId="282"/>
            <ac:cxnSpMk id="424" creationId="{1819C287-249A-484B-85C4-1D1C1845FE6C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83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3"/>
            <ac:spMk id="103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3"/>
            <ac:spMk id="107" creationId="{5C9F31C1-4E46-4A89-877A-24BBC6D3F47D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3"/>
            <ac:spMk id="109" creationId="{9F8CD012-29F5-45B8-83DF-393C0A213BB2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3"/>
            <ac:spMk id="111" creationId="{D5807261-5AA8-4462-847C-7789D26717C1}"/>
          </ac:spMkLst>
        </pc:spChg>
        <pc:spChg chg="mod">
          <ac:chgData name="Shivam Dalmia" userId="7999a76dbd0eb8bf" providerId="LiveId" clId="{111B208D-3A35-4E73-B81C-1AC403C38120}" dt="2019-01-12T07:21:45.347" v="55" actId="26606"/>
          <ac:spMkLst>
            <pc:docMk/>
            <pc:sldMk cId="0" sldId="283"/>
            <ac:spMk id="417" creationId="{00000000-0000-0000-0000-000000000000}"/>
          </ac:spMkLst>
        </pc:spChg>
        <pc:graphicFrameChg chg="add mod">
          <ac:chgData name="Shivam Dalmia" userId="7999a76dbd0eb8bf" providerId="LiveId" clId="{111B208D-3A35-4E73-B81C-1AC403C38120}" dt="2019-01-12T07:21:45.347" v="55" actId="26606"/>
          <ac:graphicFrameMkLst>
            <pc:docMk/>
            <pc:sldMk cId="0" sldId="283"/>
            <ac:graphicFrameMk id="418" creationId="{00000000-0000-0000-0000-000000000000}"/>
          </ac:graphicFrameMkLst>
        </pc:graphicFrame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83"/>
            <ac:cxnSpMk id="105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83"/>
            <ac:cxnSpMk id="113" creationId="{99B864D8-020F-455C-951E-BECB1D7E9E86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7:18.067" v="1486" actId="403"/>
        <pc:sldMkLst>
          <pc:docMk/>
          <pc:sldMk cId="0" sldId="284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4"/>
            <ac:spMk id="111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4"/>
            <ac:spMk id="117" creationId="{E5B0D21A-2419-4455-813A-EC140CF0C310}"/>
          </ac:spMkLst>
        </pc:spChg>
        <pc:spChg chg="mod">
          <ac:chgData name="Shivam Dalmia" userId="7999a76dbd0eb8bf" providerId="LiveId" clId="{111B208D-3A35-4E73-B81C-1AC403C38120}" dt="2019-01-15T18:36:52.753" v="1481" actId="1076"/>
          <ac:spMkLst>
            <pc:docMk/>
            <pc:sldMk cId="0" sldId="284"/>
            <ac:spMk id="425" creationId="{00000000-0000-0000-0000-000000000000}"/>
          </ac:spMkLst>
        </pc:spChg>
        <pc:graphicFrameChg chg="mod modGraphic">
          <ac:chgData name="Shivam Dalmia" userId="7999a76dbd0eb8bf" providerId="LiveId" clId="{111B208D-3A35-4E73-B81C-1AC403C38120}" dt="2019-01-15T18:37:18.067" v="1486" actId="403"/>
          <ac:graphicFrameMkLst>
            <pc:docMk/>
            <pc:sldMk cId="0" sldId="284"/>
            <ac:graphicFrameMk id="426" creationId="{00000000-0000-0000-0000-000000000000}"/>
          </ac:graphicFrameMkLst>
        </pc:graphicFrame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84"/>
            <ac:cxnSpMk id="113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84"/>
            <ac:cxnSpMk id="115" creationId="{1ACF48EF-9227-4349-99D4-92AFE6503EA1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7:29.604" v="1487" actId="26606"/>
        <pc:sldMkLst>
          <pc:docMk/>
          <pc:sldMk cId="0" sldId="285"/>
        </pc:sldMkLst>
        <pc:spChg chg="add del">
          <ac:chgData name="Shivam Dalmia" userId="7999a76dbd0eb8bf" providerId="LiveId" clId="{111B208D-3A35-4E73-B81C-1AC403C38120}" dt="2019-01-15T18:37:29.604" v="1487" actId="26606"/>
          <ac:spMkLst>
            <pc:docMk/>
            <pc:sldMk cId="0" sldId="285"/>
            <ac:spMk id="119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7:29.604" v="1487" actId="26606"/>
          <ac:spMkLst>
            <pc:docMk/>
            <pc:sldMk cId="0" sldId="285"/>
            <ac:spMk id="123" creationId="{5C9F31C1-4E46-4A89-877A-24BBC6D3F47D}"/>
          </ac:spMkLst>
        </pc:spChg>
        <pc:spChg chg="add del">
          <ac:chgData name="Shivam Dalmia" userId="7999a76dbd0eb8bf" providerId="LiveId" clId="{111B208D-3A35-4E73-B81C-1AC403C38120}" dt="2019-01-15T18:37:29.604" v="1487" actId="26606"/>
          <ac:spMkLst>
            <pc:docMk/>
            <pc:sldMk cId="0" sldId="285"/>
            <ac:spMk id="125" creationId="{9F8CD012-29F5-45B8-83DF-393C0A213BB2}"/>
          </ac:spMkLst>
        </pc:spChg>
        <pc:spChg chg="add del">
          <ac:chgData name="Shivam Dalmia" userId="7999a76dbd0eb8bf" providerId="LiveId" clId="{111B208D-3A35-4E73-B81C-1AC403C38120}" dt="2019-01-15T18:37:29.604" v="1487" actId="26606"/>
          <ac:spMkLst>
            <pc:docMk/>
            <pc:sldMk cId="0" sldId="285"/>
            <ac:spMk id="127" creationId="{D5807261-5AA8-4462-847C-7789D26717C1}"/>
          </ac:spMkLst>
        </pc:spChg>
        <pc:spChg chg="add">
          <ac:chgData name="Shivam Dalmia" userId="7999a76dbd0eb8bf" providerId="LiveId" clId="{111B208D-3A35-4E73-B81C-1AC403C38120}" dt="2019-01-15T18:37:29.604" v="1487" actId="26606"/>
          <ac:spMkLst>
            <pc:docMk/>
            <pc:sldMk cId="0" sldId="285"/>
            <ac:spMk id="247" creationId="{49EC5C96-A5B7-48AF-865B-32EA92606F85}"/>
          </ac:spMkLst>
        </pc:spChg>
        <pc:spChg chg="add">
          <ac:chgData name="Shivam Dalmia" userId="7999a76dbd0eb8bf" providerId="LiveId" clId="{111B208D-3A35-4E73-B81C-1AC403C38120}" dt="2019-01-15T18:37:29.604" v="1487" actId="26606"/>
          <ac:spMkLst>
            <pc:docMk/>
            <pc:sldMk cId="0" sldId="285"/>
            <ac:spMk id="253" creationId="{E5B0D21A-2419-4455-813A-EC140CF0C310}"/>
          </ac:spMkLst>
        </pc:spChg>
        <pc:spChg chg="mod">
          <ac:chgData name="Shivam Dalmia" userId="7999a76dbd0eb8bf" providerId="LiveId" clId="{111B208D-3A35-4E73-B81C-1AC403C38120}" dt="2019-01-15T18:37:29.604" v="1487" actId="26606"/>
          <ac:spMkLst>
            <pc:docMk/>
            <pc:sldMk cId="0" sldId="285"/>
            <ac:spMk id="433" creationId="{00000000-0000-0000-0000-000000000000}"/>
          </ac:spMkLst>
        </pc:spChg>
        <pc:graphicFrameChg chg="add mod modGraphic">
          <ac:chgData name="Shivam Dalmia" userId="7999a76dbd0eb8bf" providerId="LiveId" clId="{111B208D-3A35-4E73-B81C-1AC403C38120}" dt="2019-01-15T18:37:29.604" v="1487" actId="26606"/>
          <ac:graphicFrameMkLst>
            <pc:docMk/>
            <pc:sldMk cId="0" sldId="285"/>
            <ac:graphicFrameMk id="434" creationId="{00000000-0000-0000-0000-000000000000}"/>
          </ac:graphicFrameMkLst>
        </pc:graphicFrameChg>
        <pc:cxnChg chg="add del">
          <ac:chgData name="Shivam Dalmia" userId="7999a76dbd0eb8bf" providerId="LiveId" clId="{111B208D-3A35-4E73-B81C-1AC403C38120}" dt="2019-01-15T18:37:29.604" v="1487" actId="26606"/>
          <ac:cxnSpMkLst>
            <pc:docMk/>
            <pc:sldMk cId="0" sldId="285"/>
            <ac:cxnSpMk id="121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7:29.604" v="1487" actId="26606"/>
          <ac:cxnSpMkLst>
            <pc:docMk/>
            <pc:sldMk cId="0" sldId="285"/>
            <ac:cxnSpMk id="129" creationId="{99B864D8-020F-455C-951E-BECB1D7E9E86}"/>
          </ac:cxnSpMkLst>
        </pc:cxnChg>
        <pc:cxnChg chg="add">
          <ac:chgData name="Shivam Dalmia" userId="7999a76dbd0eb8bf" providerId="LiveId" clId="{111B208D-3A35-4E73-B81C-1AC403C38120}" dt="2019-01-15T18:37:29.604" v="1487" actId="26606"/>
          <ac:cxnSpMkLst>
            <pc:docMk/>
            <pc:sldMk cId="0" sldId="285"/>
            <ac:cxnSpMk id="249" creationId="{87D3361C-8AD4-4C09-8E01-4332488617AB}"/>
          </ac:cxnSpMkLst>
        </pc:cxnChg>
        <pc:cxnChg chg="add">
          <ac:chgData name="Shivam Dalmia" userId="7999a76dbd0eb8bf" providerId="LiveId" clId="{111B208D-3A35-4E73-B81C-1AC403C38120}" dt="2019-01-15T18:37:29.604" v="1487" actId="26606"/>
          <ac:cxnSpMkLst>
            <pc:docMk/>
            <pc:sldMk cId="0" sldId="285"/>
            <ac:cxnSpMk id="251" creationId="{1ACF48EF-9227-4349-99D4-92AFE6503EA1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7:36.844" v="1488" actId="26606"/>
        <pc:sldMkLst>
          <pc:docMk/>
          <pc:sldMk cId="0" sldId="286"/>
        </pc:sldMkLst>
        <pc:spChg chg="add del">
          <ac:chgData name="Shivam Dalmia" userId="7999a76dbd0eb8bf" providerId="LiveId" clId="{111B208D-3A35-4E73-B81C-1AC403C38120}" dt="2019-01-15T18:37:36.844" v="1488" actId="26606"/>
          <ac:spMkLst>
            <pc:docMk/>
            <pc:sldMk cId="0" sldId="286"/>
            <ac:spMk id="127" creationId="{49EC5C96-A5B7-48AF-865B-32EA92606F85}"/>
          </ac:spMkLst>
        </pc:spChg>
        <pc:spChg chg="add del">
          <ac:chgData name="Shivam Dalmia" userId="7999a76dbd0eb8bf" providerId="LiveId" clId="{111B208D-3A35-4E73-B81C-1AC403C38120}" dt="2019-01-15T18:37:36.844" v="1488" actId="26606"/>
          <ac:spMkLst>
            <pc:docMk/>
            <pc:sldMk cId="0" sldId="286"/>
            <ac:spMk id="257" creationId="{5C9F31C1-4E46-4A89-877A-24BBC6D3F47D}"/>
          </ac:spMkLst>
        </pc:spChg>
        <pc:spChg chg="add del">
          <ac:chgData name="Shivam Dalmia" userId="7999a76dbd0eb8bf" providerId="LiveId" clId="{111B208D-3A35-4E73-B81C-1AC403C38120}" dt="2019-01-15T18:37:36.844" v="1488" actId="26606"/>
          <ac:spMkLst>
            <pc:docMk/>
            <pc:sldMk cId="0" sldId="286"/>
            <ac:spMk id="259" creationId="{9F8CD012-29F5-45B8-83DF-393C0A213BB2}"/>
          </ac:spMkLst>
        </pc:spChg>
        <pc:spChg chg="add del">
          <ac:chgData name="Shivam Dalmia" userId="7999a76dbd0eb8bf" providerId="LiveId" clId="{111B208D-3A35-4E73-B81C-1AC403C38120}" dt="2019-01-15T18:37:36.844" v="1488" actId="26606"/>
          <ac:spMkLst>
            <pc:docMk/>
            <pc:sldMk cId="0" sldId="286"/>
            <ac:spMk id="261" creationId="{D5807261-5AA8-4462-847C-7789D26717C1}"/>
          </ac:spMkLst>
        </pc:spChg>
        <pc:spChg chg="add">
          <ac:chgData name="Shivam Dalmia" userId="7999a76dbd0eb8bf" providerId="LiveId" clId="{111B208D-3A35-4E73-B81C-1AC403C38120}" dt="2019-01-15T18:37:36.844" v="1488" actId="26606"/>
          <ac:spMkLst>
            <pc:docMk/>
            <pc:sldMk cId="0" sldId="286"/>
            <ac:spMk id="320" creationId="{49EC5C96-A5B7-48AF-865B-32EA92606F85}"/>
          </ac:spMkLst>
        </pc:spChg>
        <pc:spChg chg="mod">
          <ac:chgData name="Shivam Dalmia" userId="7999a76dbd0eb8bf" providerId="LiveId" clId="{111B208D-3A35-4E73-B81C-1AC403C38120}" dt="2019-01-15T18:37:36.844" v="1488" actId="26606"/>
          <ac:spMkLst>
            <pc:docMk/>
            <pc:sldMk cId="0" sldId="286"/>
            <ac:spMk id="441" creationId="{00000000-0000-0000-0000-000000000000}"/>
          </ac:spMkLst>
        </pc:spChg>
        <pc:spChg chg="add">
          <ac:chgData name="Shivam Dalmia" userId="7999a76dbd0eb8bf" providerId="LiveId" clId="{111B208D-3A35-4E73-B81C-1AC403C38120}" dt="2019-01-15T18:37:36.844" v="1488" actId="26606"/>
          <ac:spMkLst>
            <pc:docMk/>
            <pc:sldMk cId="0" sldId="286"/>
            <ac:spMk id="451" creationId="{E5B0D21A-2419-4455-813A-EC140CF0C310}"/>
          </ac:spMkLst>
        </pc:spChg>
        <pc:graphicFrameChg chg="add mod modGraphic">
          <ac:chgData name="Shivam Dalmia" userId="7999a76dbd0eb8bf" providerId="LiveId" clId="{111B208D-3A35-4E73-B81C-1AC403C38120}" dt="2019-01-15T18:37:36.844" v="1488" actId="26606"/>
          <ac:graphicFrameMkLst>
            <pc:docMk/>
            <pc:sldMk cId="0" sldId="286"/>
            <ac:graphicFrameMk id="442" creationId="{00000000-0000-0000-0000-000000000000}"/>
          </ac:graphicFrameMkLst>
        </pc:graphicFrameChg>
        <pc:cxnChg chg="add del">
          <ac:chgData name="Shivam Dalmia" userId="7999a76dbd0eb8bf" providerId="LiveId" clId="{111B208D-3A35-4E73-B81C-1AC403C38120}" dt="2019-01-15T18:37:36.844" v="1488" actId="26606"/>
          <ac:cxnSpMkLst>
            <pc:docMk/>
            <pc:sldMk cId="0" sldId="286"/>
            <ac:cxnSpMk id="129" creationId="{87D3361C-8AD4-4C09-8E01-4332488617AB}"/>
          </ac:cxnSpMkLst>
        </pc:cxnChg>
        <pc:cxnChg chg="add del">
          <ac:chgData name="Shivam Dalmia" userId="7999a76dbd0eb8bf" providerId="LiveId" clId="{111B208D-3A35-4E73-B81C-1AC403C38120}" dt="2019-01-15T18:37:36.844" v="1488" actId="26606"/>
          <ac:cxnSpMkLst>
            <pc:docMk/>
            <pc:sldMk cId="0" sldId="286"/>
            <ac:cxnSpMk id="263" creationId="{99B864D8-020F-455C-951E-BECB1D7E9E86}"/>
          </ac:cxnSpMkLst>
        </pc:cxnChg>
        <pc:cxnChg chg="add">
          <ac:chgData name="Shivam Dalmia" userId="7999a76dbd0eb8bf" providerId="LiveId" clId="{111B208D-3A35-4E73-B81C-1AC403C38120}" dt="2019-01-15T18:37:36.844" v="1488" actId="26606"/>
          <ac:cxnSpMkLst>
            <pc:docMk/>
            <pc:sldMk cId="0" sldId="286"/>
            <ac:cxnSpMk id="321" creationId="{87D3361C-8AD4-4C09-8E01-4332488617AB}"/>
          </ac:cxnSpMkLst>
        </pc:cxnChg>
        <pc:cxnChg chg="add">
          <ac:chgData name="Shivam Dalmia" userId="7999a76dbd0eb8bf" providerId="LiveId" clId="{111B208D-3A35-4E73-B81C-1AC403C38120}" dt="2019-01-15T18:37:36.844" v="1488" actId="26606"/>
          <ac:cxnSpMkLst>
            <pc:docMk/>
            <pc:sldMk cId="0" sldId="286"/>
            <ac:cxnSpMk id="449" creationId="{1ACF48EF-9227-4349-99D4-92AFE6503EA1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5T18:38:04.307" v="1489" actId="26606"/>
        <pc:sldMkLst>
          <pc:docMk/>
          <pc:sldMk cId="0" sldId="288"/>
        </pc:sldMkLst>
        <pc:spChg chg="add del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82" creationId="{75A6DB5F-AA8E-4943-8F98-0ECFC8F8CA77}"/>
          </ac:spMkLst>
        </pc:spChg>
        <pc:spChg chg="add del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86" creationId="{A0501A84-E03A-4644-83BE-A65F0ACCCC61}"/>
          </ac:spMkLst>
        </pc:spChg>
        <pc:spChg chg="add del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88" creationId="{33B1EE1F-6738-485F-A620-2602F7683DFB}"/>
          </ac:spMkLst>
        </pc:spChg>
        <pc:spChg chg="add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89" creationId="{75A6DB5F-AA8E-4943-8F98-0ECFC8F8CA77}"/>
          </ac:spMkLst>
        </pc:spChg>
        <pc:spChg chg="add del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92" creationId="{D9949DD4-1FB3-4162-9489-E2488DEC36F0}"/>
          </ac:spMkLst>
        </pc:spChg>
        <pc:spChg chg="add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93" creationId="{4E5D0BBB-3DC3-4295-988E-3AE51E700031}"/>
          </ac:spMkLst>
        </pc:spChg>
        <pc:spChg chg="add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96" creationId="{C27271CB-4E66-4C22-A01B-C1BBC3CFE6C6}"/>
          </ac:spMkLst>
        </pc:spChg>
        <pc:spChg chg="mod">
          <ac:chgData name="Shivam Dalmia" userId="7999a76dbd0eb8bf" providerId="LiveId" clId="{111B208D-3A35-4E73-B81C-1AC403C38120}" dt="2019-01-15T18:38:04.307" v="1489" actId="26606"/>
          <ac:spMkLst>
            <pc:docMk/>
            <pc:sldMk cId="0" sldId="288"/>
            <ac:spMk id="458" creationId="{00000000-0000-0000-0000-000000000000}"/>
          </ac:spMkLst>
        </pc:spChg>
        <pc:spChg chg="del">
          <ac:chgData name="Shivam Dalmia" userId="7999a76dbd0eb8bf" providerId="LiveId" clId="{111B208D-3A35-4E73-B81C-1AC403C38120}" dt="2019-01-12T07:22:17.463" v="59" actId="26606"/>
          <ac:spMkLst>
            <pc:docMk/>
            <pc:sldMk cId="0" sldId="288"/>
            <ac:spMk id="459" creationId="{00000000-0000-0000-0000-000000000000}"/>
          </ac:spMkLst>
        </pc:spChg>
        <pc:graphicFrameChg chg="add mod modGraphic">
          <ac:chgData name="Shivam Dalmia" userId="7999a76dbd0eb8bf" providerId="LiveId" clId="{111B208D-3A35-4E73-B81C-1AC403C38120}" dt="2019-01-15T18:38:04.307" v="1489" actId="26606"/>
          <ac:graphicFrameMkLst>
            <pc:docMk/>
            <pc:sldMk cId="0" sldId="288"/>
            <ac:graphicFrameMk id="461" creationId="{9618FC73-2F04-471A-AF61-8A844B285458}"/>
          </ac:graphicFrameMkLst>
        </pc:graphicFrameChg>
        <pc:cxnChg chg="add del">
          <ac:chgData name="Shivam Dalmia" userId="7999a76dbd0eb8bf" providerId="LiveId" clId="{111B208D-3A35-4E73-B81C-1AC403C38120}" dt="2019-01-15T18:38:04.307" v="1489" actId="26606"/>
          <ac:cxnSpMkLst>
            <pc:docMk/>
            <pc:sldMk cId="0" sldId="288"/>
            <ac:cxnSpMk id="84" creationId="{021C9DC4-86F2-4CAF-93CE-8F39F285695C}"/>
          </ac:cxnSpMkLst>
        </pc:cxnChg>
        <pc:cxnChg chg="add del">
          <ac:chgData name="Shivam Dalmia" userId="7999a76dbd0eb8bf" providerId="LiveId" clId="{111B208D-3A35-4E73-B81C-1AC403C38120}" dt="2019-01-15T18:38:04.307" v="1489" actId="26606"/>
          <ac:cxnSpMkLst>
            <pc:docMk/>
            <pc:sldMk cId="0" sldId="288"/>
            <ac:cxnSpMk id="90" creationId="{ADC544FB-7860-4381-935B-43879C94F627}"/>
          </ac:cxnSpMkLst>
        </pc:cxnChg>
        <pc:cxnChg chg="add">
          <ac:chgData name="Shivam Dalmia" userId="7999a76dbd0eb8bf" providerId="LiveId" clId="{111B208D-3A35-4E73-B81C-1AC403C38120}" dt="2019-01-15T18:38:04.307" v="1489" actId="26606"/>
          <ac:cxnSpMkLst>
            <pc:docMk/>
            <pc:sldMk cId="0" sldId="288"/>
            <ac:cxnSpMk id="91" creationId="{021C9DC4-86F2-4CAF-93CE-8F39F285695C}"/>
          </ac:cxnSpMkLst>
        </pc:cxnChg>
        <pc:cxnChg chg="add">
          <ac:chgData name="Shivam Dalmia" userId="7999a76dbd0eb8bf" providerId="LiveId" clId="{111B208D-3A35-4E73-B81C-1AC403C38120}" dt="2019-01-15T18:38:04.307" v="1489" actId="26606"/>
          <ac:cxnSpMkLst>
            <pc:docMk/>
            <pc:sldMk cId="0" sldId="288"/>
            <ac:cxnSpMk id="94" creationId="{3E650E83-BC4B-4446-939C-BEE5A892F823}"/>
          </ac:cxnSpMkLst>
        </pc:cxnChg>
      </pc:sldChg>
      <pc:sldChg chg="addSp delSp modSp mod setBg delDesignElem">
        <pc:chgData name="Shivam Dalmia" userId="7999a76dbd0eb8bf" providerId="LiveId" clId="{111B208D-3A35-4E73-B81C-1AC403C38120}" dt="2019-01-14T08:19:26.521" v="150"/>
        <pc:sldMkLst>
          <pc:docMk/>
          <pc:sldMk cId="0" sldId="289"/>
        </pc:sldMkLst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9"/>
            <ac:spMk id="88" creationId="{A0501A84-E03A-4644-83BE-A65F0ACCCC61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9"/>
            <ac:spMk id="90" creationId="{33B1EE1F-6738-485F-A620-2602F7683DFB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89"/>
            <ac:spMk id="94" creationId="{D9949DD4-1FB3-4162-9489-E2488DEC36F0}"/>
          </ac:spMkLst>
        </pc:spChg>
        <pc:spChg chg="mod">
          <ac:chgData name="Shivam Dalmia" userId="7999a76dbd0eb8bf" providerId="LiveId" clId="{111B208D-3A35-4E73-B81C-1AC403C38120}" dt="2019-01-12T07:22:22.832" v="60" actId="26606"/>
          <ac:spMkLst>
            <pc:docMk/>
            <pc:sldMk cId="0" sldId="289"/>
            <ac:spMk id="466" creationId="{00000000-0000-0000-0000-000000000000}"/>
          </ac:spMkLst>
        </pc:spChg>
        <pc:spChg chg="mod">
          <ac:chgData name="Shivam Dalmia" userId="7999a76dbd0eb8bf" providerId="LiveId" clId="{111B208D-3A35-4E73-B81C-1AC403C38120}" dt="2019-01-12T07:22:22.832" v="60" actId="26606"/>
          <ac:spMkLst>
            <pc:docMk/>
            <pc:sldMk cId="0" sldId="289"/>
            <ac:spMk id="467" creationId="{00000000-0000-0000-0000-000000000000}"/>
          </ac:spMkLst>
        </pc:sp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89"/>
            <ac:cxnSpMk id="92" creationId="{ADC544FB-7860-4381-935B-43879C94F627}"/>
          </ac:cxnSpMkLst>
        </pc:cxnChg>
      </pc:sldChg>
      <pc:sldChg chg="addSp delSp modSp mod setBg setClrOvrMap delDesignElem modNotesTx">
        <pc:chgData name="Shivam Dalmia" userId="7999a76dbd0eb8bf" providerId="LiveId" clId="{111B208D-3A35-4E73-B81C-1AC403C38120}" dt="2019-01-14T08:19:26.521" v="150"/>
        <pc:sldMkLst>
          <pc:docMk/>
          <pc:sldMk cId="0" sldId="290"/>
        </pc:sldMkLst>
        <pc:spChg chg="add del">
          <ac:chgData name="Shivam Dalmia" userId="7999a76dbd0eb8bf" providerId="LiveId" clId="{111B208D-3A35-4E73-B81C-1AC403C38120}" dt="2019-01-12T07:22:34.212" v="62" actId="26606"/>
          <ac:spMkLst>
            <pc:docMk/>
            <pc:sldMk cId="0" sldId="290"/>
            <ac:spMk id="96" creationId="{718B0F80-1C8E-49FA-9B66-C9285753E25F}"/>
          </ac:spMkLst>
        </pc:spChg>
        <pc:spChg chg="add del">
          <ac:chgData name="Shivam Dalmia" userId="7999a76dbd0eb8bf" providerId="LiveId" clId="{111B208D-3A35-4E73-B81C-1AC403C38120}" dt="2019-01-12T07:22:34.212" v="62" actId="26606"/>
          <ac:spMkLst>
            <pc:docMk/>
            <pc:sldMk cId="0" sldId="290"/>
            <ac:spMk id="98" creationId="{CEF2B853-4083-4B70-AC2A-F79D80809342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90"/>
            <ac:spMk id="102" creationId="{37A3AED6-20FF-46BC-B176-29CE106816C3}"/>
          </ac:spMkLst>
        </pc:spChg>
        <pc:spChg chg="mod">
          <ac:chgData name="Shivam Dalmia" userId="7999a76dbd0eb8bf" providerId="LiveId" clId="{111B208D-3A35-4E73-B81C-1AC403C38120}" dt="2019-01-12T07:22:34.237" v="63" actId="26606"/>
          <ac:spMkLst>
            <pc:docMk/>
            <pc:sldMk cId="0" sldId="290"/>
            <ac:spMk id="474" creationId="{00000000-0000-0000-0000-000000000000}"/>
          </ac:spMkLst>
        </pc:spChg>
        <pc:spChg chg="mod">
          <ac:chgData name="Shivam Dalmia" userId="7999a76dbd0eb8bf" providerId="LiveId" clId="{111B208D-3A35-4E73-B81C-1AC403C38120}" dt="2019-01-14T08:19:26.521" v="150"/>
          <ac:spMkLst>
            <pc:docMk/>
            <pc:sldMk cId="0" sldId="290"/>
            <ac:spMk id="475" creationId="{00000000-0000-0000-0000-000000000000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90"/>
            <ac:spMk id="477" creationId="{2D069AD6-6C92-4BC4-9260-165D14C96F82}"/>
          </ac:spMkLst>
        </pc:spChg>
        <pc:spChg chg="add del">
          <ac:chgData name="Shivam Dalmia" userId="7999a76dbd0eb8bf" providerId="LiveId" clId="{111B208D-3A35-4E73-B81C-1AC403C38120}" dt="2019-01-14T08:19:26.521" v="150"/>
          <ac:spMkLst>
            <pc:docMk/>
            <pc:sldMk cId="0" sldId="290"/>
            <ac:spMk id="479" creationId="{B3B39673-4CAC-4142-821B-CBD9F946855F}"/>
          </ac:spMkLst>
        </pc:spChg>
        <pc:cxnChg chg="add del">
          <ac:chgData name="Shivam Dalmia" userId="7999a76dbd0eb8bf" providerId="LiveId" clId="{111B208D-3A35-4E73-B81C-1AC403C38120}" dt="2019-01-12T07:22:34.212" v="62" actId="26606"/>
          <ac:cxnSpMkLst>
            <pc:docMk/>
            <pc:sldMk cId="0" sldId="290"/>
            <ac:cxnSpMk id="100" creationId="{D434EAAF-BF44-4CCC-84D4-105F3370AFFC}"/>
          </ac:cxnSpMkLst>
        </pc:cxnChg>
        <pc:cxnChg chg="add del">
          <ac:chgData name="Shivam Dalmia" userId="7999a76dbd0eb8bf" providerId="LiveId" clId="{111B208D-3A35-4E73-B81C-1AC403C38120}" dt="2019-01-14T08:19:26.521" v="150"/>
          <ac:cxnSpMkLst>
            <pc:docMk/>
            <pc:sldMk cId="0" sldId="290"/>
            <ac:cxnSpMk id="478" creationId="{CC255597-A71E-4CDC-8CCB-93CC4D09FF15}"/>
          </ac:cxnSpMkLst>
        </pc:cxnChg>
      </pc:sldChg>
      <pc:sldChg chg="modSp">
        <pc:chgData name="Shivam Dalmia" userId="7999a76dbd0eb8bf" providerId="LiveId" clId="{111B208D-3A35-4E73-B81C-1AC403C38120}" dt="2019-01-15T17:53:46.422" v="1348" actId="20577"/>
        <pc:sldMkLst>
          <pc:docMk/>
          <pc:sldMk cId="2096169629" sldId="295"/>
        </pc:sldMkLst>
        <pc:spChg chg="mod">
          <ac:chgData name="Shivam Dalmia" userId="7999a76dbd0eb8bf" providerId="LiveId" clId="{111B208D-3A35-4E73-B81C-1AC403C38120}" dt="2019-01-15T17:53:46.422" v="1348" actId="20577"/>
          <ac:spMkLst>
            <pc:docMk/>
            <pc:sldMk cId="2096169629" sldId="295"/>
            <ac:spMk id="3" creationId="{00000000-0000-0000-0000-000000000000}"/>
          </ac:spMkLst>
        </pc:spChg>
      </pc:sldChg>
      <pc:sldChg chg="addSp delSp modSp add ord">
        <pc:chgData name="Shivam Dalmia" userId="7999a76dbd0eb8bf" providerId="LiveId" clId="{111B208D-3A35-4E73-B81C-1AC403C38120}" dt="2019-01-15T06:32:54.620" v="1080"/>
        <pc:sldMkLst>
          <pc:docMk/>
          <pc:sldMk cId="1296021450" sldId="296"/>
        </pc:sldMkLst>
        <pc:spChg chg="del">
          <ac:chgData name="Shivam Dalmia" userId="7999a76dbd0eb8bf" providerId="LiveId" clId="{111B208D-3A35-4E73-B81C-1AC403C38120}" dt="2019-01-15T01:57:21.617" v="219"/>
          <ac:spMkLst>
            <pc:docMk/>
            <pc:sldMk cId="1296021450" sldId="296"/>
            <ac:spMk id="2" creationId="{F2E30914-54F8-488C-87FD-539A031C69BA}"/>
          </ac:spMkLst>
        </pc:spChg>
        <pc:spChg chg="add mod">
          <ac:chgData name="Shivam Dalmia" userId="7999a76dbd0eb8bf" providerId="LiveId" clId="{111B208D-3A35-4E73-B81C-1AC403C38120}" dt="2019-01-15T02:19:33.256" v="956" actId="14100"/>
          <ac:spMkLst>
            <pc:docMk/>
            <pc:sldMk cId="1296021450" sldId="296"/>
            <ac:spMk id="3" creationId="{7B8B9276-C290-478D-9D3F-73442160DCA8}"/>
          </ac:spMkLst>
        </pc:spChg>
        <pc:spChg chg="add mod">
          <ac:chgData name="Shivam Dalmia" userId="7999a76dbd0eb8bf" providerId="LiveId" clId="{111B208D-3A35-4E73-B81C-1AC403C38120}" dt="2019-01-15T02:21:02.945" v="1025" actId="2711"/>
          <ac:spMkLst>
            <pc:docMk/>
            <pc:sldMk cId="1296021450" sldId="296"/>
            <ac:spMk id="4" creationId="{781B87B7-0985-44E9-BBE9-B11D2084788C}"/>
          </ac:spMkLst>
        </pc:spChg>
        <pc:spChg chg="add mod">
          <ac:chgData name="Shivam Dalmia" userId="7999a76dbd0eb8bf" providerId="LiveId" clId="{111B208D-3A35-4E73-B81C-1AC403C38120}" dt="2019-01-15T02:19:41.334" v="959" actId="14100"/>
          <ac:spMkLst>
            <pc:docMk/>
            <pc:sldMk cId="1296021450" sldId="296"/>
            <ac:spMk id="5" creationId="{0E7F0ACF-1D7C-4AC1-8D43-469225214E50}"/>
          </ac:spMkLst>
        </pc:spChg>
      </pc:sldChg>
      <pc:sldChg chg="addSp delSp modSp add">
        <pc:chgData name="Shivam Dalmia" userId="7999a76dbd0eb8bf" providerId="LiveId" clId="{111B208D-3A35-4E73-B81C-1AC403C38120}" dt="2019-01-15T17:47:58.961" v="1226" actId="1076"/>
        <pc:sldMkLst>
          <pc:docMk/>
          <pc:sldMk cId="1471308084" sldId="297"/>
        </pc:sldMkLst>
        <pc:spChg chg="del">
          <ac:chgData name="Shivam Dalmia" userId="7999a76dbd0eb8bf" providerId="LiveId" clId="{111B208D-3A35-4E73-B81C-1AC403C38120}" dt="2019-01-15T02:21:33.537" v="1026"/>
          <ac:spMkLst>
            <pc:docMk/>
            <pc:sldMk cId="1471308084" sldId="297"/>
            <ac:spMk id="2" creationId="{939A3CF3-1103-4B3A-95FC-6ADA2B73C44E}"/>
          </ac:spMkLst>
        </pc:spChg>
        <pc:spChg chg="add mod">
          <ac:chgData name="Shivam Dalmia" userId="7999a76dbd0eb8bf" providerId="LiveId" clId="{111B208D-3A35-4E73-B81C-1AC403C38120}" dt="2019-01-15T02:21:42.518" v="1044" actId="20577"/>
          <ac:spMkLst>
            <pc:docMk/>
            <pc:sldMk cId="1471308084" sldId="297"/>
            <ac:spMk id="3" creationId="{D4BE8C72-E27D-4519-A0A3-3B3B88BE4127}"/>
          </ac:spMkLst>
        </pc:spChg>
        <pc:spChg chg="add mod">
          <ac:chgData name="Shivam Dalmia" userId="7999a76dbd0eb8bf" providerId="LiveId" clId="{111B208D-3A35-4E73-B81C-1AC403C38120}" dt="2019-01-15T17:47:18.048" v="1220" actId="14100"/>
          <ac:spMkLst>
            <pc:docMk/>
            <pc:sldMk cId="1471308084" sldId="297"/>
            <ac:spMk id="4" creationId="{4386878E-FAD5-4555-A54E-75AE35EDE286}"/>
          </ac:spMkLst>
        </pc:spChg>
        <pc:picChg chg="add mod modCrop">
          <ac:chgData name="Shivam Dalmia" userId="7999a76dbd0eb8bf" providerId="LiveId" clId="{111B208D-3A35-4E73-B81C-1AC403C38120}" dt="2019-01-15T17:47:58.961" v="1226" actId="1076"/>
          <ac:picMkLst>
            <pc:docMk/>
            <pc:sldMk cId="1471308084" sldId="297"/>
            <ac:picMk id="1026" creationId="{BC2763C7-DF14-4403-A94F-B84B1E3366C3}"/>
          </ac:picMkLst>
        </pc:picChg>
      </pc:sldChg>
      <pc:sldChg chg="add del">
        <pc:chgData name="Shivam Dalmia" userId="7999a76dbd0eb8bf" providerId="LiveId" clId="{111B208D-3A35-4E73-B81C-1AC403C38120}" dt="2019-01-15T17:48:08.209" v="1227" actId="2696"/>
        <pc:sldMkLst>
          <pc:docMk/>
          <pc:sldMk cId="1904630425" sldId="298"/>
        </pc:sldMkLst>
      </pc:sldChg>
      <pc:sldMasterChg chg="modSldLayout">
        <pc:chgData name="Shivam Dalmia" userId="7999a76dbd0eb8bf" providerId="LiveId" clId="{111B208D-3A35-4E73-B81C-1AC403C38120}" dt="2019-01-14T18:34:14.816" v="200" actId="16037"/>
        <pc:sldMasterMkLst>
          <pc:docMk/>
          <pc:sldMasterMk cId="1125718096" sldId="2147483693"/>
        </pc:sldMasterMkLst>
        <pc:sldLayoutChg chg="addSp delSp modSp">
          <pc:chgData name="Shivam Dalmia" userId="7999a76dbd0eb8bf" providerId="LiveId" clId="{111B208D-3A35-4E73-B81C-1AC403C38120}" dt="2019-01-14T18:32:13.101" v="189"/>
          <pc:sldLayoutMkLst>
            <pc:docMk/>
            <pc:sldMasterMk cId="1125718096" sldId="2147483693"/>
            <pc:sldLayoutMk cId="3278656389" sldId="2147483700"/>
          </pc:sldLayoutMkLst>
          <pc:spChg chg="add del mod">
            <ac:chgData name="Shivam Dalmia" userId="7999a76dbd0eb8bf" providerId="LiveId" clId="{111B208D-3A35-4E73-B81C-1AC403C38120}" dt="2019-01-14T18:32:13.101" v="189"/>
            <ac:spMkLst>
              <pc:docMk/>
              <pc:sldMasterMk cId="1125718096" sldId="2147483693"/>
              <pc:sldLayoutMk cId="3278656389" sldId="2147483700"/>
              <ac:spMk id="5" creationId="{8EB62365-22C9-4A1B-9E83-AF5640D49BA2}"/>
            </ac:spMkLst>
          </pc:spChg>
        </pc:sldLayoutChg>
        <pc:sldLayoutChg chg="modSp">
          <pc:chgData name="Shivam Dalmia" userId="7999a76dbd0eb8bf" providerId="LiveId" clId="{111B208D-3A35-4E73-B81C-1AC403C38120}" dt="2019-01-14T18:33:29.333" v="197" actId="20577"/>
          <pc:sldLayoutMkLst>
            <pc:docMk/>
            <pc:sldMasterMk cId="1125718096" sldId="2147483693"/>
            <pc:sldLayoutMk cId="962748682" sldId="2147483702"/>
          </pc:sldLayoutMkLst>
          <pc:spChg chg="mod">
            <ac:chgData name="Shivam Dalmia" userId="7999a76dbd0eb8bf" providerId="LiveId" clId="{111B208D-3A35-4E73-B81C-1AC403C38120}" dt="2019-01-14T18:33:29.333" v="197" actId="20577"/>
            <ac:spMkLst>
              <pc:docMk/>
              <pc:sldMasterMk cId="1125718096" sldId="2147483693"/>
              <pc:sldLayoutMk cId="962748682" sldId="2147483702"/>
              <ac:spMk id="2" creationId="{00000000-0000-0000-0000-000000000000}"/>
            </ac:spMkLst>
          </pc:spChg>
        </pc:sldLayoutChg>
        <pc:sldLayoutChg chg="modSp">
          <pc:chgData name="Shivam Dalmia" userId="7999a76dbd0eb8bf" providerId="LiveId" clId="{111B208D-3A35-4E73-B81C-1AC403C38120}" dt="2019-01-14T18:34:14.816" v="200" actId="16037"/>
          <pc:sldLayoutMkLst>
            <pc:docMk/>
            <pc:sldMasterMk cId="1125718096" sldId="2147483693"/>
            <pc:sldLayoutMk cId="15688095" sldId="2147483705"/>
          </pc:sldLayoutMkLst>
          <pc:spChg chg="mod">
            <ac:chgData name="Shivam Dalmia" userId="7999a76dbd0eb8bf" providerId="LiveId" clId="{111B208D-3A35-4E73-B81C-1AC403C38120}" dt="2019-01-14T18:34:14.816" v="200" actId="16037"/>
            <ac:spMkLst>
              <pc:docMk/>
              <pc:sldMasterMk cId="1125718096" sldId="2147483693"/>
              <pc:sldLayoutMk cId="15688095" sldId="2147483705"/>
              <ac:spMk id="104" creationId="{00000000-0000-0000-0000-000000000000}"/>
            </ac:spMkLst>
          </pc:spChg>
          <pc:spChg chg="mod">
            <ac:chgData name="Shivam Dalmia" userId="7999a76dbd0eb8bf" providerId="LiveId" clId="{111B208D-3A35-4E73-B81C-1AC403C38120}" dt="2019-01-14T18:31:01.013" v="166" actId="20577"/>
            <ac:spMkLst>
              <pc:docMk/>
              <pc:sldMasterMk cId="1125718096" sldId="2147483693"/>
              <pc:sldLayoutMk cId="15688095" sldId="2147483705"/>
              <ac:spMk id="105" creationId="{00000000-0000-0000-0000-000000000000}"/>
            </ac:spMkLst>
          </pc:spChg>
          <pc:spChg chg="mod">
            <ac:chgData name="Shivam Dalmia" userId="7999a76dbd0eb8bf" providerId="LiveId" clId="{111B208D-3A35-4E73-B81C-1AC403C38120}" dt="2019-01-14T18:31:15.548" v="176" actId="20577"/>
            <ac:spMkLst>
              <pc:docMk/>
              <pc:sldMasterMk cId="1125718096" sldId="2147483693"/>
              <pc:sldLayoutMk cId="15688095" sldId="2147483705"/>
              <ac:spMk id="106" creationId="{00000000-0000-0000-0000-000000000000}"/>
            </ac:spMkLst>
          </pc:spChg>
        </pc:sldLayoutChg>
        <pc:sldLayoutChg chg="modSp">
          <pc:chgData name="Shivam Dalmia" userId="7999a76dbd0eb8bf" providerId="LiveId" clId="{111B208D-3A35-4E73-B81C-1AC403C38120}" dt="2019-01-14T18:33:58.725" v="198" actId="113"/>
          <pc:sldLayoutMkLst>
            <pc:docMk/>
            <pc:sldMasterMk cId="1125718096" sldId="2147483693"/>
            <pc:sldLayoutMk cId="77742902" sldId="2147483706"/>
          </pc:sldLayoutMkLst>
          <pc:spChg chg="mod">
            <ac:chgData name="Shivam Dalmia" userId="7999a76dbd0eb8bf" providerId="LiveId" clId="{111B208D-3A35-4E73-B81C-1AC403C38120}" dt="2019-01-14T18:33:58.725" v="198" actId="113"/>
            <ac:spMkLst>
              <pc:docMk/>
              <pc:sldMasterMk cId="1125718096" sldId="2147483693"/>
              <pc:sldLayoutMk cId="77742902" sldId="2147483706"/>
              <ac:spMk id="124" creationId="{00000000-0000-0000-0000-000000000000}"/>
            </ac:spMkLst>
          </pc:spChg>
          <pc:spChg chg="mod">
            <ac:chgData name="Shivam Dalmia" userId="7999a76dbd0eb8bf" providerId="LiveId" clId="{111B208D-3A35-4E73-B81C-1AC403C38120}" dt="2019-01-14T18:31:36.906" v="180" actId="20577"/>
            <ac:spMkLst>
              <pc:docMk/>
              <pc:sldMasterMk cId="1125718096" sldId="2147483693"/>
              <pc:sldLayoutMk cId="77742902" sldId="2147483706"/>
              <ac:spMk id="125" creationId="{00000000-0000-0000-0000-000000000000}"/>
            </ac:spMkLst>
          </pc:spChg>
          <pc:spChg chg="mod">
            <ac:chgData name="Shivam Dalmia" userId="7999a76dbd0eb8bf" providerId="LiveId" clId="{111B208D-3A35-4E73-B81C-1AC403C38120}" dt="2019-01-14T18:31:56.802" v="187" actId="947"/>
            <ac:spMkLst>
              <pc:docMk/>
              <pc:sldMasterMk cId="1125718096" sldId="2147483693"/>
              <pc:sldLayoutMk cId="77742902" sldId="2147483706"/>
              <ac:spMk id="126" creationId="{00000000-0000-0000-0000-000000000000}"/>
            </ac:spMkLst>
          </pc:spChg>
        </pc:sldLayoutChg>
      </pc:sldMasterChg>
      <pc:sldMasterChg chg="addSp modSp">
        <pc:chgData name="Shivam Dalmia" userId="7999a76dbd0eb8bf" providerId="LiveId" clId="{111B208D-3A35-4E73-B81C-1AC403C38120}" dt="2019-01-14T08:18:08.767" v="116" actId="16037"/>
        <pc:sldMasterMkLst>
          <pc:docMk/>
          <pc:sldMasterMk cId="2012089294" sldId="2147483707"/>
        </pc:sldMasterMkLst>
        <pc:spChg chg="add mod">
          <ac:chgData name="Shivam Dalmia" userId="7999a76dbd0eb8bf" providerId="LiveId" clId="{111B208D-3A35-4E73-B81C-1AC403C38120}" dt="2019-01-14T08:18:08.767" v="116" actId="16037"/>
          <ac:spMkLst>
            <pc:docMk/>
            <pc:sldMasterMk cId="2012089294" sldId="2147483707"/>
            <ac:spMk id="2" creationId="{A2FD4E81-F84D-4912-87EB-D669A66C16C0}"/>
          </ac:spMkLst>
        </pc:spChg>
        <pc:spChg chg="add mod">
          <ac:chgData name="Shivam Dalmia" userId="7999a76dbd0eb8bf" providerId="LiveId" clId="{111B208D-3A35-4E73-B81C-1AC403C38120}" dt="2019-01-14T08:18:01.275" v="115"/>
          <ac:spMkLst>
            <pc:docMk/>
            <pc:sldMasterMk cId="2012089294" sldId="2147483707"/>
            <ac:spMk id="3" creationId="{8E008609-682E-49CE-ADC4-AF1514744E38}"/>
          </ac:spMkLst>
        </pc:spChg>
        <pc:spChg chg="add mod">
          <ac:chgData name="Shivam Dalmia" userId="7999a76dbd0eb8bf" providerId="LiveId" clId="{111B208D-3A35-4E73-B81C-1AC403C38120}" dt="2019-01-14T08:18:01.275" v="115"/>
          <ac:spMkLst>
            <pc:docMk/>
            <pc:sldMasterMk cId="2012089294" sldId="2147483707"/>
            <ac:spMk id="4" creationId="{6F847AE1-A944-4A2C-8DC8-CC33D1A9762B}"/>
          </ac:spMkLst>
        </pc:spChg>
        <pc:spChg chg="add mod">
          <ac:chgData name="Shivam Dalmia" userId="7999a76dbd0eb8bf" providerId="LiveId" clId="{111B208D-3A35-4E73-B81C-1AC403C38120}" dt="2019-01-14T08:18:01.275" v="115"/>
          <ac:spMkLst>
            <pc:docMk/>
            <pc:sldMasterMk cId="2012089294" sldId="2147483707"/>
            <ac:spMk id="5" creationId="{92944F0A-43C6-4B39-889E-1699E3880D9B}"/>
          </ac:spMkLst>
        </pc:spChg>
        <pc:spChg chg="add mod">
          <ac:chgData name="Shivam Dalmia" userId="7999a76dbd0eb8bf" providerId="LiveId" clId="{111B208D-3A35-4E73-B81C-1AC403C38120}" dt="2019-01-14T08:18:01.275" v="115"/>
          <ac:spMkLst>
            <pc:docMk/>
            <pc:sldMasterMk cId="2012089294" sldId="2147483707"/>
            <ac:spMk id="6" creationId="{A4574D78-212C-4101-A3B9-BD8C63E0CC24}"/>
          </ac:spMkLst>
        </pc:sp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9E626-2B1D-4BB0-9C80-E1A55C0A0CD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3BCA31A-5E9D-4A30-9452-2D6ADFDE0C9A}">
      <dgm:prSet/>
      <dgm:spPr/>
      <dgm:t>
        <a:bodyPr/>
        <a:lstStyle/>
        <a:p>
          <a:pPr>
            <a:defRPr b="1"/>
          </a:pPr>
          <a:r>
            <a:rPr lang="en-US" b="1" i="0"/>
            <a:t>A locale</a:t>
          </a:r>
          <a:r>
            <a:rPr lang="en-US" b="0" i="0"/>
            <a:t> </a:t>
          </a:r>
          <a:endParaRPr lang="en-US"/>
        </a:p>
      </dgm:t>
    </dgm:pt>
    <dgm:pt modelId="{57108409-6485-49FC-8710-5D9BCF743637}" type="parTrans" cxnId="{22E5A1B6-230F-4C8C-ACFA-DABA1F13CD6E}">
      <dgm:prSet/>
      <dgm:spPr/>
      <dgm:t>
        <a:bodyPr/>
        <a:lstStyle/>
        <a:p>
          <a:endParaRPr lang="en-US"/>
        </a:p>
      </dgm:t>
    </dgm:pt>
    <dgm:pt modelId="{517A9CE9-7093-4E6E-880C-2D2E7D6B759B}" type="sibTrans" cxnId="{22E5A1B6-230F-4C8C-ACFA-DABA1F13CD6E}">
      <dgm:prSet/>
      <dgm:spPr/>
      <dgm:t>
        <a:bodyPr/>
        <a:lstStyle/>
        <a:p>
          <a:endParaRPr lang="en-US"/>
        </a:p>
      </dgm:t>
    </dgm:pt>
    <dgm:pt modelId="{FF7CC1A8-21B8-4315-964F-F6E2775B8FF6}">
      <dgm:prSet/>
      <dgm:spPr/>
      <dgm:t>
        <a:bodyPr/>
        <a:lstStyle/>
        <a:p>
          <a:r>
            <a:rPr lang="en-US" b="0" i="0"/>
            <a:t>Set of parameters that define a user’s cultural preferences</a:t>
          </a:r>
          <a:endParaRPr lang="en-US"/>
        </a:p>
      </dgm:t>
    </dgm:pt>
    <dgm:pt modelId="{731FF635-F450-45EE-8121-6592F7AA8504}" type="parTrans" cxnId="{EAC28D41-396F-4AC4-A53C-07A26F4EB69F}">
      <dgm:prSet/>
      <dgm:spPr/>
      <dgm:t>
        <a:bodyPr/>
        <a:lstStyle/>
        <a:p>
          <a:endParaRPr lang="en-US"/>
        </a:p>
      </dgm:t>
    </dgm:pt>
    <dgm:pt modelId="{8897ECA6-23FF-4B88-AA9C-01B5BB40B22D}" type="sibTrans" cxnId="{EAC28D41-396F-4AC4-A53C-07A26F4EB69F}">
      <dgm:prSet/>
      <dgm:spPr/>
      <dgm:t>
        <a:bodyPr/>
        <a:lstStyle/>
        <a:p>
          <a:endParaRPr lang="en-US"/>
        </a:p>
      </dgm:t>
    </dgm:pt>
    <dgm:pt modelId="{5BA47CFA-FDF1-4DF7-93A1-C6B97A9632DF}">
      <dgm:prSet/>
      <dgm:spPr/>
      <dgm:t>
        <a:bodyPr/>
        <a:lstStyle/>
        <a:p>
          <a:r>
            <a:rPr lang="en-US" b="0" i="0"/>
            <a:t>Language</a:t>
          </a:r>
          <a:endParaRPr lang="en-US"/>
        </a:p>
      </dgm:t>
    </dgm:pt>
    <dgm:pt modelId="{E8F1479F-4AB3-4CE5-AB11-F14E538A8B77}" type="parTrans" cxnId="{FD4668CC-29B0-458B-9C84-D1CA790D5E7D}">
      <dgm:prSet/>
      <dgm:spPr/>
      <dgm:t>
        <a:bodyPr/>
        <a:lstStyle/>
        <a:p>
          <a:endParaRPr lang="en-US"/>
        </a:p>
      </dgm:t>
    </dgm:pt>
    <dgm:pt modelId="{58B4C2A6-54F7-4778-A768-31FE800D0BA5}" type="sibTrans" cxnId="{FD4668CC-29B0-458B-9C84-D1CA790D5E7D}">
      <dgm:prSet/>
      <dgm:spPr/>
      <dgm:t>
        <a:bodyPr/>
        <a:lstStyle/>
        <a:p>
          <a:endParaRPr lang="en-US"/>
        </a:p>
      </dgm:t>
    </dgm:pt>
    <dgm:pt modelId="{6CF334CB-8308-408C-B307-8F0EA32ABC29}">
      <dgm:prSet/>
      <dgm:spPr/>
      <dgm:t>
        <a:bodyPr/>
        <a:lstStyle/>
        <a:p>
          <a:r>
            <a:rPr lang="en-US" b="0" i="0"/>
            <a:t>Country</a:t>
          </a:r>
          <a:endParaRPr lang="en-US"/>
        </a:p>
      </dgm:t>
    </dgm:pt>
    <dgm:pt modelId="{50BFE50F-E169-46F4-B3B6-D13BB6A412E7}" type="parTrans" cxnId="{AB93B8CC-081C-40CD-BC89-CC3E16EFEC5B}">
      <dgm:prSet/>
      <dgm:spPr/>
      <dgm:t>
        <a:bodyPr/>
        <a:lstStyle/>
        <a:p>
          <a:endParaRPr lang="en-US"/>
        </a:p>
      </dgm:t>
    </dgm:pt>
    <dgm:pt modelId="{9DB4E7F0-E7A5-4A02-8B81-052D0D9DD62A}" type="sibTrans" cxnId="{AB93B8CC-081C-40CD-BC89-CC3E16EFEC5B}">
      <dgm:prSet/>
      <dgm:spPr/>
      <dgm:t>
        <a:bodyPr/>
        <a:lstStyle/>
        <a:p>
          <a:endParaRPr lang="en-US"/>
        </a:p>
      </dgm:t>
    </dgm:pt>
    <dgm:pt modelId="{3B64757C-6BB4-42A3-9A02-C502B592B4E5}">
      <dgm:prSet/>
      <dgm:spPr/>
      <dgm:t>
        <a:bodyPr/>
        <a:lstStyle/>
        <a:p>
          <a:r>
            <a:rPr lang="en-US" b="0" i="0"/>
            <a:t>Other area-specific things</a:t>
          </a:r>
          <a:endParaRPr lang="en-US"/>
        </a:p>
      </dgm:t>
    </dgm:pt>
    <dgm:pt modelId="{E0A0F1D4-BF81-4AF8-923C-295F9123F3C2}" type="parTrans" cxnId="{4F1AF3A9-9275-4161-AADC-358227774956}">
      <dgm:prSet/>
      <dgm:spPr/>
      <dgm:t>
        <a:bodyPr/>
        <a:lstStyle/>
        <a:p>
          <a:endParaRPr lang="en-US"/>
        </a:p>
      </dgm:t>
    </dgm:pt>
    <dgm:pt modelId="{2C190F78-0870-4AB3-A6BA-E1F04575E205}" type="sibTrans" cxnId="{4F1AF3A9-9275-4161-AADC-358227774956}">
      <dgm:prSet/>
      <dgm:spPr/>
      <dgm:t>
        <a:bodyPr/>
        <a:lstStyle/>
        <a:p>
          <a:endParaRPr lang="en-US"/>
        </a:p>
      </dgm:t>
    </dgm:pt>
    <dgm:pt modelId="{22A15B46-C30E-4C4D-8542-41B7523DC4AA}">
      <dgm:prSet/>
      <dgm:spPr/>
      <dgm:t>
        <a:bodyPr/>
        <a:lstStyle/>
        <a:p>
          <a:pPr>
            <a:defRPr b="1"/>
          </a:pPr>
          <a:r>
            <a:rPr lang="en-US" b="0" i="0"/>
            <a:t>locale command</a:t>
          </a:r>
          <a:endParaRPr lang="en-US"/>
        </a:p>
      </dgm:t>
    </dgm:pt>
    <dgm:pt modelId="{FBF331CD-AE27-4B37-8CC4-695ACE50C4C1}" type="parTrans" cxnId="{EDBBF7D5-FCF4-4A85-931B-DEA532BDEECD}">
      <dgm:prSet/>
      <dgm:spPr/>
      <dgm:t>
        <a:bodyPr/>
        <a:lstStyle/>
        <a:p>
          <a:endParaRPr lang="en-US"/>
        </a:p>
      </dgm:t>
    </dgm:pt>
    <dgm:pt modelId="{295626F2-6989-43E2-BB77-5A47B2DADF02}" type="sibTrans" cxnId="{EDBBF7D5-FCF4-4A85-931B-DEA532BDEECD}">
      <dgm:prSet/>
      <dgm:spPr/>
      <dgm:t>
        <a:bodyPr/>
        <a:lstStyle/>
        <a:p>
          <a:endParaRPr lang="en-US"/>
        </a:p>
      </dgm:t>
    </dgm:pt>
    <dgm:pt modelId="{EAE06A45-7B76-481A-8856-8C48DFC880D9}">
      <dgm:prSet/>
      <dgm:spPr/>
      <dgm:t>
        <a:bodyPr/>
        <a:lstStyle/>
        <a:p>
          <a:r>
            <a:rPr lang="en-US" b="0" i="0"/>
            <a:t>prints information about the current locale environment to standard output</a:t>
          </a:r>
          <a:endParaRPr lang="en-US"/>
        </a:p>
      </dgm:t>
    </dgm:pt>
    <dgm:pt modelId="{C3DBA9C7-B0EC-42C6-8FF0-E1DE63F1B476}" type="parTrans" cxnId="{698062E5-CD97-44C1-AF6C-4F5D40B5E949}">
      <dgm:prSet/>
      <dgm:spPr/>
      <dgm:t>
        <a:bodyPr/>
        <a:lstStyle/>
        <a:p>
          <a:endParaRPr lang="en-US"/>
        </a:p>
      </dgm:t>
    </dgm:pt>
    <dgm:pt modelId="{0E6B7A98-FA99-478F-85C6-AAF46067C4CA}" type="sibTrans" cxnId="{698062E5-CD97-44C1-AF6C-4F5D40B5E949}">
      <dgm:prSet/>
      <dgm:spPr/>
      <dgm:t>
        <a:bodyPr/>
        <a:lstStyle/>
        <a:p>
          <a:endParaRPr lang="en-US"/>
        </a:p>
      </dgm:t>
    </dgm:pt>
    <dgm:pt modelId="{992085CA-2A5D-472C-B11F-3FA4CBA41336}" type="pres">
      <dgm:prSet presAssocID="{3899E626-2B1D-4BB0-9C80-E1A55C0A0CD6}" presName="root" presStyleCnt="0">
        <dgm:presLayoutVars>
          <dgm:dir/>
          <dgm:resizeHandles val="exact"/>
        </dgm:presLayoutVars>
      </dgm:prSet>
      <dgm:spPr/>
    </dgm:pt>
    <dgm:pt modelId="{640F3228-401C-416F-8B4C-1B9EE59017A7}" type="pres">
      <dgm:prSet presAssocID="{E3BCA31A-5E9D-4A30-9452-2D6ADFDE0C9A}" presName="compNode" presStyleCnt="0"/>
      <dgm:spPr/>
    </dgm:pt>
    <dgm:pt modelId="{1CE41262-D4EA-43B1-82D7-CA6461C48EFD}" type="pres">
      <dgm:prSet presAssocID="{E3BCA31A-5E9D-4A30-9452-2D6ADFDE0C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49B5ABB-59BC-49F5-9F4F-3474161425A9}" type="pres">
      <dgm:prSet presAssocID="{E3BCA31A-5E9D-4A30-9452-2D6ADFDE0C9A}" presName="iconSpace" presStyleCnt="0"/>
      <dgm:spPr/>
    </dgm:pt>
    <dgm:pt modelId="{BBF42191-C441-4BE7-82DA-49133BFB1E9F}" type="pres">
      <dgm:prSet presAssocID="{E3BCA31A-5E9D-4A30-9452-2D6ADFDE0C9A}" presName="parTx" presStyleLbl="revTx" presStyleIdx="0" presStyleCnt="4">
        <dgm:presLayoutVars>
          <dgm:chMax val="0"/>
          <dgm:chPref val="0"/>
        </dgm:presLayoutVars>
      </dgm:prSet>
      <dgm:spPr/>
    </dgm:pt>
    <dgm:pt modelId="{7A0900EE-7D72-4E0D-8939-7B5C65FCBCFB}" type="pres">
      <dgm:prSet presAssocID="{E3BCA31A-5E9D-4A30-9452-2D6ADFDE0C9A}" presName="txSpace" presStyleCnt="0"/>
      <dgm:spPr/>
    </dgm:pt>
    <dgm:pt modelId="{F86A6732-5528-4226-98A7-FAC904AA1E25}" type="pres">
      <dgm:prSet presAssocID="{E3BCA31A-5E9D-4A30-9452-2D6ADFDE0C9A}" presName="desTx" presStyleLbl="revTx" presStyleIdx="1" presStyleCnt="4">
        <dgm:presLayoutVars/>
      </dgm:prSet>
      <dgm:spPr/>
    </dgm:pt>
    <dgm:pt modelId="{2EF703D7-2918-4BF5-BB3E-D6912F933804}" type="pres">
      <dgm:prSet presAssocID="{517A9CE9-7093-4E6E-880C-2D2E7D6B759B}" presName="sibTrans" presStyleCnt="0"/>
      <dgm:spPr/>
    </dgm:pt>
    <dgm:pt modelId="{4FA0A15B-CF90-4ABD-9C12-FB55F85AD789}" type="pres">
      <dgm:prSet presAssocID="{22A15B46-C30E-4C4D-8542-41B7523DC4AA}" presName="compNode" presStyleCnt="0"/>
      <dgm:spPr/>
    </dgm:pt>
    <dgm:pt modelId="{0A8ABDD9-4DD7-4C6E-A972-D34DB0AFF91E}" type="pres">
      <dgm:prSet presAssocID="{22A15B46-C30E-4C4D-8542-41B7523DC4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04462C6-DA1B-4968-8289-F12DE41A5E5A}" type="pres">
      <dgm:prSet presAssocID="{22A15B46-C30E-4C4D-8542-41B7523DC4AA}" presName="iconSpace" presStyleCnt="0"/>
      <dgm:spPr/>
    </dgm:pt>
    <dgm:pt modelId="{6EE34E56-5159-4AA7-9C58-32FFA2F40C17}" type="pres">
      <dgm:prSet presAssocID="{22A15B46-C30E-4C4D-8542-41B7523DC4AA}" presName="parTx" presStyleLbl="revTx" presStyleIdx="2" presStyleCnt="4">
        <dgm:presLayoutVars>
          <dgm:chMax val="0"/>
          <dgm:chPref val="0"/>
        </dgm:presLayoutVars>
      </dgm:prSet>
      <dgm:spPr/>
    </dgm:pt>
    <dgm:pt modelId="{CC891946-35D1-42B8-8799-B05293C42D0E}" type="pres">
      <dgm:prSet presAssocID="{22A15B46-C30E-4C4D-8542-41B7523DC4AA}" presName="txSpace" presStyleCnt="0"/>
      <dgm:spPr/>
    </dgm:pt>
    <dgm:pt modelId="{2350017A-BF06-4135-8A27-BBAE66C53D55}" type="pres">
      <dgm:prSet presAssocID="{22A15B46-C30E-4C4D-8542-41B7523DC4AA}" presName="desTx" presStyleLbl="revTx" presStyleIdx="3" presStyleCnt="4">
        <dgm:presLayoutVars/>
      </dgm:prSet>
      <dgm:spPr/>
    </dgm:pt>
  </dgm:ptLst>
  <dgm:cxnLst>
    <dgm:cxn modelId="{EAC28D41-396F-4AC4-A53C-07A26F4EB69F}" srcId="{E3BCA31A-5E9D-4A30-9452-2D6ADFDE0C9A}" destId="{FF7CC1A8-21B8-4315-964F-F6E2775B8FF6}" srcOrd="0" destOrd="0" parTransId="{731FF635-F450-45EE-8121-6592F7AA8504}" sibTransId="{8897ECA6-23FF-4B88-AA9C-01B5BB40B22D}"/>
    <dgm:cxn modelId="{9B4A4A43-A364-4835-A385-B93FCC3E9B4B}" type="presOf" srcId="{6CF334CB-8308-408C-B307-8F0EA32ABC29}" destId="{F86A6732-5528-4226-98A7-FAC904AA1E25}" srcOrd="0" destOrd="2" presId="urn:microsoft.com/office/officeart/2018/2/layout/IconLabelDescriptionList"/>
    <dgm:cxn modelId="{05F7E346-A3F3-4160-BBED-A0FEFB20832A}" type="presOf" srcId="{EAE06A45-7B76-481A-8856-8C48DFC880D9}" destId="{2350017A-BF06-4135-8A27-BBAE66C53D55}" srcOrd="0" destOrd="0" presId="urn:microsoft.com/office/officeart/2018/2/layout/IconLabelDescriptionList"/>
    <dgm:cxn modelId="{3F4E934D-7EF4-4E28-AC69-A4AA39CA8D7D}" type="presOf" srcId="{5BA47CFA-FDF1-4DF7-93A1-C6B97A9632DF}" destId="{F86A6732-5528-4226-98A7-FAC904AA1E25}" srcOrd="0" destOrd="1" presId="urn:microsoft.com/office/officeart/2018/2/layout/IconLabelDescriptionList"/>
    <dgm:cxn modelId="{168C4D74-2331-4323-AE1F-4D94FE0241FC}" type="presOf" srcId="{3B64757C-6BB4-42A3-9A02-C502B592B4E5}" destId="{F86A6732-5528-4226-98A7-FAC904AA1E25}" srcOrd="0" destOrd="3" presId="urn:microsoft.com/office/officeart/2018/2/layout/IconLabelDescriptionList"/>
    <dgm:cxn modelId="{ED02BD74-02A0-41DF-ADCC-A664593FE39D}" type="presOf" srcId="{22A15B46-C30E-4C4D-8542-41B7523DC4AA}" destId="{6EE34E56-5159-4AA7-9C58-32FFA2F40C17}" srcOrd="0" destOrd="0" presId="urn:microsoft.com/office/officeart/2018/2/layout/IconLabelDescriptionList"/>
    <dgm:cxn modelId="{4F1AF3A9-9275-4161-AADC-358227774956}" srcId="{FF7CC1A8-21B8-4315-964F-F6E2775B8FF6}" destId="{3B64757C-6BB4-42A3-9A02-C502B592B4E5}" srcOrd="2" destOrd="0" parTransId="{E0A0F1D4-BF81-4AF8-923C-295F9123F3C2}" sibTransId="{2C190F78-0870-4AB3-A6BA-E1F04575E205}"/>
    <dgm:cxn modelId="{22E5A1B6-230F-4C8C-ACFA-DABA1F13CD6E}" srcId="{3899E626-2B1D-4BB0-9C80-E1A55C0A0CD6}" destId="{E3BCA31A-5E9D-4A30-9452-2D6ADFDE0C9A}" srcOrd="0" destOrd="0" parTransId="{57108409-6485-49FC-8710-5D9BCF743637}" sibTransId="{517A9CE9-7093-4E6E-880C-2D2E7D6B759B}"/>
    <dgm:cxn modelId="{A11A66C0-F98D-4E16-BD25-2BED0904D106}" type="presOf" srcId="{E3BCA31A-5E9D-4A30-9452-2D6ADFDE0C9A}" destId="{BBF42191-C441-4BE7-82DA-49133BFB1E9F}" srcOrd="0" destOrd="0" presId="urn:microsoft.com/office/officeart/2018/2/layout/IconLabelDescriptionList"/>
    <dgm:cxn modelId="{9C2C87CA-E733-48E1-926D-1B7856CFA6DF}" type="presOf" srcId="{3899E626-2B1D-4BB0-9C80-E1A55C0A0CD6}" destId="{992085CA-2A5D-472C-B11F-3FA4CBA41336}" srcOrd="0" destOrd="0" presId="urn:microsoft.com/office/officeart/2018/2/layout/IconLabelDescriptionList"/>
    <dgm:cxn modelId="{FD4668CC-29B0-458B-9C84-D1CA790D5E7D}" srcId="{FF7CC1A8-21B8-4315-964F-F6E2775B8FF6}" destId="{5BA47CFA-FDF1-4DF7-93A1-C6B97A9632DF}" srcOrd="0" destOrd="0" parTransId="{E8F1479F-4AB3-4CE5-AB11-F14E538A8B77}" sibTransId="{58B4C2A6-54F7-4778-A768-31FE800D0BA5}"/>
    <dgm:cxn modelId="{AB93B8CC-081C-40CD-BC89-CC3E16EFEC5B}" srcId="{FF7CC1A8-21B8-4315-964F-F6E2775B8FF6}" destId="{6CF334CB-8308-408C-B307-8F0EA32ABC29}" srcOrd="1" destOrd="0" parTransId="{50BFE50F-E169-46F4-B3B6-D13BB6A412E7}" sibTransId="{9DB4E7F0-E7A5-4A02-8B81-052D0D9DD62A}"/>
    <dgm:cxn modelId="{EDBBF7D5-FCF4-4A85-931B-DEA532BDEECD}" srcId="{3899E626-2B1D-4BB0-9C80-E1A55C0A0CD6}" destId="{22A15B46-C30E-4C4D-8542-41B7523DC4AA}" srcOrd="1" destOrd="0" parTransId="{FBF331CD-AE27-4B37-8CC4-695ACE50C4C1}" sibTransId="{295626F2-6989-43E2-BB77-5A47B2DADF02}"/>
    <dgm:cxn modelId="{698062E5-CD97-44C1-AF6C-4F5D40B5E949}" srcId="{22A15B46-C30E-4C4D-8542-41B7523DC4AA}" destId="{EAE06A45-7B76-481A-8856-8C48DFC880D9}" srcOrd="0" destOrd="0" parTransId="{C3DBA9C7-B0EC-42C6-8FF0-E1DE63F1B476}" sibTransId="{0E6B7A98-FA99-478F-85C6-AAF46067C4CA}"/>
    <dgm:cxn modelId="{C47E52F6-F5F2-44B1-80C5-2EAA30DAD2EF}" type="presOf" srcId="{FF7CC1A8-21B8-4315-964F-F6E2775B8FF6}" destId="{F86A6732-5528-4226-98A7-FAC904AA1E25}" srcOrd="0" destOrd="0" presId="urn:microsoft.com/office/officeart/2018/2/layout/IconLabelDescriptionList"/>
    <dgm:cxn modelId="{C2858398-7C53-4D59-8A89-70B100CDA67D}" type="presParOf" srcId="{992085CA-2A5D-472C-B11F-3FA4CBA41336}" destId="{640F3228-401C-416F-8B4C-1B9EE59017A7}" srcOrd="0" destOrd="0" presId="urn:microsoft.com/office/officeart/2018/2/layout/IconLabelDescriptionList"/>
    <dgm:cxn modelId="{4570E759-AD01-4E0F-B174-731CAACEED68}" type="presParOf" srcId="{640F3228-401C-416F-8B4C-1B9EE59017A7}" destId="{1CE41262-D4EA-43B1-82D7-CA6461C48EFD}" srcOrd="0" destOrd="0" presId="urn:microsoft.com/office/officeart/2018/2/layout/IconLabelDescriptionList"/>
    <dgm:cxn modelId="{CE1CB632-011F-47FB-929F-97315CD2999E}" type="presParOf" srcId="{640F3228-401C-416F-8B4C-1B9EE59017A7}" destId="{F49B5ABB-59BC-49F5-9F4F-3474161425A9}" srcOrd="1" destOrd="0" presId="urn:microsoft.com/office/officeart/2018/2/layout/IconLabelDescriptionList"/>
    <dgm:cxn modelId="{80D2349C-9ED3-4598-8F7A-CA89AC2B0D9C}" type="presParOf" srcId="{640F3228-401C-416F-8B4C-1B9EE59017A7}" destId="{BBF42191-C441-4BE7-82DA-49133BFB1E9F}" srcOrd="2" destOrd="0" presId="urn:microsoft.com/office/officeart/2018/2/layout/IconLabelDescriptionList"/>
    <dgm:cxn modelId="{04F6FF8F-0ADE-4DF8-8F28-643FFBEB4FA7}" type="presParOf" srcId="{640F3228-401C-416F-8B4C-1B9EE59017A7}" destId="{7A0900EE-7D72-4E0D-8939-7B5C65FCBCFB}" srcOrd="3" destOrd="0" presId="urn:microsoft.com/office/officeart/2018/2/layout/IconLabelDescriptionList"/>
    <dgm:cxn modelId="{F838E3CD-F933-42AA-973B-978ECB0F0419}" type="presParOf" srcId="{640F3228-401C-416F-8B4C-1B9EE59017A7}" destId="{F86A6732-5528-4226-98A7-FAC904AA1E25}" srcOrd="4" destOrd="0" presId="urn:microsoft.com/office/officeart/2018/2/layout/IconLabelDescriptionList"/>
    <dgm:cxn modelId="{61434208-17A0-4A44-AF46-D8FE530D634F}" type="presParOf" srcId="{992085CA-2A5D-472C-B11F-3FA4CBA41336}" destId="{2EF703D7-2918-4BF5-BB3E-D6912F933804}" srcOrd="1" destOrd="0" presId="urn:microsoft.com/office/officeart/2018/2/layout/IconLabelDescriptionList"/>
    <dgm:cxn modelId="{52750844-63D9-46BC-8B6B-E18DF66B427A}" type="presParOf" srcId="{992085CA-2A5D-472C-B11F-3FA4CBA41336}" destId="{4FA0A15B-CF90-4ABD-9C12-FB55F85AD789}" srcOrd="2" destOrd="0" presId="urn:microsoft.com/office/officeart/2018/2/layout/IconLabelDescriptionList"/>
    <dgm:cxn modelId="{4107381C-D2C5-40E1-8361-9DC91A0DEC78}" type="presParOf" srcId="{4FA0A15B-CF90-4ABD-9C12-FB55F85AD789}" destId="{0A8ABDD9-4DD7-4C6E-A972-D34DB0AFF91E}" srcOrd="0" destOrd="0" presId="urn:microsoft.com/office/officeart/2018/2/layout/IconLabelDescriptionList"/>
    <dgm:cxn modelId="{D0FC34A3-C5FD-43B1-9721-DED77D9480F2}" type="presParOf" srcId="{4FA0A15B-CF90-4ABD-9C12-FB55F85AD789}" destId="{604462C6-DA1B-4968-8289-F12DE41A5E5A}" srcOrd="1" destOrd="0" presId="urn:microsoft.com/office/officeart/2018/2/layout/IconLabelDescriptionList"/>
    <dgm:cxn modelId="{841E9137-B111-468B-9BAC-2D1D9BFD278C}" type="presParOf" srcId="{4FA0A15B-CF90-4ABD-9C12-FB55F85AD789}" destId="{6EE34E56-5159-4AA7-9C58-32FFA2F40C17}" srcOrd="2" destOrd="0" presId="urn:microsoft.com/office/officeart/2018/2/layout/IconLabelDescriptionList"/>
    <dgm:cxn modelId="{B99B3565-8189-4E01-80F3-C691B710AF89}" type="presParOf" srcId="{4FA0A15B-CF90-4ABD-9C12-FB55F85AD789}" destId="{CC891946-35D1-42B8-8799-B05293C42D0E}" srcOrd="3" destOrd="0" presId="urn:microsoft.com/office/officeart/2018/2/layout/IconLabelDescriptionList"/>
    <dgm:cxn modelId="{693A522D-C713-4B29-B946-BC0CA95BD529}" type="presParOf" srcId="{4FA0A15B-CF90-4ABD-9C12-FB55F85AD789}" destId="{2350017A-BF06-4135-8A27-BBAE66C53D5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C04CD0-6D46-47F1-9704-E0DF1B2C41C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7B4E611-C771-40BC-BB2F-158EE9447925}">
      <dgm:prSet/>
      <dgm:spPr/>
      <dgm:t>
        <a:bodyPr/>
        <a:lstStyle/>
        <a:p>
          <a:r>
            <a:rPr lang="en-US" b="0" i="0"/>
            <a:t>The default locale</a:t>
          </a:r>
          <a:endParaRPr lang="en-US"/>
        </a:p>
      </dgm:t>
    </dgm:pt>
    <dgm:pt modelId="{8F966736-8490-40F4-9637-3EBE3E52FE08}" type="parTrans" cxnId="{7DB57F63-EF3F-477B-96BC-E5A77F5AC8B1}">
      <dgm:prSet/>
      <dgm:spPr/>
      <dgm:t>
        <a:bodyPr/>
        <a:lstStyle/>
        <a:p>
          <a:endParaRPr lang="en-US"/>
        </a:p>
      </dgm:t>
    </dgm:pt>
    <dgm:pt modelId="{5113C16B-65C7-4676-B84E-E11C55C73F4B}" type="sibTrans" cxnId="{7DB57F63-EF3F-477B-96BC-E5A77F5AC8B1}">
      <dgm:prSet/>
      <dgm:spPr/>
      <dgm:t>
        <a:bodyPr/>
        <a:lstStyle/>
        <a:p>
          <a:endParaRPr lang="en-US"/>
        </a:p>
      </dgm:t>
    </dgm:pt>
    <dgm:pt modelId="{2B736C8A-DF2C-4D36-B583-D2874D12C228}">
      <dgm:prSet/>
      <dgm:spPr/>
      <dgm:t>
        <a:bodyPr/>
        <a:lstStyle/>
        <a:p>
          <a:r>
            <a:rPr lang="en-US" b="0" i="0"/>
            <a:t>An environment of “least surprise”</a:t>
          </a:r>
          <a:endParaRPr lang="en-US"/>
        </a:p>
      </dgm:t>
    </dgm:pt>
    <dgm:pt modelId="{036B2F99-9F4D-46F6-ABA5-4A58C4AA1F8D}" type="parTrans" cxnId="{924C0988-46D9-4A82-B7E1-76F53FA7622B}">
      <dgm:prSet/>
      <dgm:spPr/>
      <dgm:t>
        <a:bodyPr/>
        <a:lstStyle/>
        <a:p>
          <a:endParaRPr lang="en-US"/>
        </a:p>
      </dgm:t>
    </dgm:pt>
    <dgm:pt modelId="{9D017A6B-CBCF-44D9-881C-C59AC8F94107}" type="sibTrans" cxnId="{924C0988-46D9-4A82-B7E1-76F53FA7622B}">
      <dgm:prSet/>
      <dgm:spPr/>
      <dgm:t>
        <a:bodyPr/>
        <a:lstStyle/>
        <a:p>
          <a:endParaRPr lang="en-US"/>
        </a:p>
      </dgm:t>
    </dgm:pt>
    <dgm:pt modelId="{D0849BFE-B75F-4DA6-B824-B0A2D6D188F0}">
      <dgm:prSet/>
      <dgm:spPr/>
      <dgm:t>
        <a:bodyPr/>
        <a:lstStyle/>
        <a:p>
          <a:r>
            <a:rPr lang="en-US" b="0" i="0"/>
            <a:t>Behaves like Unix systems before locales</a:t>
          </a:r>
          <a:endParaRPr lang="en-US"/>
        </a:p>
      </dgm:t>
    </dgm:pt>
    <dgm:pt modelId="{91C77191-6597-406B-8E79-799C136C171F}" type="parTrans" cxnId="{2FC2EEB3-76E8-4BB4-8E7D-454C466BE689}">
      <dgm:prSet/>
      <dgm:spPr/>
      <dgm:t>
        <a:bodyPr/>
        <a:lstStyle/>
        <a:p>
          <a:endParaRPr lang="en-US"/>
        </a:p>
      </dgm:t>
    </dgm:pt>
    <dgm:pt modelId="{88CF6BB2-89EC-41A7-8C80-53D980CF3832}" type="sibTrans" cxnId="{2FC2EEB3-76E8-4BB4-8E7D-454C466BE689}">
      <dgm:prSet/>
      <dgm:spPr/>
      <dgm:t>
        <a:bodyPr/>
        <a:lstStyle/>
        <a:p>
          <a:endParaRPr lang="en-US"/>
        </a:p>
      </dgm:t>
    </dgm:pt>
    <dgm:pt modelId="{1F79C9D4-58EE-4209-B301-DF8C79A3AEF1}" type="pres">
      <dgm:prSet presAssocID="{90C04CD0-6D46-47F1-9704-E0DF1B2C41C8}" presName="root" presStyleCnt="0">
        <dgm:presLayoutVars>
          <dgm:dir/>
          <dgm:resizeHandles val="exact"/>
        </dgm:presLayoutVars>
      </dgm:prSet>
      <dgm:spPr/>
    </dgm:pt>
    <dgm:pt modelId="{BEF4A2D3-7B3A-4485-83E9-DDAC26C1924F}" type="pres">
      <dgm:prSet presAssocID="{67B4E611-C771-40BC-BB2F-158EE9447925}" presName="compNode" presStyleCnt="0"/>
      <dgm:spPr/>
    </dgm:pt>
    <dgm:pt modelId="{D7F4EB18-05B7-454B-BB1F-0C288B1B7206}" type="pres">
      <dgm:prSet presAssocID="{67B4E611-C771-40BC-BB2F-158EE9447925}" presName="bgRect" presStyleLbl="bgShp" presStyleIdx="0" presStyleCnt="3"/>
      <dgm:spPr/>
    </dgm:pt>
    <dgm:pt modelId="{D38EC1FB-C9EC-4877-864C-EF290AB48EEA}" type="pres">
      <dgm:prSet presAssocID="{67B4E611-C771-40BC-BB2F-158EE94479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CBEDC1E-42AA-411A-883B-1B1C246DC2F7}" type="pres">
      <dgm:prSet presAssocID="{67B4E611-C771-40BC-BB2F-158EE9447925}" presName="spaceRect" presStyleCnt="0"/>
      <dgm:spPr/>
    </dgm:pt>
    <dgm:pt modelId="{8780D9CA-3812-41C8-A5DF-756CF3B78456}" type="pres">
      <dgm:prSet presAssocID="{67B4E611-C771-40BC-BB2F-158EE9447925}" presName="parTx" presStyleLbl="revTx" presStyleIdx="0" presStyleCnt="3">
        <dgm:presLayoutVars>
          <dgm:chMax val="0"/>
          <dgm:chPref val="0"/>
        </dgm:presLayoutVars>
      </dgm:prSet>
      <dgm:spPr/>
    </dgm:pt>
    <dgm:pt modelId="{47B5F3CF-26BB-4388-A40F-4BD3E0BA2C21}" type="pres">
      <dgm:prSet presAssocID="{5113C16B-65C7-4676-B84E-E11C55C73F4B}" presName="sibTrans" presStyleCnt="0"/>
      <dgm:spPr/>
    </dgm:pt>
    <dgm:pt modelId="{89AA3C1D-9155-4114-9B7E-A2B0F10FB6D9}" type="pres">
      <dgm:prSet presAssocID="{2B736C8A-DF2C-4D36-B583-D2874D12C228}" presName="compNode" presStyleCnt="0"/>
      <dgm:spPr/>
    </dgm:pt>
    <dgm:pt modelId="{35C12A03-D932-4AAF-9791-B963FF62BCF8}" type="pres">
      <dgm:prSet presAssocID="{2B736C8A-DF2C-4D36-B583-D2874D12C228}" presName="bgRect" presStyleLbl="bgShp" presStyleIdx="1" presStyleCnt="3"/>
      <dgm:spPr/>
    </dgm:pt>
    <dgm:pt modelId="{77ED92E3-74BD-4A7F-AF79-A2A3F87194AB}" type="pres">
      <dgm:prSet presAssocID="{2B736C8A-DF2C-4D36-B583-D2874D12C2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87D92C7-1BB1-4502-AB29-7829BD5D5624}" type="pres">
      <dgm:prSet presAssocID="{2B736C8A-DF2C-4D36-B583-D2874D12C228}" presName="spaceRect" presStyleCnt="0"/>
      <dgm:spPr/>
    </dgm:pt>
    <dgm:pt modelId="{F40093E2-9966-4686-AE91-D8FCFA9787D4}" type="pres">
      <dgm:prSet presAssocID="{2B736C8A-DF2C-4D36-B583-D2874D12C228}" presName="parTx" presStyleLbl="revTx" presStyleIdx="1" presStyleCnt="3">
        <dgm:presLayoutVars>
          <dgm:chMax val="0"/>
          <dgm:chPref val="0"/>
        </dgm:presLayoutVars>
      </dgm:prSet>
      <dgm:spPr/>
    </dgm:pt>
    <dgm:pt modelId="{B626CF30-C603-4849-BA7D-2E8E0F47872A}" type="pres">
      <dgm:prSet presAssocID="{9D017A6B-CBCF-44D9-881C-C59AC8F94107}" presName="sibTrans" presStyleCnt="0"/>
      <dgm:spPr/>
    </dgm:pt>
    <dgm:pt modelId="{383DDBD1-155C-478D-BEE8-CB49F232023A}" type="pres">
      <dgm:prSet presAssocID="{D0849BFE-B75F-4DA6-B824-B0A2D6D188F0}" presName="compNode" presStyleCnt="0"/>
      <dgm:spPr/>
    </dgm:pt>
    <dgm:pt modelId="{6182F821-8C4B-4D5D-B457-9DBA7CCB9F8B}" type="pres">
      <dgm:prSet presAssocID="{D0849BFE-B75F-4DA6-B824-B0A2D6D188F0}" presName="bgRect" presStyleLbl="bgShp" presStyleIdx="2" presStyleCnt="3"/>
      <dgm:spPr/>
    </dgm:pt>
    <dgm:pt modelId="{5A54490C-D2CE-4E93-A27D-3D8A400D647C}" type="pres">
      <dgm:prSet presAssocID="{D0849BFE-B75F-4DA6-B824-B0A2D6D188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03295FE-F354-4E5F-9F36-591CFAD5A125}" type="pres">
      <dgm:prSet presAssocID="{D0849BFE-B75F-4DA6-B824-B0A2D6D188F0}" presName="spaceRect" presStyleCnt="0"/>
      <dgm:spPr/>
    </dgm:pt>
    <dgm:pt modelId="{ED4ADE55-043C-4D13-90A7-90FC13B533E1}" type="pres">
      <dgm:prSet presAssocID="{D0849BFE-B75F-4DA6-B824-B0A2D6D188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EB9061-9634-476B-9A03-6D4E4906680F}" type="presOf" srcId="{2B736C8A-DF2C-4D36-B583-D2874D12C228}" destId="{F40093E2-9966-4686-AE91-D8FCFA9787D4}" srcOrd="0" destOrd="0" presId="urn:microsoft.com/office/officeart/2018/2/layout/IconVerticalSolidList"/>
    <dgm:cxn modelId="{7DB57F63-EF3F-477B-96BC-E5A77F5AC8B1}" srcId="{90C04CD0-6D46-47F1-9704-E0DF1B2C41C8}" destId="{67B4E611-C771-40BC-BB2F-158EE9447925}" srcOrd="0" destOrd="0" parTransId="{8F966736-8490-40F4-9637-3EBE3E52FE08}" sibTransId="{5113C16B-65C7-4676-B84E-E11C55C73F4B}"/>
    <dgm:cxn modelId="{A8F0F069-76F4-4FF5-BC97-84CE586B2B7E}" type="presOf" srcId="{67B4E611-C771-40BC-BB2F-158EE9447925}" destId="{8780D9CA-3812-41C8-A5DF-756CF3B78456}" srcOrd="0" destOrd="0" presId="urn:microsoft.com/office/officeart/2018/2/layout/IconVerticalSolidList"/>
    <dgm:cxn modelId="{2444F655-7E94-43A9-816C-04738B114E2E}" type="presOf" srcId="{D0849BFE-B75F-4DA6-B824-B0A2D6D188F0}" destId="{ED4ADE55-043C-4D13-90A7-90FC13B533E1}" srcOrd="0" destOrd="0" presId="urn:microsoft.com/office/officeart/2018/2/layout/IconVerticalSolidList"/>
    <dgm:cxn modelId="{924C0988-46D9-4A82-B7E1-76F53FA7622B}" srcId="{90C04CD0-6D46-47F1-9704-E0DF1B2C41C8}" destId="{2B736C8A-DF2C-4D36-B583-D2874D12C228}" srcOrd="1" destOrd="0" parTransId="{036B2F99-9F4D-46F6-ABA5-4A58C4AA1F8D}" sibTransId="{9D017A6B-CBCF-44D9-881C-C59AC8F94107}"/>
    <dgm:cxn modelId="{2FC2EEB3-76E8-4BB4-8E7D-454C466BE689}" srcId="{90C04CD0-6D46-47F1-9704-E0DF1B2C41C8}" destId="{D0849BFE-B75F-4DA6-B824-B0A2D6D188F0}" srcOrd="2" destOrd="0" parTransId="{91C77191-6597-406B-8E79-799C136C171F}" sibTransId="{88CF6BB2-89EC-41A7-8C80-53D980CF3832}"/>
    <dgm:cxn modelId="{D2E734EB-D75E-42F4-995F-FE5AC1488D39}" type="presOf" srcId="{90C04CD0-6D46-47F1-9704-E0DF1B2C41C8}" destId="{1F79C9D4-58EE-4209-B301-DF8C79A3AEF1}" srcOrd="0" destOrd="0" presId="urn:microsoft.com/office/officeart/2018/2/layout/IconVerticalSolidList"/>
    <dgm:cxn modelId="{2EE8A7B6-B411-4F55-90B8-43BFD2CA9F68}" type="presParOf" srcId="{1F79C9D4-58EE-4209-B301-DF8C79A3AEF1}" destId="{BEF4A2D3-7B3A-4485-83E9-DDAC26C1924F}" srcOrd="0" destOrd="0" presId="urn:microsoft.com/office/officeart/2018/2/layout/IconVerticalSolidList"/>
    <dgm:cxn modelId="{97EAB0E6-E786-45FC-9D2F-5EBF498F9E39}" type="presParOf" srcId="{BEF4A2D3-7B3A-4485-83E9-DDAC26C1924F}" destId="{D7F4EB18-05B7-454B-BB1F-0C288B1B7206}" srcOrd="0" destOrd="0" presId="urn:microsoft.com/office/officeart/2018/2/layout/IconVerticalSolidList"/>
    <dgm:cxn modelId="{295A86BE-46F8-4DDC-BF4F-BA02A64B98CF}" type="presParOf" srcId="{BEF4A2D3-7B3A-4485-83E9-DDAC26C1924F}" destId="{D38EC1FB-C9EC-4877-864C-EF290AB48EEA}" srcOrd="1" destOrd="0" presId="urn:microsoft.com/office/officeart/2018/2/layout/IconVerticalSolidList"/>
    <dgm:cxn modelId="{A160024B-2F6A-4E9C-AAA4-7CEDEAFCCF2E}" type="presParOf" srcId="{BEF4A2D3-7B3A-4485-83E9-DDAC26C1924F}" destId="{5CBEDC1E-42AA-411A-883B-1B1C246DC2F7}" srcOrd="2" destOrd="0" presId="urn:microsoft.com/office/officeart/2018/2/layout/IconVerticalSolidList"/>
    <dgm:cxn modelId="{EBB6B839-910C-41BB-9FDD-D6901CDEC3AD}" type="presParOf" srcId="{BEF4A2D3-7B3A-4485-83E9-DDAC26C1924F}" destId="{8780D9CA-3812-41C8-A5DF-756CF3B78456}" srcOrd="3" destOrd="0" presId="urn:microsoft.com/office/officeart/2018/2/layout/IconVerticalSolidList"/>
    <dgm:cxn modelId="{2FF7B804-F276-4A5C-B4E5-3E41C41E9CAE}" type="presParOf" srcId="{1F79C9D4-58EE-4209-B301-DF8C79A3AEF1}" destId="{47B5F3CF-26BB-4388-A40F-4BD3E0BA2C21}" srcOrd="1" destOrd="0" presId="urn:microsoft.com/office/officeart/2018/2/layout/IconVerticalSolidList"/>
    <dgm:cxn modelId="{0128C328-25D6-433A-B4DE-9787D8C57154}" type="presParOf" srcId="{1F79C9D4-58EE-4209-B301-DF8C79A3AEF1}" destId="{89AA3C1D-9155-4114-9B7E-A2B0F10FB6D9}" srcOrd="2" destOrd="0" presId="urn:microsoft.com/office/officeart/2018/2/layout/IconVerticalSolidList"/>
    <dgm:cxn modelId="{6E010598-29C1-4FBD-873F-7379097F2F0C}" type="presParOf" srcId="{89AA3C1D-9155-4114-9B7E-A2B0F10FB6D9}" destId="{35C12A03-D932-4AAF-9791-B963FF62BCF8}" srcOrd="0" destOrd="0" presId="urn:microsoft.com/office/officeart/2018/2/layout/IconVerticalSolidList"/>
    <dgm:cxn modelId="{366BFFC3-DAC8-498B-AEAB-78CB5691C032}" type="presParOf" srcId="{89AA3C1D-9155-4114-9B7E-A2B0F10FB6D9}" destId="{77ED92E3-74BD-4A7F-AF79-A2A3F87194AB}" srcOrd="1" destOrd="0" presId="urn:microsoft.com/office/officeart/2018/2/layout/IconVerticalSolidList"/>
    <dgm:cxn modelId="{BD1C344D-0E96-4F0B-B8D3-34E1B05E39D6}" type="presParOf" srcId="{89AA3C1D-9155-4114-9B7E-A2B0F10FB6D9}" destId="{387D92C7-1BB1-4502-AB29-7829BD5D5624}" srcOrd="2" destOrd="0" presId="urn:microsoft.com/office/officeart/2018/2/layout/IconVerticalSolidList"/>
    <dgm:cxn modelId="{12199D1D-587F-4694-BE26-E6602525E051}" type="presParOf" srcId="{89AA3C1D-9155-4114-9B7E-A2B0F10FB6D9}" destId="{F40093E2-9966-4686-AE91-D8FCFA9787D4}" srcOrd="3" destOrd="0" presId="urn:microsoft.com/office/officeart/2018/2/layout/IconVerticalSolidList"/>
    <dgm:cxn modelId="{CC058930-AC5D-4F07-9511-6F905B094AF4}" type="presParOf" srcId="{1F79C9D4-58EE-4209-B301-DF8C79A3AEF1}" destId="{B626CF30-C603-4849-BA7D-2E8E0F47872A}" srcOrd="3" destOrd="0" presId="urn:microsoft.com/office/officeart/2018/2/layout/IconVerticalSolidList"/>
    <dgm:cxn modelId="{3B9A5FED-1574-4BF9-A652-E266B71BD6F7}" type="presParOf" srcId="{1F79C9D4-58EE-4209-B301-DF8C79A3AEF1}" destId="{383DDBD1-155C-478D-BEE8-CB49F232023A}" srcOrd="4" destOrd="0" presId="urn:microsoft.com/office/officeart/2018/2/layout/IconVerticalSolidList"/>
    <dgm:cxn modelId="{C49088D8-8815-456E-A707-BF44B8DE8136}" type="presParOf" srcId="{383DDBD1-155C-478D-BEE8-CB49F232023A}" destId="{6182F821-8C4B-4D5D-B457-9DBA7CCB9F8B}" srcOrd="0" destOrd="0" presId="urn:microsoft.com/office/officeart/2018/2/layout/IconVerticalSolidList"/>
    <dgm:cxn modelId="{42404DFF-51A3-4988-859D-EE0EFD7EB995}" type="presParOf" srcId="{383DDBD1-155C-478D-BEE8-CB49F232023A}" destId="{5A54490C-D2CE-4E93-A27D-3D8A400D647C}" srcOrd="1" destOrd="0" presId="urn:microsoft.com/office/officeart/2018/2/layout/IconVerticalSolidList"/>
    <dgm:cxn modelId="{90ECD960-DE13-4881-9563-592FA42380E5}" type="presParOf" srcId="{383DDBD1-155C-478D-BEE8-CB49F232023A}" destId="{E03295FE-F354-4E5F-9F36-591CFAD5A125}" srcOrd="2" destOrd="0" presId="urn:microsoft.com/office/officeart/2018/2/layout/IconVerticalSolidList"/>
    <dgm:cxn modelId="{50435458-2915-40C2-9B56-035A73DDCCE2}" type="presParOf" srcId="{383DDBD1-155C-478D-BEE8-CB49F232023A}" destId="{ED4ADE55-043C-4D13-90A7-90FC13B533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884614-3CEC-4583-81BE-0B2B0B6F0FC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74456-6403-4238-A1EE-314237B37285}">
      <dgm:prSet/>
      <dgm:spPr/>
      <dgm:t>
        <a:bodyPr/>
        <a:lstStyle/>
        <a:p>
          <a:r>
            <a:rPr lang="en-US" b="0" i="0"/>
            <a:t>Declared using =</a:t>
          </a:r>
          <a:endParaRPr lang="en-US"/>
        </a:p>
      </dgm:t>
    </dgm:pt>
    <dgm:pt modelId="{C82FC160-C018-4208-AF0B-CB20E16EC59F}" type="parTrans" cxnId="{00F95932-85CF-4CD2-ABCB-3B628723A87A}">
      <dgm:prSet/>
      <dgm:spPr/>
      <dgm:t>
        <a:bodyPr/>
        <a:lstStyle/>
        <a:p>
          <a:endParaRPr lang="en-US"/>
        </a:p>
      </dgm:t>
    </dgm:pt>
    <dgm:pt modelId="{514D9601-6272-479A-835B-1595914899B9}" type="sibTrans" cxnId="{00F95932-85CF-4CD2-ABCB-3B628723A87A}">
      <dgm:prSet/>
      <dgm:spPr/>
      <dgm:t>
        <a:bodyPr/>
        <a:lstStyle/>
        <a:p>
          <a:endParaRPr lang="en-US"/>
        </a:p>
      </dgm:t>
    </dgm:pt>
    <dgm:pt modelId="{B3FBEE35-F875-49EF-AB9D-A99505464998}">
      <dgm:prSet/>
      <dgm:spPr/>
      <dgm:t>
        <a:bodyPr/>
        <a:lstStyle/>
        <a:p>
          <a:pPr>
            <a:buNone/>
          </a:pPr>
          <a:r>
            <a:rPr lang="en-US" b="0" i="0" dirty="0"/>
            <a:t>var=“hello”</a:t>
          </a:r>
          <a:endParaRPr lang="en-US" dirty="0"/>
        </a:p>
      </dgm:t>
    </dgm:pt>
    <dgm:pt modelId="{A2C18B43-B3E5-4324-A1F1-45790B7AACDB}" type="parTrans" cxnId="{26973FE2-1D4A-48C3-BA0A-54134EF5C1D8}">
      <dgm:prSet/>
      <dgm:spPr/>
      <dgm:t>
        <a:bodyPr/>
        <a:lstStyle/>
        <a:p>
          <a:endParaRPr lang="en-US"/>
        </a:p>
      </dgm:t>
    </dgm:pt>
    <dgm:pt modelId="{879FB9EC-49DE-46E6-9E52-F001F00BB34F}" type="sibTrans" cxnId="{26973FE2-1D4A-48C3-BA0A-54134EF5C1D8}">
      <dgm:prSet/>
      <dgm:spPr/>
      <dgm:t>
        <a:bodyPr/>
        <a:lstStyle/>
        <a:p>
          <a:endParaRPr lang="en-US"/>
        </a:p>
      </dgm:t>
    </dgm:pt>
    <dgm:pt modelId="{7977FA64-AD6F-4596-8A81-B6CC354A8E50}">
      <dgm:prSet/>
      <dgm:spPr/>
      <dgm:t>
        <a:bodyPr/>
        <a:lstStyle/>
        <a:p>
          <a:r>
            <a:rPr lang="en-US" b="0" i="0"/>
            <a:t>Referenced using $ </a:t>
          </a:r>
          <a:endParaRPr lang="en-US"/>
        </a:p>
      </dgm:t>
    </dgm:pt>
    <dgm:pt modelId="{62C39BA6-72D2-422B-B6F6-4D1466C66DF7}" type="parTrans" cxnId="{AD577756-C536-468C-83BA-62B03933108A}">
      <dgm:prSet/>
      <dgm:spPr/>
      <dgm:t>
        <a:bodyPr/>
        <a:lstStyle/>
        <a:p>
          <a:endParaRPr lang="en-US"/>
        </a:p>
      </dgm:t>
    </dgm:pt>
    <dgm:pt modelId="{A15160E9-3840-4AD3-AE0B-14BDB81C5EDA}" type="sibTrans" cxnId="{AD577756-C536-468C-83BA-62B03933108A}">
      <dgm:prSet/>
      <dgm:spPr/>
      <dgm:t>
        <a:bodyPr/>
        <a:lstStyle/>
        <a:p>
          <a:endParaRPr lang="en-US"/>
        </a:p>
      </dgm:t>
    </dgm:pt>
    <dgm:pt modelId="{A9A76C88-D0AC-4249-A382-5F15850CC354}">
      <dgm:prSet/>
      <dgm:spPr/>
      <dgm:t>
        <a:bodyPr/>
        <a:lstStyle/>
        <a:p>
          <a:pPr>
            <a:buNone/>
          </a:pPr>
          <a:r>
            <a:rPr lang="en-US" b="0" i="0" dirty="0"/>
            <a:t>echo $var</a:t>
          </a:r>
          <a:endParaRPr lang="en-US" dirty="0"/>
        </a:p>
      </dgm:t>
    </dgm:pt>
    <dgm:pt modelId="{1DEA57A4-FFC9-4DFC-A4C0-A639AA44B5CA}" type="parTrans" cxnId="{9E549BC4-37BC-4826-A7DC-A6E714171DA5}">
      <dgm:prSet/>
      <dgm:spPr/>
      <dgm:t>
        <a:bodyPr/>
        <a:lstStyle/>
        <a:p>
          <a:endParaRPr lang="en-US"/>
        </a:p>
      </dgm:t>
    </dgm:pt>
    <dgm:pt modelId="{1639765F-F18F-4B5B-8D30-D7313121B989}" type="sibTrans" cxnId="{9E549BC4-37BC-4826-A7DC-A6E714171DA5}">
      <dgm:prSet/>
      <dgm:spPr/>
      <dgm:t>
        <a:bodyPr/>
        <a:lstStyle/>
        <a:p>
          <a:endParaRPr lang="en-US"/>
        </a:p>
      </dgm:t>
    </dgm:pt>
    <dgm:pt modelId="{268A988A-2020-4EDC-95F5-617B2B21B737}">
      <dgm:prSet/>
      <dgm:spPr/>
      <dgm:t>
        <a:bodyPr/>
        <a:lstStyle/>
        <a:p>
          <a:pPr>
            <a:buNone/>
          </a:pPr>
          <a:r>
            <a:rPr lang="en-US" b="1" i="0" dirty="0"/>
            <a:t>#</a:t>
          </a:r>
          <a:r>
            <a:rPr lang="en-US" b="1" i="1" dirty="0"/>
            <a:t>NO SPACES!</a:t>
          </a:r>
          <a:endParaRPr lang="en-US" dirty="0"/>
        </a:p>
      </dgm:t>
    </dgm:pt>
    <dgm:pt modelId="{A9E6BF35-0D2D-40AE-9D42-C76E04CD8F2D}" type="parTrans" cxnId="{411FB683-4B8E-4BD1-8ECF-73DB0E12A314}">
      <dgm:prSet/>
      <dgm:spPr/>
      <dgm:t>
        <a:bodyPr/>
        <a:lstStyle/>
        <a:p>
          <a:endParaRPr lang="en-US"/>
        </a:p>
      </dgm:t>
    </dgm:pt>
    <dgm:pt modelId="{FE60414F-EAE8-4BEB-90DF-07DA4B97C969}" type="sibTrans" cxnId="{411FB683-4B8E-4BD1-8ECF-73DB0E12A314}">
      <dgm:prSet/>
      <dgm:spPr/>
      <dgm:t>
        <a:bodyPr/>
        <a:lstStyle/>
        <a:p>
          <a:endParaRPr lang="en-US"/>
        </a:p>
      </dgm:t>
    </dgm:pt>
    <dgm:pt modelId="{7F4DC86C-3F45-4B86-B7FF-2A959EFB23A4}" type="pres">
      <dgm:prSet presAssocID="{B0884614-3CEC-4583-81BE-0B2B0B6F0FCE}" presName="linear" presStyleCnt="0">
        <dgm:presLayoutVars>
          <dgm:dir/>
          <dgm:animLvl val="lvl"/>
          <dgm:resizeHandles val="exact"/>
        </dgm:presLayoutVars>
      </dgm:prSet>
      <dgm:spPr/>
    </dgm:pt>
    <dgm:pt modelId="{66F02D5C-08B6-4271-9D72-D8CE39D82EDA}" type="pres">
      <dgm:prSet presAssocID="{6CA74456-6403-4238-A1EE-314237B37285}" presName="parentLin" presStyleCnt="0"/>
      <dgm:spPr/>
    </dgm:pt>
    <dgm:pt modelId="{38CC2F4B-9FB9-4DF9-B7B5-E70611ABB3E9}" type="pres">
      <dgm:prSet presAssocID="{6CA74456-6403-4238-A1EE-314237B37285}" presName="parentLeftMargin" presStyleLbl="node1" presStyleIdx="0" presStyleCnt="2"/>
      <dgm:spPr/>
    </dgm:pt>
    <dgm:pt modelId="{A3A0B988-0F42-4032-B2E3-8E88986A8DF7}" type="pres">
      <dgm:prSet presAssocID="{6CA74456-6403-4238-A1EE-314237B372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4D44B5-EAB8-42C7-AD89-5181DF436565}" type="pres">
      <dgm:prSet presAssocID="{6CA74456-6403-4238-A1EE-314237B37285}" presName="negativeSpace" presStyleCnt="0"/>
      <dgm:spPr/>
    </dgm:pt>
    <dgm:pt modelId="{B28190CD-D6FF-40C8-BAF0-FFBEC3A43938}" type="pres">
      <dgm:prSet presAssocID="{6CA74456-6403-4238-A1EE-314237B37285}" presName="childText" presStyleLbl="conFgAcc1" presStyleIdx="0" presStyleCnt="2">
        <dgm:presLayoutVars>
          <dgm:bulletEnabled val="1"/>
        </dgm:presLayoutVars>
      </dgm:prSet>
      <dgm:spPr/>
    </dgm:pt>
    <dgm:pt modelId="{AEE6D922-FD0D-434F-B78A-AD9B3B34B7BA}" type="pres">
      <dgm:prSet presAssocID="{514D9601-6272-479A-835B-1595914899B9}" presName="spaceBetweenRectangles" presStyleCnt="0"/>
      <dgm:spPr/>
    </dgm:pt>
    <dgm:pt modelId="{48D5BFC2-4366-49A6-A742-B0751ACC608C}" type="pres">
      <dgm:prSet presAssocID="{7977FA64-AD6F-4596-8A81-B6CC354A8E50}" presName="parentLin" presStyleCnt="0"/>
      <dgm:spPr/>
    </dgm:pt>
    <dgm:pt modelId="{4CC58332-C48D-45C4-BB37-8EBD5C66A093}" type="pres">
      <dgm:prSet presAssocID="{7977FA64-AD6F-4596-8A81-B6CC354A8E50}" presName="parentLeftMargin" presStyleLbl="node1" presStyleIdx="0" presStyleCnt="2"/>
      <dgm:spPr/>
    </dgm:pt>
    <dgm:pt modelId="{60D24BEE-C1FE-493A-A50B-7912D501F67A}" type="pres">
      <dgm:prSet presAssocID="{7977FA64-AD6F-4596-8A81-B6CC354A8E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3B01E74-9A8B-4E9A-B1D5-31A3EBCE7DF9}" type="pres">
      <dgm:prSet presAssocID="{7977FA64-AD6F-4596-8A81-B6CC354A8E50}" presName="negativeSpace" presStyleCnt="0"/>
      <dgm:spPr/>
    </dgm:pt>
    <dgm:pt modelId="{45AC32AB-F2FE-4411-AC95-9B7E862D8B83}" type="pres">
      <dgm:prSet presAssocID="{7977FA64-AD6F-4596-8A81-B6CC354A8E5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D83E0D-B679-4516-8D34-BEF3EF023A0B}" type="presOf" srcId="{6CA74456-6403-4238-A1EE-314237B37285}" destId="{38CC2F4B-9FB9-4DF9-B7B5-E70611ABB3E9}" srcOrd="0" destOrd="0" presId="urn:microsoft.com/office/officeart/2005/8/layout/list1"/>
    <dgm:cxn modelId="{5F964F16-E093-4F32-8779-BC6013B32A91}" type="presOf" srcId="{6CA74456-6403-4238-A1EE-314237B37285}" destId="{A3A0B988-0F42-4032-B2E3-8E88986A8DF7}" srcOrd="1" destOrd="0" presId="urn:microsoft.com/office/officeart/2005/8/layout/list1"/>
    <dgm:cxn modelId="{CD73101C-907A-4A4B-824B-2183C89777FE}" type="presOf" srcId="{B0884614-3CEC-4583-81BE-0B2B0B6F0FCE}" destId="{7F4DC86C-3F45-4B86-B7FF-2A959EFB23A4}" srcOrd="0" destOrd="0" presId="urn:microsoft.com/office/officeart/2005/8/layout/list1"/>
    <dgm:cxn modelId="{00F95932-85CF-4CD2-ABCB-3B628723A87A}" srcId="{B0884614-3CEC-4583-81BE-0B2B0B6F0FCE}" destId="{6CA74456-6403-4238-A1EE-314237B37285}" srcOrd="0" destOrd="0" parTransId="{C82FC160-C018-4208-AF0B-CB20E16EC59F}" sibTransId="{514D9601-6272-479A-835B-1595914899B9}"/>
    <dgm:cxn modelId="{C83BA36C-FE36-4471-9B3D-9A376277E184}" type="presOf" srcId="{A9A76C88-D0AC-4249-A382-5F15850CC354}" destId="{45AC32AB-F2FE-4411-AC95-9B7E862D8B83}" srcOrd="0" destOrd="0" presId="urn:microsoft.com/office/officeart/2005/8/layout/list1"/>
    <dgm:cxn modelId="{FD82EC73-598D-44F0-8D6F-A9AFDA0A4399}" type="presOf" srcId="{7977FA64-AD6F-4596-8A81-B6CC354A8E50}" destId="{4CC58332-C48D-45C4-BB37-8EBD5C66A093}" srcOrd="0" destOrd="0" presId="urn:microsoft.com/office/officeart/2005/8/layout/list1"/>
    <dgm:cxn modelId="{AD577756-C536-468C-83BA-62B03933108A}" srcId="{B0884614-3CEC-4583-81BE-0B2B0B6F0FCE}" destId="{7977FA64-AD6F-4596-8A81-B6CC354A8E50}" srcOrd="1" destOrd="0" parTransId="{62C39BA6-72D2-422B-B6F6-4D1466C66DF7}" sibTransId="{A15160E9-3840-4AD3-AE0B-14BDB81C5EDA}"/>
    <dgm:cxn modelId="{411FB683-4B8E-4BD1-8ECF-73DB0E12A314}" srcId="{6CA74456-6403-4238-A1EE-314237B37285}" destId="{268A988A-2020-4EDC-95F5-617B2B21B737}" srcOrd="1" destOrd="0" parTransId="{A9E6BF35-0D2D-40AE-9D42-C76E04CD8F2D}" sibTransId="{FE60414F-EAE8-4BEB-90DF-07DA4B97C969}"/>
    <dgm:cxn modelId="{7FAA19A4-099F-486C-BC63-9066BB70E2A8}" type="presOf" srcId="{B3FBEE35-F875-49EF-AB9D-A99505464998}" destId="{B28190CD-D6FF-40C8-BAF0-FFBEC3A43938}" srcOrd="0" destOrd="0" presId="urn:microsoft.com/office/officeart/2005/8/layout/list1"/>
    <dgm:cxn modelId="{9E549BC4-37BC-4826-A7DC-A6E714171DA5}" srcId="{7977FA64-AD6F-4596-8A81-B6CC354A8E50}" destId="{A9A76C88-D0AC-4249-A382-5F15850CC354}" srcOrd="0" destOrd="0" parTransId="{1DEA57A4-FFC9-4DFC-A4C0-A639AA44B5CA}" sibTransId="{1639765F-F18F-4B5B-8D30-D7313121B989}"/>
    <dgm:cxn modelId="{26973FE2-1D4A-48C3-BA0A-54134EF5C1D8}" srcId="{6CA74456-6403-4238-A1EE-314237B37285}" destId="{B3FBEE35-F875-49EF-AB9D-A99505464998}" srcOrd="0" destOrd="0" parTransId="{A2C18B43-B3E5-4324-A1F1-45790B7AACDB}" sibTransId="{879FB9EC-49DE-46E6-9E52-F001F00BB34F}"/>
    <dgm:cxn modelId="{81D2CEEA-B29E-4C51-9084-9BBDB4BF9AFF}" type="presOf" srcId="{268A988A-2020-4EDC-95F5-617B2B21B737}" destId="{B28190CD-D6FF-40C8-BAF0-FFBEC3A43938}" srcOrd="0" destOrd="1" presId="urn:microsoft.com/office/officeart/2005/8/layout/list1"/>
    <dgm:cxn modelId="{167437F3-76F6-4FDC-A263-31A07CF07FD2}" type="presOf" srcId="{7977FA64-AD6F-4596-8A81-B6CC354A8E50}" destId="{60D24BEE-C1FE-493A-A50B-7912D501F67A}" srcOrd="1" destOrd="0" presId="urn:microsoft.com/office/officeart/2005/8/layout/list1"/>
    <dgm:cxn modelId="{830F030A-A898-4EEB-9F5F-0CE8E1BFE7F0}" type="presParOf" srcId="{7F4DC86C-3F45-4B86-B7FF-2A959EFB23A4}" destId="{66F02D5C-08B6-4271-9D72-D8CE39D82EDA}" srcOrd="0" destOrd="0" presId="urn:microsoft.com/office/officeart/2005/8/layout/list1"/>
    <dgm:cxn modelId="{ECF759C4-B3C8-4B37-8B33-F34F55874C65}" type="presParOf" srcId="{66F02D5C-08B6-4271-9D72-D8CE39D82EDA}" destId="{38CC2F4B-9FB9-4DF9-B7B5-E70611ABB3E9}" srcOrd="0" destOrd="0" presId="urn:microsoft.com/office/officeart/2005/8/layout/list1"/>
    <dgm:cxn modelId="{2647579C-9745-4FDF-879F-6A13EB4FA587}" type="presParOf" srcId="{66F02D5C-08B6-4271-9D72-D8CE39D82EDA}" destId="{A3A0B988-0F42-4032-B2E3-8E88986A8DF7}" srcOrd="1" destOrd="0" presId="urn:microsoft.com/office/officeart/2005/8/layout/list1"/>
    <dgm:cxn modelId="{DEBBA4C1-D18C-43E4-A3A3-4402CB29B68E}" type="presParOf" srcId="{7F4DC86C-3F45-4B86-B7FF-2A959EFB23A4}" destId="{974D44B5-EAB8-42C7-AD89-5181DF436565}" srcOrd="1" destOrd="0" presId="urn:microsoft.com/office/officeart/2005/8/layout/list1"/>
    <dgm:cxn modelId="{2DA60B3D-555E-421D-8A80-1D52EE5ACC47}" type="presParOf" srcId="{7F4DC86C-3F45-4B86-B7FF-2A959EFB23A4}" destId="{B28190CD-D6FF-40C8-BAF0-FFBEC3A43938}" srcOrd="2" destOrd="0" presId="urn:microsoft.com/office/officeart/2005/8/layout/list1"/>
    <dgm:cxn modelId="{C1B82AB8-8AC4-441E-8CB8-62966E13315B}" type="presParOf" srcId="{7F4DC86C-3F45-4B86-B7FF-2A959EFB23A4}" destId="{AEE6D922-FD0D-434F-B78A-AD9B3B34B7BA}" srcOrd="3" destOrd="0" presId="urn:microsoft.com/office/officeart/2005/8/layout/list1"/>
    <dgm:cxn modelId="{FEA3A5AA-D473-4EDC-BCE4-50B2FA9C38CE}" type="presParOf" srcId="{7F4DC86C-3F45-4B86-B7FF-2A959EFB23A4}" destId="{48D5BFC2-4366-49A6-A742-B0751ACC608C}" srcOrd="4" destOrd="0" presId="urn:microsoft.com/office/officeart/2005/8/layout/list1"/>
    <dgm:cxn modelId="{AD523BC1-8202-496E-9759-02694C2A99C4}" type="presParOf" srcId="{48D5BFC2-4366-49A6-A742-B0751ACC608C}" destId="{4CC58332-C48D-45C4-BB37-8EBD5C66A093}" srcOrd="0" destOrd="0" presId="urn:microsoft.com/office/officeart/2005/8/layout/list1"/>
    <dgm:cxn modelId="{B831B624-9240-4262-A0A7-038C8894F3DA}" type="presParOf" srcId="{48D5BFC2-4366-49A6-A742-B0751ACC608C}" destId="{60D24BEE-C1FE-493A-A50B-7912D501F67A}" srcOrd="1" destOrd="0" presId="urn:microsoft.com/office/officeart/2005/8/layout/list1"/>
    <dgm:cxn modelId="{DB525A6C-0C5C-4A29-AB27-ACEBF9EC6E01}" type="presParOf" srcId="{7F4DC86C-3F45-4B86-B7FF-2A959EFB23A4}" destId="{83B01E74-9A8B-4E9A-B1D5-31A3EBCE7DF9}" srcOrd="5" destOrd="0" presId="urn:microsoft.com/office/officeart/2005/8/layout/list1"/>
    <dgm:cxn modelId="{F4C363A4-2AC3-462E-8BCD-0C2766BDD313}" type="presParOf" srcId="{7F4DC86C-3F45-4B86-B7FF-2A959EFB23A4}" destId="{45AC32AB-F2FE-4411-AC95-9B7E862D8B8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184A3-93A5-4B44-8F6C-17DBC734C48A}" type="doc">
      <dgm:prSet loTypeId="urn:microsoft.com/office/officeart/2005/8/layout/process4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FC547BF-3CD2-4260-AE8C-BBA49381D2D9}">
      <dgm:prSet/>
      <dgm:spPr/>
      <dgm:t>
        <a:bodyPr/>
        <a:lstStyle/>
        <a:p>
          <a:r>
            <a:rPr lang="en-US" b="0" i="0"/>
            <a:t>Notation that lets you search for text with a particular pattern:</a:t>
          </a:r>
          <a:endParaRPr lang="en-US"/>
        </a:p>
      </dgm:t>
    </dgm:pt>
    <dgm:pt modelId="{06FC035F-B6BB-44E4-834B-B37B088CFBEA}" type="parTrans" cxnId="{61F7F844-7FD8-49C8-B9BD-E473EC705740}">
      <dgm:prSet/>
      <dgm:spPr/>
      <dgm:t>
        <a:bodyPr/>
        <a:lstStyle/>
        <a:p>
          <a:endParaRPr lang="en-US"/>
        </a:p>
      </dgm:t>
    </dgm:pt>
    <dgm:pt modelId="{CB59E2E7-80EB-468B-8AF5-5DA635D9426B}" type="sibTrans" cxnId="{61F7F844-7FD8-49C8-B9BD-E473EC705740}">
      <dgm:prSet/>
      <dgm:spPr/>
      <dgm:t>
        <a:bodyPr/>
        <a:lstStyle/>
        <a:p>
          <a:endParaRPr lang="en-US"/>
        </a:p>
      </dgm:t>
    </dgm:pt>
    <dgm:pt modelId="{F4C41AF2-7906-47CC-87F8-4D8C29396120}">
      <dgm:prSet/>
      <dgm:spPr/>
      <dgm:t>
        <a:bodyPr/>
        <a:lstStyle/>
        <a:p>
          <a:r>
            <a:rPr lang="en-US" b="0" i="0"/>
            <a:t>For example: starts with the letter a, ends with three uppercase letters, etc.</a:t>
          </a:r>
          <a:endParaRPr lang="en-US"/>
        </a:p>
      </dgm:t>
    </dgm:pt>
    <dgm:pt modelId="{32DF81F8-559E-435F-BE69-F4C4130623BF}" type="parTrans" cxnId="{25AC8CF7-3D4B-4508-9CF4-66CAD8218013}">
      <dgm:prSet/>
      <dgm:spPr/>
      <dgm:t>
        <a:bodyPr/>
        <a:lstStyle/>
        <a:p>
          <a:endParaRPr lang="en-US"/>
        </a:p>
      </dgm:t>
    </dgm:pt>
    <dgm:pt modelId="{5214689A-5962-455F-ACB8-C9ECCB6C0503}" type="sibTrans" cxnId="{25AC8CF7-3D4B-4508-9CF4-66CAD8218013}">
      <dgm:prSet/>
      <dgm:spPr/>
      <dgm:t>
        <a:bodyPr/>
        <a:lstStyle/>
        <a:p>
          <a:endParaRPr lang="en-US"/>
        </a:p>
      </dgm:t>
    </dgm:pt>
    <dgm:pt modelId="{2577124F-3347-44A9-AF99-BAB6BA46B9B3}">
      <dgm:prSet/>
      <dgm:spPr/>
      <dgm:t>
        <a:bodyPr/>
        <a:lstStyle/>
        <a:p>
          <a:r>
            <a:rPr lang="en-US" b="0" i="0" dirty="0"/>
            <a:t>http://regexpal.com/ to test your regex expressions</a:t>
          </a:r>
          <a:endParaRPr lang="en-US" dirty="0"/>
        </a:p>
      </dgm:t>
    </dgm:pt>
    <dgm:pt modelId="{593DBE38-3E60-4270-A74C-2CD311A11828}" type="parTrans" cxnId="{297307CF-735D-41E4-B76F-66F1BAD68B04}">
      <dgm:prSet/>
      <dgm:spPr/>
      <dgm:t>
        <a:bodyPr/>
        <a:lstStyle/>
        <a:p>
          <a:endParaRPr lang="en-US"/>
        </a:p>
      </dgm:t>
    </dgm:pt>
    <dgm:pt modelId="{09849B60-7A29-4B29-A872-E1E27AA7CF17}" type="sibTrans" cxnId="{297307CF-735D-41E4-B76F-66F1BAD68B04}">
      <dgm:prSet/>
      <dgm:spPr/>
      <dgm:t>
        <a:bodyPr/>
        <a:lstStyle/>
        <a:p>
          <a:endParaRPr lang="en-US"/>
        </a:p>
      </dgm:t>
    </dgm:pt>
    <dgm:pt modelId="{7777B16D-C718-4A2B-9A3B-E5475E267B6D}" type="pres">
      <dgm:prSet presAssocID="{297184A3-93A5-4B44-8F6C-17DBC734C48A}" presName="Name0" presStyleCnt="0">
        <dgm:presLayoutVars>
          <dgm:dir/>
          <dgm:animLvl val="lvl"/>
          <dgm:resizeHandles val="exact"/>
        </dgm:presLayoutVars>
      </dgm:prSet>
      <dgm:spPr/>
    </dgm:pt>
    <dgm:pt modelId="{D53178BA-7E7E-4B89-A6FD-F63B171B7688}" type="pres">
      <dgm:prSet presAssocID="{2577124F-3347-44A9-AF99-BAB6BA46B9B3}" presName="boxAndChildren" presStyleCnt="0"/>
      <dgm:spPr/>
    </dgm:pt>
    <dgm:pt modelId="{48842CD2-D55B-425B-816D-2FC735C8A13B}" type="pres">
      <dgm:prSet presAssocID="{2577124F-3347-44A9-AF99-BAB6BA46B9B3}" presName="parentTextBox" presStyleLbl="node1" presStyleIdx="0" presStyleCnt="2"/>
      <dgm:spPr/>
    </dgm:pt>
    <dgm:pt modelId="{82C1D6F0-6F51-4EB4-8F28-4418811FCD39}" type="pres">
      <dgm:prSet presAssocID="{CB59E2E7-80EB-468B-8AF5-5DA635D9426B}" presName="sp" presStyleCnt="0"/>
      <dgm:spPr/>
    </dgm:pt>
    <dgm:pt modelId="{B93B8402-830F-491E-898C-FF58F5852495}" type="pres">
      <dgm:prSet presAssocID="{6FC547BF-3CD2-4260-AE8C-BBA49381D2D9}" presName="arrowAndChildren" presStyleCnt="0"/>
      <dgm:spPr/>
    </dgm:pt>
    <dgm:pt modelId="{D00F66B8-3C14-43F9-80D4-AC0B258B13FC}" type="pres">
      <dgm:prSet presAssocID="{6FC547BF-3CD2-4260-AE8C-BBA49381D2D9}" presName="parentTextArrow" presStyleLbl="node1" presStyleIdx="0" presStyleCnt="2"/>
      <dgm:spPr/>
    </dgm:pt>
    <dgm:pt modelId="{8CF80CC8-6E1D-4841-A4B4-4C51540B2769}" type="pres">
      <dgm:prSet presAssocID="{6FC547BF-3CD2-4260-AE8C-BBA49381D2D9}" presName="arrow" presStyleLbl="node1" presStyleIdx="1" presStyleCnt="2"/>
      <dgm:spPr/>
    </dgm:pt>
    <dgm:pt modelId="{BE734A44-1687-4217-803A-6A26BCAE9A39}" type="pres">
      <dgm:prSet presAssocID="{6FC547BF-3CD2-4260-AE8C-BBA49381D2D9}" presName="descendantArrow" presStyleCnt="0"/>
      <dgm:spPr/>
    </dgm:pt>
    <dgm:pt modelId="{090C1645-8FBA-46EE-94AC-3C26B72DC2DB}" type="pres">
      <dgm:prSet presAssocID="{F4C41AF2-7906-47CC-87F8-4D8C29396120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DEFA4B03-2649-4D00-9C1B-B483E4A1F47D}" type="presOf" srcId="{6FC547BF-3CD2-4260-AE8C-BBA49381D2D9}" destId="{8CF80CC8-6E1D-4841-A4B4-4C51540B2769}" srcOrd="1" destOrd="0" presId="urn:microsoft.com/office/officeart/2005/8/layout/process4"/>
    <dgm:cxn modelId="{6891E95B-D83D-475E-8E43-EEAE0E9EC6C7}" type="presOf" srcId="{F4C41AF2-7906-47CC-87F8-4D8C29396120}" destId="{090C1645-8FBA-46EE-94AC-3C26B72DC2DB}" srcOrd="0" destOrd="0" presId="urn:microsoft.com/office/officeart/2005/8/layout/process4"/>
    <dgm:cxn modelId="{61F7F844-7FD8-49C8-B9BD-E473EC705740}" srcId="{297184A3-93A5-4B44-8F6C-17DBC734C48A}" destId="{6FC547BF-3CD2-4260-AE8C-BBA49381D2D9}" srcOrd="0" destOrd="0" parTransId="{06FC035F-B6BB-44E4-834B-B37B088CFBEA}" sibTransId="{CB59E2E7-80EB-468B-8AF5-5DA635D9426B}"/>
    <dgm:cxn modelId="{9E262396-3158-4B58-9B76-6972191CB1DF}" type="presOf" srcId="{6FC547BF-3CD2-4260-AE8C-BBA49381D2D9}" destId="{D00F66B8-3C14-43F9-80D4-AC0B258B13FC}" srcOrd="0" destOrd="0" presId="urn:microsoft.com/office/officeart/2005/8/layout/process4"/>
    <dgm:cxn modelId="{65F9D2AA-040B-4FDA-B3BB-428D6C36EC08}" type="presOf" srcId="{2577124F-3347-44A9-AF99-BAB6BA46B9B3}" destId="{48842CD2-D55B-425B-816D-2FC735C8A13B}" srcOrd="0" destOrd="0" presId="urn:microsoft.com/office/officeart/2005/8/layout/process4"/>
    <dgm:cxn modelId="{23F800C5-8984-4AD1-9E18-8DE7B820445E}" type="presOf" srcId="{297184A3-93A5-4B44-8F6C-17DBC734C48A}" destId="{7777B16D-C718-4A2B-9A3B-E5475E267B6D}" srcOrd="0" destOrd="0" presId="urn:microsoft.com/office/officeart/2005/8/layout/process4"/>
    <dgm:cxn modelId="{297307CF-735D-41E4-B76F-66F1BAD68B04}" srcId="{297184A3-93A5-4B44-8F6C-17DBC734C48A}" destId="{2577124F-3347-44A9-AF99-BAB6BA46B9B3}" srcOrd="1" destOrd="0" parTransId="{593DBE38-3E60-4270-A74C-2CD311A11828}" sibTransId="{09849B60-7A29-4B29-A872-E1E27AA7CF17}"/>
    <dgm:cxn modelId="{25AC8CF7-3D4B-4508-9CF4-66CAD8218013}" srcId="{6FC547BF-3CD2-4260-AE8C-BBA49381D2D9}" destId="{F4C41AF2-7906-47CC-87F8-4D8C29396120}" srcOrd="0" destOrd="0" parTransId="{32DF81F8-559E-435F-BE69-F4C4130623BF}" sibTransId="{5214689A-5962-455F-ACB8-C9ECCB6C0503}"/>
    <dgm:cxn modelId="{CE0EB810-6CA7-41C4-A5E8-1CDFB96506B1}" type="presParOf" srcId="{7777B16D-C718-4A2B-9A3B-E5475E267B6D}" destId="{D53178BA-7E7E-4B89-A6FD-F63B171B7688}" srcOrd="0" destOrd="0" presId="urn:microsoft.com/office/officeart/2005/8/layout/process4"/>
    <dgm:cxn modelId="{E88E2376-813B-4558-8895-1674F4DC04FC}" type="presParOf" srcId="{D53178BA-7E7E-4B89-A6FD-F63B171B7688}" destId="{48842CD2-D55B-425B-816D-2FC735C8A13B}" srcOrd="0" destOrd="0" presId="urn:microsoft.com/office/officeart/2005/8/layout/process4"/>
    <dgm:cxn modelId="{6A9D9F78-E826-4AB5-9C06-9C2770A2F48D}" type="presParOf" srcId="{7777B16D-C718-4A2B-9A3B-E5475E267B6D}" destId="{82C1D6F0-6F51-4EB4-8F28-4418811FCD39}" srcOrd="1" destOrd="0" presId="urn:microsoft.com/office/officeart/2005/8/layout/process4"/>
    <dgm:cxn modelId="{F02378A3-35FC-4BED-A82F-2D950F0C5A37}" type="presParOf" srcId="{7777B16D-C718-4A2B-9A3B-E5475E267B6D}" destId="{B93B8402-830F-491E-898C-FF58F5852495}" srcOrd="2" destOrd="0" presId="urn:microsoft.com/office/officeart/2005/8/layout/process4"/>
    <dgm:cxn modelId="{B00DE548-7863-44C2-AD79-FA6632D89BCC}" type="presParOf" srcId="{B93B8402-830F-491E-898C-FF58F5852495}" destId="{D00F66B8-3C14-43F9-80D4-AC0B258B13FC}" srcOrd="0" destOrd="0" presId="urn:microsoft.com/office/officeart/2005/8/layout/process4"/>
    <dgm:cxn modelId="{AA09518A-8C3A-4754-A1E8-698C1862E803}" type="presParOf" srcId="{B93B8402-830F-491E-898C-FF58F5852495}" destId="{8CF80CC8-6E1D-4841-A4B4-4C51540B2769}" srcOrd="1" destOrd="0" presId="urn:microsoft.com/office/officeart/2005/8/layout/process4"/>
    <dgm:cxn modelId="{13D9A16D-4B67-4D40-B552-B62A51B5ABD4}" type="presParOf" srcId="{B93B8402-830F-491E-898C-FF58F5852495}" destId="{BE734A44-1687-4217-803A-6A26BCAE9A39}" srcOrd="2" destOrd="0" presId="urn:microsoft.com/office/officeart/2005/8/layout/process4"/>
    <dgm:cxn modelId="{DCFBF555-00C6-44CE-AFD9-6979E93EC087}" type="presParOf" srcId="{BE734A44-1687-4217-803A-6A26BCAE9A39}" destId="{090C1645-8FBA-46EE-94AC-3C26B72DC2D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1B5C27-0734-407D-82D8-7CDF841DACA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D96872-85B6-44E4-9263-CA779C0DDE1C}">
      <dgm:prSet/>
      <dgm:spPr/>
      <dgm:t>
        <a:bodyPr/>
        <a:lstStyle/>
        <a:p>
          <a:r>
            <a:rPr lang="en-US" b="0" i="0"/>
            <a:t>grep: Uses basic regular expressions (BRE)</a:t>
          </a:r>
          <a:endParaRPr lang="en-US"/>
        </a:p>
      </dgm:t>
    </dgm:pt>
    <dgm:pt modelId="{2FA0CEF9-F432-42C7-BAFF-5456F6119669}" type="parTrans" cxnId="{61BD2796-2650-4A17-81E9-FE76F5FC7E51}">
      <dgm:prSet/>
      <dgm:spPr/>
      <dgm:t>
        <a:bodyPr/>
        <a:lstStyle/>
        <a:p>
          <a:endParaRPr lang="en-US"/>
        </a:p>
      </dgm:t>
    </dgm:pt>
    <dgm:pt modelId="{BE1DBC42-4262-4450-A5B3-C14E74C87CEF}" type="sibTrans" cxnId="{61BD2796-2650-4A17-81E9-FE76F5FC7E51}">
      <dgm:prSet/>
      <dgm:spPr/>
      <dgm:t>
        <a:bodyPr/>
        <a:lstStyle/>
        <a:p>
          <a:endParaRPr lang="en-US"/>
        </a:p>
      </dgm:t>
    </dgm:pt>
    <dgm:pt modelId="{6ED88F63-9CF3-434E-801F-0F6F868CD346}">
      <dgm:prSet/>
      <dgm:spPr/>
      <dgm:t>
        <a:bodyPr/>
        <a:lstStyle/>
        <a:p>
          <a:r>
            <a:rPr lang="en-US" b="0" i="0" dirty="0"/>
            <a:t>“meta-characters ?, +, {, |, (, and ) lose their special meaning; instead use the </a:t>
          </a:r>
          <a:r>
            <a:rPr lang="en-US" b="0" i="0" dirty="0" err="1"/>
            <a:t>backslashed</a:t>
          </a:r>
          <a:r>
            <a:rPr lang="en-US" b="0" i="0" dirty="0"/>
            <a:t> versions” –`man grep`</a:t>
          </a:r>
          <a:endParaRPr lang="en-US" dirty="0"/>
        </a:p>
      </dgm:t>
    </dgm:pt>
    <dgm:pt modelId="{2B6C2976-04E4-4D6B-B8B9-6FEB357F1653}" type="parTrans" cxnId="{80DC7516-5C0B-43A9-87E9-48803A0231BF}">
      <dgm:prSet/>
      <dgm:spPr/>
      <dgm:t>
        <a:bodyPr/>
        <a:lstStyle/>
        <a:p>
          <a:endParaRPr lang="en-US"/>
        </a:p>
      </dgm:t>
    </dgm:pt>
    <dgm:pt modelId="{17F23535-D919-48DD-AB27-31F6E3055353}" type="sibTrans" cxnId="{80DC7516-5C0B-43A9-87E9-48803A0231BF}">
      <dgm:prSet/>
      <dgm:spPr/>
      <dgm:t>
        <a:bodyPr/>
        <a:lstStyle/>
        <a:p>
          <a:endParaRPr lang="en-US"/>
        </a:p>
      </dgm:t>
    </dgm:pt>
    <dgm:pt modelId="{ADAA846C-8FEE-4EDC-BE92-603B25C2923A}">
      <dgm:prSet/>
      <dgm:spPr/>
      <dgm:t>
        <a:bodyPr/>
        <a:lstStyle/>
        <a:p>
          <a:r>
            <a:rPr lang="en-US" b="0" i="0"/>
            <a:t>egrep (or grep -E): Uses extended regular expressions (ERE) – no backslashes needed</a:t>
          </a:r>
          <a:endParaRPr lang="en-US"/>
        </a:p>
      </dgm:t>
    </dgm:pt>
    <dgm:pt modelId="{42881378-B715-47A6-A27A-C61C5B4559A3}" type="parTrans" cxnId="{14A87791-0C46-43B3-A5D9-F36CBC368D56}">
      <dgm:prSet/>
      <dgm:spPr/>
      <dgm:t>
        <a:bodyPr/>
        <a:lstStyle/>
        <a:p>
          <a:endParaRPr lang="en-US"/>
        </a:p>
      </dgm:t>
    </dgm:pt>
    <dgm:pt modelId="{FB8EEA85-E0F7-452F-9B8A-29F83C9EACDB}" type="sibTrans" cxnId="{14A87791-0C46-43B3-A5D9-F36CBC368D56}">
      <dgm:prSet/>
      <dgm:spPr/>
      <dgm:t>
        <a:bodyPr/>
        <a:lstStyle/>
        <a:p>
          <a:endParaRPr lang="en-US"/>
        </a:p>
      </dgm:t>
    </dgm:pt>
    <dgm:pt modelId="{A469F53B-117E-4E0E-9D90-5C47AE250534}">
      <dgm:prSet/>
      <dgm:spPr/>
      <dgm:t>
        <a:bodyPr/>
        <a:lstStyle/>
        <a:p>
          <a:r>
            <a:rPr lang="en-US" b="0" i="0"/>
            <a:t>fgrep (or grep -F): Matches fixed strings instead of regular expressions.</a:t>
          </a:r>
          <a:endParaRPr lang="en-US"/>
        </a:p>
      </dgm:t>
    </dgm:pt>
    <dgm:pt modelId="{51A46ABE-6C1D-4E5A-B033-5CA42A051BBF}" type="parTrans" cxnId="{E3F1A87D-B672-47D0-A422-EA797429155A}">
      <dgm:prSet/>
      <dgm:spPr/>
      <dgm:t>
        <a:bodyPr/>
        <a:lstStyle/>
        <a:p>
          <a:endParaRPr lang="en-US"/>
        </a:p>
      </dgm:t>
    </dgm:pt>
    <dgm:pt modelId="{19EF4956-DD12-4E70-B913-EC37A8510612}" type="sibTrans" cxnId="{E3F1A87D-B672-47D0-A422-EA797429155A}">
      <dgm:prSet/>
      <dgm:spPr/>
      <dgm:t>
        <a:bodyPr/>
        <a:lstStyle/>
        <a:p>
          <a:endParaRPr lang="en-US"/>
        </a:p>
      </dgm:t>
    </dgm:pt>
    <dgm:pt modelId="{A025D1D3-D6DF-4E0C-9C0B-758AF302D85C}" type="pres">
      <dgm:prSet presAssocID="{2C1B5C27-0734-407D-82D8-7CDF841DACAB}" presName="outerComposite" presStyleCnt="0">
        <dgm:presLayoutVars>
          <dgm:chMax val="5"/>
          <dgm:dir/>
          <dgm:resizeHandles val="exact"/>
        </dgm:presLayoutVars>
      </dgm:prSet>
      <dgm:spPr/>
    </dgm:pt>
    <dgm:pt modelId="{4993D145-58AA-4B90-A3F1-8D2BB60969FD}" type="pres">
      <dgm:prSet presAssocID="{2C1B5C27-0734-407D-82D8-7CDF841DACAB}" presName="dummyMaxCanvas" presStyleCnt="0">
        <dgm:presLayoutVars/>
      </dgm:prSet>
      <dgm:spPr/>
    </dgm:pt>
    <dgm:pt modelId="{5A2A5386-CC56-4204-9F8F-B50288EE06C1}" type="pres">
      <dgm:prSet presAssocID="{2C1B5C27-0734-407D-82D8-7CDF841DACAB}" presName="ThreeNodes_1" presStyleLbl="node1" presStyleIdx="0" presStyleCnt="3">
        <dgm:presLayoutVars>
          <dgm:bulletEnabled val="1"/>
        </dgm:presLayoutVars>
      </dgm:prSet>
      <dgm:spPr/>
    </dgm:pt>
    <dgm:pt modelId="{1E822731-9468-4167-9669-10764F247E13}" type="pres">
      <dgm:prSet presAssocID="{2C1B5C27-0734-407D-82D8-7CDF841DACAB}" presName="ThreeNodes_2" presStyleLbl="node1" presStyleIdx="1" presStyleCnt="3">
        <dgm:presLayoutVars>
          <dgm:bulletEnabled val="1"/>
        </dgm:presLayoutVars>
      </dgm:prSet>
      <dgm:spPr/>
    </dgm:pt>
    <dgm:pt modelId="{B77BF3D3-61B8-4216-83F8-7E0CEC499F06}" type="pres">
      <dgm:prSet presAssocID="{2C1B5C27-0734-407D-82D8-7CDF841DACAB}" presName="ThreeNodes_3" presStyleLbl="node1" presStyleIdx="2" presStyleCnt="3">
        <dgm:presLayoutVars>
          <dgm:bulletEnabled val="1"/>
        </dgm:presLayoutVars>
      </dgm:prSet>
      <dgm:spPr/>
    </dgm:pt>
    <dgm:pt modelId="{D56F1116-A4E8-4E1F-835E-7FB1304FB150}" type="pres">
      <dgm:prSet presAssocID="{2C1B5C27-0734-407D-82D8-7CDF841DACAB}" presName="ThreeConn_1-2" presStyleLbl="fgAccFollowNode1" presStyleIdx="0" presStyleCnt="2">
        <dgm:presLayoutVars>
          <dgm:bulletEnabled val="1"/>
        </dgm:presLayoutVars>
      </dgm:prSet>
      <dgm:spPr/>
    </dgm:pt>
    <dgm:pt modelId="{B7D4C1DA-3F2F-4521-98D7-A2AA6957904B}" type="pres">
      <dgm:prSet presAssocID="{2C1B5C27-0734-407D-82D8-7CDF841DACAB}" presName="ThreeConn_2-3" presStyleLbl="fgAccFollowNode1" presStyleIdx="1" presStyleCnt="2">
        <dgm:presLayoutVars>
          <dgm:bulletEnabled val="1"/>
        </dgm:presLayoutVars>
      </dgm:prSet>
      <dgm:spPr/>
    </dgm:pt>
    <dgm:pt modelId="{35B14662-DB28-40F8-93EF-566AEF5A8428}" type="pres">
      <dgm:prSet presAssocID="{2C1B5C27-0734-407D-82D8-7CDF841DACAB}" presName="ThreeNodes_1_text" presStyleLbl="node1" presStyleIdx="2" presStyleCnt="3">
        <dgm:presLayoutVars>
          <dgm:bulletEnabled val="1"/>
        </dgm:presLayoutVars>
      </dgm:prSet>
      <dgm:spPr/>
    </dgm:pt>
    <dgm:pt modelId="{BBCF46D6-8EE8-4479-A89C-C14E7D4A646D}" type="pres">
      <dgm:prSet presAssocID="{2C1B5C27-0734-407D-82D8-7CDF841DACAB}" presName="ThreeNodes_2_text" presStyleLbl="node1" presStyleIdx="2" presStyleCnt="3">
        <dgm:presLayoutVars>
          <dgm:bulletEnabled val="1"/>
        </dgm:presLayoutVars>
      </dgm:prSet>
      <dgm:spPr/>
    </dgm:pt>
    <dgm:pt modelId="{DE22ADFF-4A58-40E3-8B8C-2CAE008787EA}" type="pres">
      <dgm:prSet presAssocID="{2C1B5C27-0734-407D-82D8-7CDF841DACA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D90320D-AB47-4A15-9C46-C81D3304F7FD}" type="presOf" srcId="{2C1B5C27-0734-407D-82D8-7CDF841DACAB}" destId="{A025D1D3-D6DF-4E0C-9C0B-758AF302D85C}" srcOrd="0" destOrd="0" presId="urn:microsoft.com/office/officeart/2005/8/layout/vProcess5"/>
    <dgm:cxn modelId="{823AE112-A0C8-49E6-A18E-D1A8C80F4830}" type="presOf" srcId="{CBD96872-85B6-44E4-9263-CA779C0DDE1C}" destId="{35B14662-DB28-40F8-93EF-566AEF5A8428}" srcOrd="1" destOrd="0" presId="urn:microsoft.com/office/officeart/2005/8/layout/vProcess5"/>
    <dgm:cxn modelId="{80DC7516-5C0B-43A9-87E9-48803A0231BF}" srcId="{CBD96872-85B6-44E4-9263-CA779C0DDE1C}" destId="{6ED88F63-9CF3-434E-801F-0F6F868CD346}" srcOrd="0" destOrd="0" parTransId="{2B6C2976-04E4-4D6B-B8B9-6FEB357F1653}" sibTransId="{17F23535-D919-48DD-AB27-31F6E3055353}"/>
    <dgm:cxn modelId="{8563DA2C-7C98-4CF2-B5FD-27726D9C0D71}" type="presOf" srcId="{6ED88F63-9CF3-434E-801F-0F6F868CD346}" destId="{35B14662-DB28-40F8-93EF-566AEF5A8428}" srcOrd="1" destOrd="1" presId="urn:microsoft.com/office/officeart/2005/8/layout/vProcess5"/>
    <dgm:cxn modelId="{6C8FBA5C-B9D5-4D8A-B17B-4B22ECD35410}" type="presOf" srcId="{ADAA846C-8FEE-4EDC-BE92-603B25C2923A}" destId="{1E822731-9468-4167-9669-10764F247E13}" srcOrd="0" destOrd="0" presId="urn:microsoft.com/office/officeart/2005/8/layout/vProcess5"/>
    <dgm:cxn modelId="{DE1D2D64-59DA-419F-A90C-41CED303926E}" type="presOf" srcId="{FB8EEA85-E0F7-452F-9B8A-29F83C9EACDB}" destId="{B7D4C1DA-3F2F-4521-98D7-A2AA6957904B}" srcOrd="0" destOrd="0" presId="urn:microsoft.com/office/officeart/2005/8/layout/vProcess5"/>
    <dgm:cxn modelId="{9997E14D-3D62-4DB9-BCB5-6A1A3EA73716}" type="presOf" srcId="{A469F53B-117E-4E0E-9D90-5C47AE250534}" destId="{DE22ADFF-4A58-40E3-8B8C-2CAE008787EA}" srcOrd="1" destOrd="0" presId="urn:microsoft.com/office/officeart/2005/8/layout/vProcess5"/>
    <dgm:cxn modelId="{EEC4C857-CD72-4D39-9F05-20748DCF9226}" type="presOf" srcId="{A469F53B-117E-4E0E-9D90-5C47AE250534}" destId="{B77BF3D3-61B8-4216-83F8-7E0CEC499F06}" srcOrd="0" destOrd="0" presId="urn:microsoft.com/office/officeart/2005/8/layout/vProcess5"/>
    <dgm:cxn modelId="{E3F1A87D-B672-47D0-A422-EA797429155A}" srcId="{2C1B5C27-0734-407D-82D8-7CDF841DACAB}" destId="{A469F53B-117E-4E0E-9D90-5C47AE250534}" srcOrd="2" destOrd="0" parTransId="{51A46ABE-6C1D-4E5A-B033-5CA42A051BBF}" sibTransId="{19EF4956-DD12-4E70-B913-EC37A8510612}"/>
    <dgm:cxn modelId="{7AE5DE85-8896-4039-9471-2BB770E84979}" type="presOf" srcId="{CBD96872-85B6-44E4-9263-CA779C0DDE1C}" destId="{5A2A5386-CC56-4204-9F8F-B50288EE06C1}" srcOrd="0" destOrd="0" presId="urn:microsoft.com/office/officeart/2005/8/layout/vProcess5"/>
    <dgm:cxn modelId="{14A87791-0C46-43B3-A5D9-F36CBC368D56}" srcId="{2C1B5C27-0734-407D-82D8-7CDF841DACAB}" destId="{ADAA846C-8FEE-4EDC-BE92-603B25C2923A}" srcOrd="1" destOrd="0" parTransId="{42881378-B715-47A6-A27A-C61C5B4559A3}" sibTransId="{FB8EEA85-E0F7-452F-9B8A-29F83C9EACDB}"/>
    <dgm:cxn modelId="{BF328891-E0B0-4522-912F-0B9B75EA21E2}" type="presOf" srcId="{BE1DBC42-4262-4450-A5B3-C14E74C87CEF}" destId="{D56F1116-A4E8-4E1F-835E-7FB1304FB150}" srcOrd="0" destOrd="0" presId="urn:microsoft.com/office/officeart/2005/8/layout/vProcess5"/>
    <dgm:cxn modelId="{61BD2796-2650-4A17-81E9-FE76F5FC7E51}" srcId="{2C1B5C27-0734-407D-82D8-7CDF841DACAB}" destId="{CBD96872-85B6-44E4-9263-CA779C0DDE1C}" srcOrd="0" destOrd="0" parTransId="{2FA0CEF9-F432-42C7-BAFF-5456F6119669}" sibTransId="{BE1DBC42-4262-4450-A5B3-C14E74C87CEF}"/>
    <dgm:cxn modelId="{403C7CBF-6B5E-4C90-8EE8-999BAF3A543A}" type="presOf" srcId="{ADAA846C-8FEE-4EDC-BE92-603B25C2923A}" destId="{BBCF46D6-8EE8-4479-A89C-C14E7D4A646D}" srcOrd="1" destOrd="0" presId="urn:microsoft.com/office/officeart/2005/8/layout/vProcess5"/>
    <dgm:cxn modelId="{1F2A98FD-AE15-4C8A-9CC4-30856769634E}" type="presOf" srcId="{6ED88F63-9CF3-434E-801F-0F6F868CD346}" destId="{5A2A5386-CC56-4204-9F8F-B50288EE06C1}" srcOrd="0" destOrd="1" presId="urn:microsoft.com/office/officeart/2005/8/layout/vProcess5"/>
    <dgm:cxn modelId="{AB36413A-24DD-4149-B632-7411CDA79253}" type="presParOf" srcId="{A025D1D3-D6DF-4E0C-9C0B-758AF302D85C}" destId="{4993D145-58AA-4B90-A3F1-8D2BB60969FD}" srcOrd="0" destOrd="0" presId="urn:microsoft.com/office/officeart/2005/8/layout/vProcess5"/>
    <dgm:cxn modelId="{47E79697-3540-4EDC-8505-838B3AA3358E}" type="presParOf" srcId="{A025D1D3-D6DF-4E0C-9C0B-758AF302D85C}" destId="{5A2A5386-CC56-4204-9F8F-B50288EE06C1}" srcOrd="1" destOrd="0" presId="urn:microsoft.com/office/officeart/2005/8/layout/vProcess5"/>
    <dgm:cxn modelId="{0BC0947B-AA0F-4FDA-B11A-0CCC720245AA}" type="presParOf" srcId="{A025D1D3-D6DF-4E0C-9C0B-758AF302D85C}" destId="{1E822731-9468-4167-9669-10764F247E13}" srcOrd="2" destOrd="0" presId="urn:microsoft.com/office/officeart/2005/8/layout/vProcess5"/>
    <dgm:cxn modelId="{9B798A8E-607C-4BD6-BDFF-7DA824290AA6}" type="presParOf" srcId="{A025D1D3-D6DF-4E0C-9C0B-758AF302D85C}" destId="{B77BF3D3-61B8-4216-83F8-7E0CEC499F06}" srcOrd="3" destOrd="0" presId="urn:microsoft.com/office/officeart/2005/8/layout/vProcess5"/>
    <dgm:cxn modelId="{93E15A1E-FBCE-46B6-BA5A-80FB827DBA27}" type="presParOf" srcId="{A025D1D3-D6DF-4E0C-9C0B-758AF302D85C}" destId="{D56F1116-A4E8-4E1F-835E-7FB1304FB150}" srcOrd="4" destOrd="0" presId="urn:microsoft.com/office/officeart/2005/8/layout/vProcess5"/>
    <dgm:cxn modelId="{5F40C9A6-486F-48DE-8779-91E13168B7D1}" type="presParOf" srcId="{A025D1D3-D6DF-4E0C-9C0B-758AF302D85C}" destId="{B7D4C1DA-3F2F-4521-98D7-A2AA6957904B}" srcOrd="5" destOrd="0" presId="urn:microsoft.com/office/officeart/2005/8/layout/vProcess5"/>
    <dgm:cxn modelId="{7E5AAB10-5D45-4CED-BC95-391EBB78122C}" type="presParOf" srcId="{A025D1D3-D6DF-4E0C-9C0B-758AF302D85C}" destId="{35B14662-DB28-40F8-93EF-566AEF5A8428}" srcOrd="6" destOrd="0" presId="urn:microsoft.com/office/officeart/2005/8/layout/vProcess5"/>
    <dgm:cxn modelId="{51C1CB9E-13B3-42AE-BBB5-0196F420F337}" type="presParOf" srcId="{A025D1D3-D6DF-4E0C-9C0B-758AF302D85C}" destId="{BBCF46D6-8EE8-4479-A89C-C14E7D4A646D}" srcOrd="7" destOrd="0" presId="urn:microsoft.com/office/officeart/2005/8/layout/vProcess5"/>
    <dgm:cxn modelId="{81C07920-4B86-418C-8760-24A2B98D31B2}" type="presParOf" srcId="{A025D1D3-D6DF-4E0C-9C0B-758AF302D85C}" destId="{DE22ADFF-4A58-40E3-8B8C-2CAE008787E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41262-D4EA-43B1-82D7-CA6461C48EFD}">
      <dsp:nvSpPr>
        <dsp:cNvPr id="0" name=""/>
        <dsp:cNvSpPr/>
      </dsp:nvSpPr>
      <dsp:spPr>
        <a:xfrm>
          <a:off x="1031" y="1270863"/>
          <a:ext cx="753785" cy="753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42191-C441-4BE7-82DA-49133BFB1E9F}">
      <dsp:nvSpPr>
        <dsp:cNvPr id="0" name=""/>
        <dsp:cNvSpPr/>
      </dsp:nvSpPr>
      <dsp:spPr>
        <a:xfrm>
          <a:off x="1031" y="2158574"/>
          <a:ext cx="2153671" cy="32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i="0" kern="1200"/>
            <a:t>A locale</a:t>
          </a:r>
          <a:r>
            <a:rPr lang="en-US" sz="2300" b="0" i="0" kern="1200"/>
            <a:t> </a:t>
          </a:r>
          <a:endParaRPr lang="en-US" sz="2300" kern="1200"/>
        </a:p>
      </dsp:txBody>
      <dsp:txXfrm>
        <a:off x="1031" y="2158574"/>
        <a:ext cx="2153671" cy="323050"/>
      </dsp:txXfrm>
    </dsp:sp>
    <dsp:sp modelId="{F86A6732-5528-4226-98A7-FAC904AA1E25}">
      <dsp:nvSpPr>
        <dsp:cNvPr id="0" name=""/>
        <dsp:cNvSpPr/>
      </dsp:nvSpPr>
      <dsp:spPr>
        <a:xfrm>
          <a:off x="1031" y="2543915"/>
          <a:ext cx="2153671" cy="184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Set of parameters that define a user’s cultural preferences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Language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Country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Other area-specific things</a:t>
          </a:r>
          <a:endParaRPr lang="en-US" sz="1700" kern="1200"/>
        </a:p>
      </dsp:txBody>
      <dsp:txXfrm>
        <a:off x="1031" y="2543915"/>
        <a:ext cx="2153671" cy="1841483"/>
      </dsp:txXfrm>
    </dsp:sp>
    <dsp:sp modelId="{0A8ABDD9-4DD7-4C6E-A972-D34DB0AFF91E}">
      <dsp:nvSpPr>
        <dsp:cNvPr id="0" name=""/>
        <dsp:cNvSpPr/>
      </dsp:nvSpPr>
      <dsp:spPr>
        <a:xfrm>
          <a:off x="2531596" y="1270863"/>
          <a:ext cx="753785" cy="753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34E56-5159-4AA7-9C58-32FFA2F40C17}">
      <dsp:nvSpPr>
        <dsp:cNvPr id="0" name=""/>
        <dsp:cNvSpPr/>
      </dsp:nvSpPr>
      <dsp:spPr>
        <a:xfrm>
          <a:off x="2531596" y="2158574"/>
          <a:ext cx="2153671" cy="323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locale command</a:t>
          </a:r>
          <a:endParaRPr lang="en-US" sz="2300" kern="1200"/>
        </a:p>
      </dsp:txBody>
      <dsp:txXfrm>
        <a:off x="2531596" y="2158574"/>
        <a:ext cx="2153671" cy="323050"/>
      </dsp:txXfrm>
    </dsp:sp>
    <dsp:sp modelId="{2350017A-BF06-4135-8A27-BBAE66C53D55}">
      <dsp:nvSpPr>
        <dsp:cNvPr id="0" name=""/>
        <dsp:cNvSpPr/>
      </dsp:nvSpPr>
      <dsp:spPr>
        <a:xfrm>
          <a:off x="2531596" y="2543915"/>
          <a:ext cx="2153671" cy="1841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prints information about the current locale environment to standard output</a:t>
          </a:r>
          <a:endParaRPr lang="en-US" sz="1700" kern="1200"/>
        </a:p>
      </dsp:txBody>
      <dsp:txXfrm>
        <a:off x="2531596" y="2543915"/>
        <a:ext cx="2153671" cy="18414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4EB18-05B7-454B-BB1F-0C288B1B7206}">
      <dsp:nvSpPr>
        <dsp:cNvPr id="0" name=""/>
        <dsp:cNvSpPr/>
      </dsp:nvSpPr>
      <dsp:spPr>
        <a:xfrm>
          <a:off x="0" y="690"/>
          <a:ext cx="46863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8EC1FB-C9EC-4877-864C-EF290AB48EEA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0D9CA-3812-41C8-A5DF-756CF3B78456}">
      <dsp:nvSpPr>
        <dsp:cNvPr id="0" name=""/>
        <dsp:cNvSpPr/>
      </dsp:nvSpPr>
      <dsp:spPr>
        <a:xfrm>
          <a:off x="1866111" y="690"/>
          <a:ext cx="28201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default locale</a:t>
          </a:r>
          <a:endParaRPr lang="en-US" sz="2500" kern="1200"/>
        </a:p>
      </dsp:txBody>
      <dsp:txXfrm>
        <a:off x="1866111" y="690"/>
        <a:ext cx="2820188" cy="1615680"/>
      </dsp:txXfrm>
    </dsp:sp>
    <dsp:sp modelId="{35C12A03-D932-4AAF-9791-B963FF62BCF8}">
      <dsp:nvSpPr>
        <dsp:cNvPr id="0" name=""/>
        <dsp:cNvSpPr/>
      </dsp:nvSpPr>
      <dsp:spPr>
        <a:xfrm>
          <a:off x="0" y="2020291"/>
          <a:ext cx="46863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ED92E3-74BD-4A7F-AF79-A2A3F87194AB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0093E2-9966-4686-AE91-D8FCFA9787D4}">
      <dsp:nvSpPr>
        <dsp:cNvPr id="0" name=""/>
        <dsp:cNvSpPr/>
      </dsp:nvSpPr>
      <dsp:spPr>
        <a:xfrm>
          <a:off x="1866111" y="2020291"/>
          <a:ext cx="28201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An environment of “least surprise”</a:t>
          </a:r>
          <a:endParaRPr lang="en-US" sz="2500" kern="1200"/>
        </a:p>
      </dsp:txBody>
      <dsp:txXfrm>
        <a:off x="1866111" y="2020291"/>
        <a:ext cx="2820188" cy="1615680"/>
      </dsp:txXfrm>
    </dsp:sp>
    <dsp:sp modelId="{6182F821-8C4B-4D5D-B457-9DBA7CCB9F8B}">
      <dsp:nvSpPr>
        <dsp:cNvPr id="0" name=""/>
        <dsp:cNvSpPr/>
      </dsp:nvSpPr>
      <dsp:spPr>
        <a:xfrm>
          <a:off x="0" y="4039891"/>
          <a:ext cx="4686300" cy="16156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54490C-D2CE-4E93-A27D-3D8A400D647C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4ADE55-043C-4D13-90A7-90FC13B533E1}">
      <dsp:nvSpPr>
        <dsp:cNvPr id="0" name=""/>
        <dsp:cNvSpPr/>
      </dsp:nvSpPr>
      <dsp:spPr>
        <a:xfrm>
          <a:off x="1866111" y="4039891"/>
          <a:ext cx="28201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Behaves like Unix systems before locales</a:t>
          </a:r>
          <a:endParaRPr lang="en-US" sz="2500" kern="1200"/>
        </a:p>
      </dsp:txBody>
      <dsp:txXfrm>
        <a:off x="1866111" y="4039891"/>
        <a:ext cx="2820188" cy="1615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190CD-D6FF-40C8-BAF0-FFBEC3A43938}">
      <dsp:nvSpPr>
        <dsp:cNvPr id="0" name=""/>
        <dsp:cNvSpPr/>
      </dsp:nvSpPr>
      <dsp:spPr>
        <a:xfrm>
          <a:off x="0" y="1340537"/>
          <a:ext cx="46863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709" tIns="583184" rIns="36370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0" i="0" kern="1200" dirty="0"/>
            <a:t>var=“hello”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1" i="0" kern="1200" dirty="0"/>
            <a:t>#</a:t>
          </a:r>
          <a:r>
            <a:rPr lang="en-US" sz="2800" b="1" i="1" kern="1200" dirty="0"/>
            <a:t>NO SPACES!</a:t>
          </a:r>
          <a:endParaRPr lang="en-US" sz="2800" kern="1200" dirty="0"/>
        </a:p>
      </dsp:txBody>
      <dsp:txXfrm>
        <a:off x="0" y="1340537"/>
        <a:ext cx="4686300" cy="1631700"/>
      </dsp:txXfrm>
    </dsp:sp>
    <dsp:sp modelId="{A3A0B988-0F42-4032-B2E3-8E88986A8DF7}">
      <dsp:nvSpPr>
        <dsp:cNvPr id="0" name=""/>
        <dsp:cNvSpPr/>
      </dsp:nvSpPr>
      <dsp:spPr>
        <a:xfrm>
          <a:off x="234315" y="927257"/>
          <a:ext cx="328041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92" tIns="0" rIns="1239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Declared using =</a:t>
          </a:r>
          <a:endParaRPr lang="en-US" sz="2800" kern="1200"/>
        </a:p>
      </dsp:txBody>
      <dsp:txXfrm>
        <a:off x="274664" y="967606"/>
        <a:ext cx="3199712" cy="745862"/>
      </dsp:txXfrm>
    </dsp:sp>
    <dsp:sp modelId="{45AC32AB-F2FE-4411-AC95-9B7E862D8B83}">
      <dsp:nvSpPr>
        <dsp:cNvPr id="0" name=""/>
        <dsp:cNvSpPr/>
      </dsp:nvSpPr>
      <dsp:spPr>
        <a:xfrm>
          <a:off x="0" y="3536717"/>
          <a:ext cx="4686300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709" tIns="583184" rIns="363709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800" b="0" i="0" kern="1200" dirty="0"/>
            <a:t>echo $var</a:t>
          </a:r>
          <a:endParaRPr lang="en-US" sz="2800" kern="1200" dirty="0"/>
        </a:p>
      </dsp:txBody>
      <dsp:txXfrm>
        <a:off x="0" y="3536717"/>
        <a:ext cx="4686300" cy="1190700"/>
      </dsp:txXfrm>
    </dsp:sp>
    <dsp:sp modelId="{60D24BEE-C1FE-493A-A50B-7912D501F67A}">
      <dsp:nvSpPr>
        <dsp:cNvPr id="0" name=""/>
        <dsp:cNvSpPr/>
      </dsp:nvSpPr>
      <dsp:spPr>
        <a:xfrm>
          <a:off x="234315" y="3123437"/>
          <a:ext cx="328041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3992" tIns="0" rIns="123992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Referenced using $ </a:t>
          </a:r>
          <a:endParaRPr lang="en-US" sz="2800" kern="1200"/>
        </a:p>
      </dsp:txBody>
      <dsp:txXfrm>
        <a:off x="274664" y="3163786"/>
        <a:ext cx="3199712" cy="745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2CD2-D55B-425B-816D-2FC735C8A13B}">
      <dsp:nvSpPr>
        <dsp:cNvPr id="0" name=""/>
        <dsp:cNvSpPr/>
      </dsp:nvSpPr>
      <dsp:spPr>
        <a:xfrm>
          <a:off x="0" y="1857206"/>
          <a:ext cx="7938655" cy="121852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algn="ctr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http://regexpal.com/ to test your regex expressions</a:t>
          </a:r>
          <a:endParaRPr lang="en-US" sz="2200" kern="1200" dirty="0"/>
        </a:p>
      </dsp:txBody>
      <dsp:txXfrm>
        <a:off x="0" y="1857206"/>
        <a:ext cx="7938655" cy="1218528"/>
      </dsp:txXfrm>
    </dsp:sp>
    <dsp:sp modelId="{8CF80CC8-6E1D-4841-A4B4-4C51540B2769}">
      <dsp:nvSpPr>
        <dsp:cNvPr id="0" name=""/>
        <dsp:cNvSpPr/>
      </dsp:nvSpPr>
      <dsp:spPr>
        <a:xfrm rot="10800000">
          <a:off x="0" y="1387"/>
          <a:ext cx="7938655" cy="1874096"/>
        </a:xfrm>
        <a:prstGeom prst="upArrowCallout">
          <a:avLst/>
        </a:prstGeom>
        <a:gradFill rotWithShape="0">
          <a:gsLst>
            <a:gs pos="0">
              <a:schemeClr val="accent2">
                <a:hueOff val="1264637"/>
                <a:satOff val="-3718"/>
                <a:lumOff val="-2745"/>
                <a:alphaOff val="0"/>
                <a:tint val="100000"/>
                <a:satMod val="103000"/>
                <a:lumMod val="102000"/>
              </a:schemeClr>
            </a:gs>
            <a:gs pos="50000">
              <a:schemeClr val="accent2">
                <a:hueOff val="1264637"/>
                <a:satOff val="-3718"/>
                <a:lumOff val="-274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264637"/>
                <a:satOff val="-3718"/>
                <a:lumOff val="-2745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innerShdw blurRad="88900" dist="25400" dir="10800000">
            <a:srgbClr val="000000">
              <a:alpha val="25000"/>
            </a:srgbClr>
          </a:innerShdw>
          <a:outerShdw blurRad="25400" dist="25400" dir="5400000" algn="ctr" rotWithShape="0">
            <a:srgbClr val="FFFFFF">
              <a:alpha val="1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Notation that lets you search for text with a particular pattern:</a:t>
          </a:r>
          <a:endParaRPr lang="en-US" sz="2200" kern="1200"/>
        </a:p>
      </dsp:txBody>
      <dsp:txXfrm rot="-10800000">
        <a:off x="0" y="1387"/>
        <a:ext cx="7938655" cy="657807"/>
      </dsp:txXfrm>
    </dsp:sp>
    <dsp:sp modelId="{090C1645-8FBA-46EE-94AC-3C26B72DC2DB}">
      <dsp:nvSpPr>
        <dsp:cNvPr id="0" name=""/>
        <dsp:cNvSpPr/>
      </dsp:nvSpPr>
      <dsp:spPr>
        <a:xfrm>
          <a:off x="0" y="659195"/>
          <a:ext cx="7938655" cy="5603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For example: starts with the letter a, ends with three uppercase letters, etc.</a:t>
          </a:r>
          <a:endParaRPr lang="en-US" sz="1800" kern="1200"/>
        </a:p>
      </dsp:txBody>
      <dsp:txXfrm>
        <a:off x="0" y="659195"/>
        <a:ext cx="7938655" cy="560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A5386-CC56-4204-9F8F-B50288EE06C1}">
      <dsp:nvSpPr>
        <dsp:cNvPr id="0" name=""/>
        <dsp:cNvSpPr/>
      </dsp:nvSpPr>
      <dsp:spPr>
        <a:xfrm>
          <a:off x="0" y="0"/>
          <a:ext cx="6800850" cy="1143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grep: Uses basic regular expressions (BRE)</a:t>
          </a:r>
          <a:endParaRPr lang="en-US" sz="21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“meta-characters ?, +, {, |, (, and ) lose their special meaning; instead use the </a:t>
          </a:r>
          <a:r>
            <a:rPr lang="en-US" sz="1600" b="0" i="0" kern="1200" dirty="0" err="1"/>
            <a:t>backslashed</a:t>
          </a:r>
          <a:r>
            <a:rPr lang="en-US" sz="1600" b="0" i="0" kern="1200" dirty="0"/>
            <a:t> versions” –`man grep`</a:t>
          </a:r>
          <a:endParaRPr lang="en-US" sz="1600" kern="1200" dirty="0"/>
        </a:p>
      </dsp:txBody>
      <dsp:txXfrm>
        <a:off x="33491" y="33491"/>
        <a:ext cx="5566950" cy="1076494"/>
      </dsp:txXfrm>
    </dsp:sp>
    <dsp:sp modelId="{1E822731-9468-4167-9669-10764F247E13}">
      <dsp:nvSpPr>
        <dsp:cNvPr id="0" name=""/>
        <dsp:cNvSpPr/>
      </dsp:nvSpPr>
      <dsp:spPr>
        <a:xfrm>
          <a:off x="600074" y="1334055"/>
          <a:ext cx="6800850" cy="1143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egrep (or grep -E): Uses extended regular expressions (ERE) – no backslashes needed</a:t>
          </a:r>
          <a:endParaRPr lang="en-US" sz="2100" kern="1200"/>
        </a:p>
      </dsp:txBody>
      <dsp:txXfrm>
        <a:off x="633565" y="1367546"/>
        <a:ext cx="5390533" cy="1076494"/>
      </dsp:txXfrm>
    </dsp:sp>
    <dsp:sp modelId="{B77BF3D3-61B8-4216-83F8-7E0CEC499F06}">
      <dsp:nvSpPr>
        <dsp:cNvPr id="0" name=""/>
        <dsp:cNvSpPr/>
      </dsp:nvSpPr>
      <dsp:spPr>
        <a:xfrm>
          <a:off x="1200149" y="2668111"/>
          <a:ext cx="6800850" cy="1143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fgrep (or grep -F): Matches fixed strings instead of regular expressions.</a:t>
          </a:r>
          <a:endParaRPr lang="en-US" sz="2100" kern="1200"/>
        </a:p>
      </dsp:txBody>
      <dsp:txXfrm>
        <a:off x="1233640" y="2701602"/>
        <a:ext cx="5390533" cy="1076494"/>
      </dsp:txXfrm>
    </dsp:sp>
    <dsp:sp modelId="{D56F1116-A4E8-4E1F-835E-7FB1304FB150}">
      <dsp:nvSpPr>
        <dsp:cNvPr id="0" name=""/>
        <dsp:cNvSpPr/>
      </dsp:nvSpPr>
      <dsp:spPr>
        <a:xfrm>
          <a:off x="6057590" y="867136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224823" y="867136"/>
        <a:ext cx="408793" cy="559302"/>
      </dsp:txXfrm>
    </dsp:sp>
    <dsp:sp modelId="{B7D4C1DA-3F2F-4521-98D7-A2AA6957904B}">
      <dsp:nvSpPr>
        <dsp:cNvPr id="0" name=""/>
        <dsp:cNvSpPr/>
      </dsp:nvSpPr>
      <dsp:spPr>
        <a:xfrm>
          <a:off x="6657665" y="2193568"/>
          <a:ext cx="743259" cy="7432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824898" y="2193568"/>
        <a:ext cx="408793" cy="559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95325"/>
            <a:ext cx="4845050" cy="34258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43000" marR="0" lvl="2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3881437" y="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3388" cy="454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For historical reasons, enclose the number in braces if it’s greater than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#echo tenth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 ${10}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endParaRPr lang="en-US" sz="12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-le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example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 c A b 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</a:t>
            </a: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example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baseline="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Uf1	uf2	f1	f2	1	2	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	b	A	a	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	d	b 	b		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	a	c	d			b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	f	e	f	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baseline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f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(( )) or let command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Shape 3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Shape 37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Shape 37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27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Shape 39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Shape 399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Shape 40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Shape 41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Shape 429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33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35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Shape 46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Lab5user11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lab5user23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laboratory5user3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lab05user5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36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Shape 470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$PATH |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sed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's/:.*//'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echo $PATH | sed 's/:.*//’</a:t>
            </a:r>
            <a:endParaRPr lang="en-US" sz="12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+++++++++++++++++++++++++++++++++++++++++++++,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x.zz</a:t>
            </a:r>
            <a:endParaRPr lang="en-US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lang="en-US" sz="1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 everything after and including the first colon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Shape 472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6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11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 title="Page Number Shape"/>
          <p:cNvSpPr/>
          <p:nvPr/>
        </p:nvSpPr>
        <p:spPr bwMode="auto">
          <a:xfrm>
            <a:off x="8736012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85" y="1143294"/>
            <a:ext cx="527577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5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685" y="5537926"/>
            <a:ext cx="527577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1800" b="0" i="1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685" y="6314441"/>
            <a:ext cx="1197467" cy="365125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0444" y="6314441"/>
            <a:ext cx="3842012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416217"/>
            <a:ext cx="40798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70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0" y="640080"/>
            <a:ext cx="4686299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07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3074" y="642931"/>
            <a:ext cx="1835003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42933"/>
            <a:ext cx="5303009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02140" y="5927132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02140" y="6315950"/>
            <a:ext cx="286114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5607593"/>
            <a:ext cx="407987" cy="365125"/>
          </a:xfrm>
        </p:spPr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" y="6199730"/>
            <a:ext cx="7695008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534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 hasCustomPrompt="1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0" i="1" u="none" strike="noStrike" cap="none" baseline="0">
                <a:solidFill>
                  <a:schemeClr val="tx1"/>
                </a:solidFill>
                <a:latin typeface="Corbel" panose="020B0503020204020204" pitchFamily="34" charset="0"/>
                <a:ea typeface="Corbel" panose="020B0503020204020204" pitchFamily="34" charset="0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Master</a:t>
            </a:r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 baseline="0">
                <a:solidFill>
                  <a:srgbClr val="000000"/>
                </a:solidFill>
                <a:latin typeface="Corbel" panose="020B0503020204020204" pitchFamily="34" charset="0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 baseline="0">
                <a:solidFill>
                  <a:srgbClr val="000000"/>
                </a:solidFill>
                <a:latin typeface="Corbel" panose="020B0503020204020204" pitchFamily="34" charset="0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Footer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8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 hasCustomPrompt="1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0" i="1" u="none" strike="noStrike" cap="none" baseline="0">
                <a:solidFill>
                  <a:schemeClr val="tx1"/>
                </a:solidFill>
                <a:latin typeface="Corbel" panose="020B0503020204020204" pitchFamily="34" charset="0"/>
                <a:ea typeface="Corbel" panose="020B0503020204020204" pitchFamily="34" charset="0"/>
                <a:cs typeface="Arial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aseline="0" dirty="0">
                <a:solidFill>
                  <a:schemeClr val="tx1"/>
                </a:solidFill>
                <a:latin typeface="Corbel" panose="020B0503020204020204" pitchFamily="34" charset="0"/>
              </a:rPr>
              <a:t>Master</a:t>
            </a:r>
            <a:endParaRPr dirty="0"/>
          </a:p>
        </p:txBody>
      </p:sp>
      <p:sp>
        <p:nvSpPr>
          <p:cNvPr id="125" name="Shape 12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 baseline="0">
                <a:solidFill>
                  <a:srgbClr val="000000"/>
                </a:solidFill>
                <a:latin typeface="Corbel" panose="020B0503020204020204" pitchFamily="34" charset="0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Foo</a:t>
            </a:r>
            <a:r>
              <a:rPr lang="en-US" dirty="0">
                <a:latin typeface="Corbel" panose="020B0503020204020204" pitchFamily="34" charset="0"/>
              </a:rPr>
              <a:t>te</a:t>
            </a:r>
            <a:r>
              <a:rPr lang="en-US" dirty="0"/>
              <a:t>r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4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91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 title="Page Number Shape"/>
          <p:cNvSpPr/>
          <p:nvPr/>
        </p:nvSpPr>
        <p:spPr bwMode="auto">
          <a:xfrm>
            <a:off x="8736012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755" y="2571723"/>
            <a:ext cx="6222491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58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755" y="1393748"/>
            <a:ext cx="6301072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18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7216" y="6314440"/>
            <a:ext cx="1197467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0755" y="6314441"/>
            <a:ext cx="4860170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012" y="1620761"/>
            <a:ext cx="407987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" y="6178167"/>
            <a:ext cx="7683245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239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  <p15:guide id="0" pos="4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0" y="540628"/>
            <a:ext cx="46863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3712467"/>
            <a:ext cx="46863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73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7784"/>
            <a:ext cx="2873502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58065"/>
            <a:ext cx="4690872" cy="913212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526122"/>
            <a:ext cx="4690872" cy="1751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6200" y="3700828"/>
            <a:ext cx="4690872" cy="913759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6200" y="4669432"/>
            <a:ext cx="4690872" cy="1752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5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31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86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55479"/>
            <a:ext cx="2879082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64147"/>
            <a:ext cx="46863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2621513"/>
            <a:ext cx="2879082" cy="3239537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rbel" panose="020B0503020204020204" pitchFamily="34" charset="0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i="0" smtClean="0">
                <a:solidFill>
                  <a:srgbClr val="888888"/>
                </a:solidFill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1200" i="0" dirty="0">
              <a:solidFill>
                <a:srgbClr val="888888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694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557262"/>
            <a:ext cx="2882528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3000"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3350" y="1"/>
            <a:ext cx="4629150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2621512"/>
            <a:ext cx="2882528" cy="3236976"/>
          </a:xfrm>
        </p:spPr>
        <p:txBody>
          <a:bodyPr>
            <a:normAutofit/>
          </a:bodyPr>
          <a:lstStyle>
            <a:lvl1pPr marL="0" indent="0" algn="r">
              <a:lnSpc>
                <a:spcPct val="125000"/>
              </a:lnSpc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7486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8736012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59678"/>
            <a:ext cx="2875430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569066"/>
            <a:ext cx="4686299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1" y="593006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1" y="6314441"/>
            <a:ext cx="286114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012" y="5607593"/>
            <a:ext cx="4079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71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8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6858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6858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685800" rtl="0" eaLnBrk="1" latinLnBrk="0" hangingPunct="1">
        <a:lnSpc>
          <a:spcPct val="112000"/>
        </a:lnSpc>
        <a:spcBef>
          <a:spcPts val="975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12598" algn="l" defTabSz="685800" rtl="0" eaLnBrk="1" latinLnBrk="0" hangingPunct="1">
        <a:lnSpc>
          <a:spcPct val="112000"/>
        </a:lnSpc>
        <a:spcBef>
          <a:spcPts val="975"/>
        </a:spcBef>
        <a:buFont typeface="Arial" panose="020B0604020202020204" pitchFamily="34" charset="0"/>
        <a:buChar char="•"/>
        <a:defRPr sz="105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8115300" cy="9643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 – Winter 2019</a:t>
            </a:r>
          </a:p>
        </p:txBody>
      </p:sp>
      <p:graphicFrame>
        <p:nvGraphicFramePr>
          <p:cNvPr id="190" name="Shape 190"/>
          <p:cNvGraphicFramePr/>
          <p:nvPr/>
        </p:nvGraphicFramePr>
        <p:xfrm>
          <a:off x="457200" y="1600200"/>
          <a:ext cx="8229600" cy="1112550"/>
        </p:xfrm>
        <a:graphic>
          <a:graphicData uri="http://schemas.openxmlformats.org/drawingml/2006/table">
            <a:tbl>
              <a:tblPr bandRow="1">
                <a:noFill/>
                <a:tableStyleId>{43157888-9EB0-4500-A34B-1A0C876BD711}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Slide set: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2.1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Slide topics: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Shell scripting, regex, streams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Assignment: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/>
                        <a:t>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816684" y="1143293"/>
            <a:ext cx="4931653" cy="4268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6000" b="0" u="none" strike="noStrike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Shell Scripting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048" y="0"/>
            <a:ext cx="30449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43293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76" name="Straight Connector 127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7" name="Rectangle 129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Shape 249"/>
          <p:cNvSpPr txBox="1"/>
          <p:nvPr/>
        </p:nvSpPr>
        <p:spPr>
          <a:xfrm>
            <a:off x="630381" y="569066"/>
            <a:ext cx="8084410" cy="335068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428625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The shell is a user interface to the OS</a:t>
            </a:r>
          </a:p>
          <a:p>
            <a:pPr marL="428625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Accepts commands as text, interprets them, uses OS API to carry out what the user wants – open files, start programs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, etc.</a:t>
            </a:r>
            <a:endParaRPr lang="en-US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428625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428625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Common shells</a:t>
            </a:r>
          </a:p>
          <a:p>
            <a:pPr marL="1724025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Noto Sans Symbols"/>
              <a:buChar char="−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bash, </a:t>
            </a:r>
            <a:r>
              <a:rPr lang="en-US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sh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, </a:t>
            </a:r>
            <a:r>
              <a:rPr lang="en-US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csh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, </a:t>
            </a:r>
            <a:r>
              <a:rPr lang="en-US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ksh</a:t>
            </a: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</a:p>
        </p:txBody>
      </p:sp>
      <p:sp>
        <p:nvSpPr>
          <p:cNvPr id="279" name="Rectangle 256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Shape 248"/>
          <p:cNvSpPr txBox="1"/>
          <p:nvPr/>
        </p:nvSpPr>
        <p:spPr>
          <a:xfrm>
            <a:off x="630382" y="4747491"/>
            <a:ext cx="5467023" cy="12738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5000" i="1" u="none" strike="noStrike" cap="none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The Shell and OS</a:t>
            </a:r>
          </a:p>
        </p:txBody>
      </p:sp>
      <p:sp>
        <p:nvSpPr>
          <p:cNvPr id="280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2021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81" name="Straight Connector 260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2875430" cy="165012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u="none" strike="noStrike" cap="none" dirty="0">
                <a:solidFill>
                  <a:schemeClr val="tx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Scripts: First Line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A shell script file is just a file with shell commands</a:t>
            </a:r>
            <a:endParaRPr sz="2600" b="0" i="0" u="none" strike="noStrike" cap="none" dirty="0">
              <a:solidFill>
                <a:srgbClr val="FF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When shell script is executed a new child “shell” process is spawned to run it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The first line is used to state which child “shell” to use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sz="26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#! /bin/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sh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</a:t>
            </a:r>
          </a:p>
          <a:p>
            <a:pPr marL="830263" marR="0" lvl="1" indent="-33496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#! /bin/bash</a:t>
            </a: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258" name="Shape 2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4495800"/>
            <a:ext cx="5567361" cy="16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Shape 275"/>
          <p:cNvSpPr txBox="1">
            <a:spLocks noGrp="1"/>
          </p:cNvSpPr>
          <p:nvPr>
            <p:ph idx="1"/>
          </p:nvPr>
        </p:nvSpPr>
        <p:spPr>
          <a:xfrm>
            <a:off x="630381" y="569066"/>
            <a:ext cx="8084410" cy="3350684"/>
          </a:xfrm>
          <a:prstGeom prst="rect">
            <a:avLst/>
          </a:prstGeom>
        </p:spPr>
        <p:txBody>
          <a:bodyPr lIns="90000" tIns="46800" rIns="90000" bIns="46800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$ touch script.sh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$ ./script.sh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-bash: ./script.sh: Permission denied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$ ls –al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-</a:t>
            </a:r>
            <a:r>
              <a:rPr lang="en-US" b="0" i="0" u="none" strike="noStrike" cap="none" dirty="0" err="1">
                <a:latin typeface="Consolas" panose="020B0609020204030204" pitchFamily="49" charset="0"/>
                <a:ea typeface="Arial"/>
                <a:cs typeface="Arial"/>
                <a:sym typeface="Arial"/>
              </a:rPr>
              <a:t>rw</a:t>
            </a: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-r--r--   1 </a:t>
            </a:r>
            <a:r>
              <a:rPr lang="en-US" dirty="0">
                <a:latin typeface="Consolas" panose="020B0609020204030204" pitchFamily="49" charset="0"/>
              </a:rPr>
              <a:t>user1 </a:t>
            </a:r>
            <a:r>
              <a:rPr lang="en-US" b="0" i="0" u="none" strike="noStrike" cap="none" dirty="0" err="1">
                <a:latin typeface="Consolas" panose="020B0609020204030204" pitchFamily="49" charset="0"/>
                <a:ea typeface="Arial"/>
                <a:cs typeface="Arial"/>
                <a:sym typeface="Arial"/>
              </a:rPr>
              <a:t>csgrad</a:t>
            </a: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     0 Apr  6 11:19 script.sh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$ </a:t>
            </a:r>
            <a:r>
              <a:rPr lang="en-US" b="0" i="0" u="none" strike="noStrike" cap="none" dirty="0" err="1">
                <a:latin typeface="Consolas" panose="020B0609020204030204" pitchFamily="49" charset="0"/>
                <a:ea typeface="Arial"/>
                <a:cs typeface="Arial"/>
                <a:sym typeface="Arial"/>
              </a:rPr>
              <a:t>chmod</a:t>
            </a: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 +x script.sh</a:t>
            </a:r>
          </a:p>
          <a:p>
            <a:pPr marL="0" marR="0" lvl="0" indent="0" rtl="0"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 dirty="0">
                <a:latin typeface="Consolas" panose="020B0609020204030204" pitchFamily="49" charset="0"/>
                <a:ea typeface="Arial"/>
                <a:cs typeface="Arial"/>
                <a:sym typeface="Arial"/>
              </a:rPr>
              <a:t>$ ./script.sh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30382" y="4747491"/>
            <a:ext cx="5467023" cy="1273806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u="none" strike="noStrike" cap="none" dirty="0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Execute shell scripts</a:t>
            </a:r>
          </a:p>
        </p:txBody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2021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533400" y="434101"/>
            <a:ext cx="5564004" cy="123275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u="none" strike="noStrike" cap="none" dirty="0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Simple Execution Tracing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xfrm>
            <a:off x="720089" y="2942252"/>
            <a:ext cx="7700011" cy="3172409"/>
          </a:xfrm>
          <a:prstGeom prst="rect">
            <a:avLst/>
          </a:prstGeom>
        </p:spPr>
        <p:txBody>
          <a:bodyPr lIns="90000" tIns="46800" rIns="90000" bIns="46800" anchorCtr="0">
            <a:normAutofit/>
          </a:bodyPr>
          <a:lstStyle/>
          <a:p>
            <a:pPr marL="430213" marR="0" lvl="0" indent="-32861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Shell prints out each command as it is executed</a:t>
            </a: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lang="en-US" b="0" i="0" u="none" strike="noStrike" cap="none" dirty="0"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Execution tracing within a script:</a:t>
            </a: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	</a:t>
            </a:r>
            <a:r>
              <a:rPr lang="en-US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set –x</a:t>
            </a:r>
            <a:r>
              <a:rPr lang="en-US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: to turn it on</a:t>
            </a: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	</a:t>
            </a:r>
            <a:r>
              <a:rPr lang="en-US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set +x</a:t>
            </a:r>
            <a:r>
              <a:rPr lang="en-US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: to turn it off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Output Using </a:t>
            </a:r>
            <a:r>
              <a:rPr lang="en-US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b="1" i="0" u="none" strike="noStrike" cap="none" dirty="0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or </a:t>
            </a:r>
            <a:r>
              <a:rPr lang="en-US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lang="en-US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91" name="Shape 291"/>
          <p:cNvSpPr txBox="1">
            <a:spLocks noGrp="1"/>
          </p:cNvSpPr>
          <p:nvPr>
            <p:ph idx="1"/>
          </p:nvPr>
        </p:nvSpPr>
        <p:spPr>
          <a:xfrm>
            <a:off x="720089" y="2942252"/>
            <a:ext cx="7700011" cy="3382348"/>
          </a:xfrm>
          <a:prstGeom prst="rect">
            <a:avLst/>
          </a:prstGeom>
        </p:spPr>
        <p:txBody>
          <a:bodyPr lIns="90000" tIns="46800" rIns="90000" bIns="46800" anchorCtr="0">
            <a:normAutofit fontScale="92500" lnSpcReduction="10000"/>
          </a:bodyPr>
          <a:lstStyle/>
          <a:p>
            <a:pPr marL="342900" marR="0" lvl="0" indent="-34290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5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writes arguments to </a:t>
            </a:r>
            <a:r>
              <a:rPr lang="en-US" sz="1500" b="0" i="0" u="none" strike="noStrike" cap="none" dirty="0" err="1">
                <a:latin typeface="Corbel" panose="020B0503020204020204" pitchFamily="34" charset="0"/>
                <a:ea typeface="Arial"/>
                <a:cs typeface="Arial"/>
                <a:sym typeface="Arial"/>
              </a:rPr>
              <a:t>stdout</a:t>
            </a:r>
            <a:r>
              <a:rPr lang="en-US" sz="15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, can’t output escape characters (without –e)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15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echo “Hello\</a:t>
            </a:r>
            <a:r>
              <a:rPr lang="en-US" sz="15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nworld</a:t>
            </a:r>
            <a:r>
              <a:rPr lang="en-US" sz="15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Hello\</a:t>
            </a:r>
            <a:r>
              <a:rPr lang="en-US" sz="1500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nworld</a:t>
            </a:r>
            <a:endParaRPr lang="en-US" sz="1500" b="0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15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echo –e “Hello\</a:t>
            </a:r>
            <a:r>
              <a:rPr lang="en-US" sz="15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nworld</a:t>
            </a:r>
            <a:r>
              <a:rPr lang="en-US" sz="15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”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Hello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world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endParaRPr lang="en-US" sz="1500" b="0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-US" sz="15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can output data with complex formatting, just like C </a:t>
            </a:r>
            <a:r>
              <a:rPr lang="en-US" sz="1500" b="0" i="0" u="none" strike="noStrike" cap="none" dirty="0" err="1">
                <a:latin typeface="Corbel" panose="020B0503020204020204" pitchFamily="34" charset="0"/>
                <a:ea typeface="Arial"/>
                <a:cs typeface="Arial"/>
                <a:sym typeface="Arial"/>
              </a:rPr>
              <a:t>printf</a:t>
            </a:r>
            <a:r>
              <a:rPr lang="en-US" sz="15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()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$ </a:t>
            </a:r>
            <a:r>
              <a:rPr lang="en-US" sz="15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"%.3e\n" 46553132.14562253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5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4.655e+07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2025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 6">
            <a:extLst>
              <a:ext uri="{FF2B5EF4-FFF2-40B4-BE49-F238E27FC236}">
                <a16:creationId xmlns:a16="http://schemas.microsoft.com/office/drawing/2014/main" id="{75A6DB5F-AA8E-4943-8F98-0ECFC8F8C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1C9DC4-86F2-4CAF-93CE-8F39F285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Shape 299"/>
          <p:cNvSpPr txBox="1"/>
          <p:nvPr/>
        </p:nvSpPr>
        <p:spPr>
          <a:xfrm>
            <a:off x="6035061" y="1257300"/>
            <a:ext cx="2628930" cy="4254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5000" b="0" i="1" u="none" strike="noStrik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Variables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5027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3937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1" name="Shape 301"/>
          <p:cNvSpPr txBox="1"/>
          <p:nvPr/>
        </p:nvSpPr>
        <p:spPr>
          <a:xfrm>
            <a:off x="2362200" y="4038600"/>
            <a:ext cx="5867400" cy="19351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lang="en-US" sz="2800" b="0" i="0" u="none" strike="noStrike" cap="none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  <a:sym typeface="Arial"/>
            </a:endParaRPr>
          </a:p>
        </p:txBody>
      </p:sp>
      <p:graphicFrame>
        <p:nvGraphicFramePr>
          <p:cNvPr id="303" name="Shape 300">
            <a:extLst>
              <a:ext uri="{FF2B5EF4-FFF2-40B4-BE49-F238E27FC236}">
                <a16:creationId xmlns:a16="http://schemas.microsoft.com/office/drawing/2014/main" id="{C5D3FA36-0E3F-40C2-93DE-2CFBAE7E8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447170"/>
              </p:ext>
            </p:extLst>
          </p:nvPr>
        </p:nvGraphicFramePr>
        <p:xfrm>
          <a:off x="517922" y="601663"/>
          <a:ext cx="46863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457200" y="762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8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POSIX Built-in Shell Variables</a:t>
            </a:r>
          </a:p>
        </p:txBody>
      </p:sp>
      <p:graphicFrame>
        <p:nvGraphicFramePr>
          <p:cNvPr id="310" name="Shape 310"/>
          <p:cNvGraphicFramePr/>
          <p:nvPr>
            <p:extLst>
              <p:ext uri="{D42A27DB-BD31-4B8C-83A1-F6EECF244321}">
                <p14:modId xmlns:p14="http://schemas.microsoft.com/office/powerpoint/2010/main" val="4124146304"/>
              </p:ext>
            </p:extLst>
          </p:nvPr>
        </p:nvGraphicFramePr>
        <p:xfrm>
          <a:off x="685801" y="796925"/>
          <a:ext cx="7696200" cy="5308384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90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2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6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Variable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Meaning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#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Number of arguments given to current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@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individual arguments.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*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Command-line arguments to current process. Inside double quotes, expands to a single argument.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(hyphen)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Options given to shell on invocation.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Exit status of previous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Process ID of shell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(zero)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The name of the shell program.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!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Process ID of last background command. Use this to save process ID numbers for later use with the </a:t>
                      </a:r>
                      <a:r>
                        <a:rPr lang="en-US" sz="800" b="0" i="1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wait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command.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4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ENV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Used only by interactive shells upon invocation; the value of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$ENV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is parameter-expanded. The result should be a full pathname for a file to be read and executed at startup. This is an XSI requirement.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HOME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Home (login) directory.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IFS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Internal field separator; i.e., the list of characters that act as word separators. Normally set to space, tab, and newline.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Default name of current locale; overridden by the other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LC_ALL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Name of current locale; overrides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LANG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and the other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LC_*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variables.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LC_COLLATE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Name of current locale for character collation (sorting) purposes.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LC_CTYPE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Name of current locale for character class determination during pattern matching.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LC_MESSAGES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Name of current language for output messages.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LINENO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Line number in script or function of the line that just ran.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NLSPATH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The location of message catalogs for messages in the language given by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$LC_MESSAGES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(XSI).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PATH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Search path for commands.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PPID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Process ID of parent process.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PS1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Primary command prompt string. Default is "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PS2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Prompt string for line continuations. Default is "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&gt;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PS4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Prompt string for execution tracing with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set -x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. Default is "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 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". 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0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mo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PWD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90000" marR="90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Current working directory.</a:t>
                      </a:r>
                    </a:p>
                  </a:txBody>
                  <a:tcPr marL="90000" marR="90000" marT="321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311" name="Shape 311"/>
          <p:cNvSpPr/>
          <p:nvPr/>
        </p:nvSpPr>
        <p:spPr>
          <a:xfrm>
            <a:off x="685800" y="990600"/>
            <a:ext cx="32003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685800" y="1981200"/>
            <a:ext cx="266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685800" y="3429000"/>
            <a:ext cx="6476999" cy="228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ea typeface="Arial"/>
                <a:sym typeface="Arial"/>
              </a:rPr>
              <a:t>Exit: Return value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457200" y="1682750"/>
          <a:ext cx="8383600" cy="4297325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Value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Typical/Conventional Meaning 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Command exited successfully.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&gt; 0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Failure to execute command.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1-125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Command exited unsuccessfully. The meanings of particular exit values are defined by each individual command.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126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Command found, but file was not executable.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127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Command not found.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&gt; 128 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Command died due to receiving a signal</a:t>
                      </a:r>
                    </a:p>
                  </a:txBody>
                  <a:tcPr marL="91450" marR="91450" marT="2947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2" name="Shape 322"/>
          <p:cNvSpPr txBox="1"/>
          <p:nvPr/>
        </p:nvSpPr>
        <p:spPr>
          <a:xfrm>
            <a:off x="457200" y="1295400"/>
            <a:ext cx="7010400" cy="4635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Check exit status of last command that ran with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$?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6" name="Rectangle 7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Rectangle 8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Accessing Arguments</a:t>
            </a:r>
          </a:p>
        </p:txBody>
      </p:sp>
      <p:cxnSp>
        <p:nvCxnSpPr>
          <p:cNvPr id="338" name="Straight Connector 8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0" name="Shape 330"/>
          <p:cNvSpPr txBox="1">
            <a:spLocks noGrp="1"/>
          </p:cNvSpPr>
          <p:nvPr>
            <p:ph idx="1"/>
          </p:nvPr>
        </p:nvSpPr>
        <p:spPr>
          <a:xfrm>
            <a:off x="720089" y="2942252"/>
            <a:ext cx="7700011" cy="3172409"/>
          </a:xfrm>
          <a:prstGeom prst="rect">
            <a:avLst/>
          </a:prstGeom>
        </p:spPr>
        <p:txBody>
          <a:bodyPr lIns="90000" tIns="46800" rIns="90000" bIns="46800" anchorCtr="0">
            <a:normAutofit/>
          </a:bodyPr>
          <a:lstStyle/>
          <a:p>
            <a:pPr marL="430213" marR="0" lvl="0" indent="-328613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Positional parameters represent a shell script’s command-line arguments</a:t>
            </a:r>
          </a:p>
          <a:p>
            <a:pPr marL="430213" marR="0" lvl="0" indent="-32861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1700" b="0" i="0" u="none" strike="noStrike" cap="none" dirty="0"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700" b="1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#! /bin/</a:t>
            </a:r>
            <a:r>
              <a:rPr lang="en-US" sz="1700" b="1" i="0" u="none" strike="noStrike" cap="none" dirty="0" err="1">
                <a:latin typeface="Corbel" panose="020B0503020204020204" pitchFamily="34" charset="0"/>
                <a:ea typeface="Arial"/>
                <a:cs typeface="Arial"/>
                <a:sym typeface="Arial"/>
              </a:rPr>
              <a:t>sh</a:t>
            </a:r>
            <a:endParaRPr lang="en-US" sz="1700" b="1" i="0" u="none" strike="noStrike" cap="none" dirty="0"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7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#test script</a:t>
            </a:r>
          </a:p>
          <a:p>
            <a:pPr marL="430213" marR="0" lvl="0" indent="-328613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7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echo “first </a:t>
            </a:r>
            <a:r>
              <a:rPr lang="en-US" sz="1700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7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is $1”</a:t>
            </a:r>
          </a:p>
          <a:p>
            <a:pPr marL="430213" marR="0" lvl="0" indent="-328613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sz="1700" b="0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7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./test hello</a:t>
            </a:r>
          </a:p>
          <a:p>
            <a:pPr marL="430213" marR="0" lvl="0" indent="-328613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7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lang="en-US" sz="1700" b="0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arg</a:t>
            </a:r>
            <a:r>
              <a:rPr lang="en-US" sz="1700" b="0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is hello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8B9276-C290-478D-9D3F-73442160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55479"/>
            <a:ext cx="1333500" cy="1921022"/>
          </a:xfrm>
        </p:spPr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B87B7-0985-44E9-BBE9-B11D2084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564147"/>
            <a:ext cx="6477000" cy="5622644"/>
          </a:xfrm>
        </p:spPr>
        <p:txBody>
          <a:bodyPr>
            <a:normAutofit/>
          </a:bodyPr>
          <a:lstStyle/>
          <a:p>
            <a:r>
              <a:rPr lang="en-US" dirty="0"/>
              <a:t>Remember &amp; Note</a:t>
            </a:r>
          </a:p>
          <a:p>
            <a:pPr lvl="1"/>
            <a:r>
              <a:rPr lang="en-US" dirty="0"/>
              <a:t>Linux commands are numerous</a:t>
            </a:r>
          </a:p>
          <a:p>
            <a:pPr lvl="1"/>
            <a:r>
              <a:rPr lang="en-US" dirty="0"/>
              <a:t>Several options (long and short), expansions, wildcards, pipelining &amp; redirection make it even more so</a:t>
            </a:r>
          </a:p>
          <a:p>
            <a:pPr lvl="1"/>
            <a:r>
              <a:rPr lang="en-US" dirty="0"/>
              <a:t>Everything is a file (Use </a:t>
            </a:r>
            <a:r>
              <a:rPr lang="en-US" dirty="0">
                <a:latin typeface="Consolas" panose="020B0609020204030204" pitchFamily="49" charset="0"/>
              </a:rPr>
              <a:t>file </a:t>
            </a:r>
            <a:r>
              <a:rPr lang="en-US" dirty="0">
                <a:latin typeface="Corbel" panose="020B0503020204020204" pitchFamily="34" charset="0"/>
              </a:rPr>
              <a:t>to get details of a file’s type )</a:t>
            </a:r>
          </a:p>
          <a:p>
            <a:pPr lvl="1"/>
            <a:r>
              <a:rPr lang="en-US" dirty="0">
                <a:latin typeface="Corbel" panose="020B0503020204020204" pitchFamily="34" charset="0"/>
              </a:rPr>
              <a:t>Permissions are required to access files; can be altered with </a:t>
            </a:r>
            <a:r>
              <a:rPr lang="en-US" dirty="0" err="1">
                <a:latin typeface="Consolas" panose="020B0609020204030204" pitchFamily="49" charset="0"/>
              </a:rPr>
              <a:t>chmod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man, help, apropos </a:t>
            </a:r>
            <a:r>
              <a:rPr lang="en-US" dirty="0">
                <a:latin typeface="Corbel" panose="020B0503020204020204" pitchFamily="34" charset="0"/>
              </a:rPr>
              <a:t>help look up commands and usage; </a:t>
            </a:r>
            <a:r>
              <a:rPr lang="en-US" dirty="0">
                <a:latin typeface="Consolas" panose="020B0609020204030204" pitchFamily="49" charset="0"/>
              </a:rPr>
              <a:t>type, which, </a:t>
            </a:r>
            <a:r>
              <a:rPr lang="en-US" dirty="0" err="1">
                <a:latin typeface="Consolas" panose="020B0609020204030204" pitchFamily="49" charset="0"/>
              </a:rPr>
              <a:t>whereis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latin typeface="Corbel" panose="020B0503020204020204" pitchFamily="34" charset="0"/>
              </a:rPr>
              <a:t>etc. give details of their 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alias </a:t>
            </a:r>
            <a:r>
              <a:rPr lang="en-US" dirty="0">
                <a:latin typeface="Corbel" panose="020B0503020204020204" pitchFamily="34" charset="0"/>
              </a:rPr>
              <a:t>allows you to rename commands</a:t>
            </a:r>
          </a:p>
          <a:p>
            <a:pPr lvl="1"/>
            <a:r>
              <a:rPr lang="en-US" dirty="0">
                <a:latin typeface="Corbel" panose="020B0503020204020204" pitchFamily="34" charset="0"/>
              </a:rPr>
              <a:t>Wildcards - </a:t>
            </a:r>
            <a:r>
              <a:rPr lang="en-US" dirty="0">
                <a:latin typeface="Consolas" panose="020B0609020204030204" pitchFamily="49" charset="0"/>
              </a:rPr>
              <a:t>*, ?, [</a:t>
            </a:r>
            <a:r>
              <a:rPr lang="en-US" i="1" dirty="0">
                <a:latin typeface="Consolas" panose="020B0609020204030204" pitchFamily="49" charset="0"/>
              </a:rPr>
              <a:t>chars</a:t>
            </a:r>
            <a:r>
              <a:rPr lang="en-US" dirty="0">
                <a:latin typeface="Consolas" panose="020B0609020204030204" pitchFamily="49" charset="0"/>
              </a:rPr>
              <a:t>], [!</a:t>
            </a:r>
            <a:r>
              <a:rPr lang="en-US" i="1" dirty="0">
                <a:latin typeface="Consolas" panose="020B0609020204030204" pitchFamily="49" charset="0"/>
              </a:rPr>
              <a:t>chars</a:t>
            </a:r>
            <a:r>
              <a:rPr lang="en-US" dirty="0">
                <a:latin typeface="Consolas" panose="020B0609020204030204" pitchFamily="49" charset="0"/>
              </a:rPr>
              <a:t>], [[:</a:t>
            </a:r>
            <a:r>
              <a:rPr lang="en-US" i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]] </a:t>
            </a:r>
            <a:r>
              <a:rPr lang="en-US" dirty="0">
                <a:latin typeface="Corbel" panose="020B0503020204020204" pitchFamily="34" charset="0"/>
              </a:rPr>
              <a:t>- are used to match simple patterns </a:t>
            </a:r>
          </a:p>
          <a:p>
            <a:pPr marL="402336" lvl="1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F0ACF-1D7C-4AC1-8D43-469225214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371600"/>
            <a:ext cx="1524000" cy="4495800"/>
          </a:xfrm>
        </p:spPr>
        <p:txBody>
          <a:bodyPr>
            <a:normAutofit/>
          </a:bodyPr>
          <a:lstStyle/>
          <a:p>
            <a:r>
              <a:rPr lang="en-US" dirty="0"/>
              <a:t>ls</a:t>
            </a:r>
            <a:br>
              <a:rPr lang="en-US" dirty="0"/>
            </a:br>
            <a:r>
              <a:rPr lang="en-US" dirty="0"/>
              <a:t>man</a:t>
            </a:r>
            <a:br>
              <a:rPr lang="en-US" dirty="0"/>
            </a:br>
            <a:r>
              <a:rPr lang="en-US" dirty="0"/>
              <a:t>mv</a:t>
            </a:r>
            <a:br>
              <a:rPr lang="en-US" dirty="0"/>
            </a:br>
            <a:r>
              <a:rPr lang="en-US" dirty="0"/>
              <a:t>cp</a:t>
            </a:r>
            <a:br>
              <a:rPr lang="en-US" dirty="0"/>
            </a:br>
            <a:r>
              <a:rPr lang="en-US" dirty="0"/>
              <a:t>rm</a:t>
            </a:r>
            <a:br>
              <a:rPr lang="en-US" dirty="0"/>
            </a:br>
            <a:r>
              <a:rPr lang="en-US" dirty="0" err="1"/>
              <a:t>mkdir</a:t>
            </a:r>
            <a:br>
              <a:rPr lang="en-US" dirty="0"/>
            </a:br>
            <a:r>
              <a:rPr lang="en-US" dirty="0" err="1"/>
              <a:t>rmdir</a:t>
            </a:r>
            <a:br>
              <a:rPr lang="en-US" dirty="0"/>
            </a:br>
            <a:r>
              <a:rPr lang="en-US" dirty="0"/>
              <a:t>cat</a:t>
            </a:r>
            <a:br>
              <a:rPr lang="en-US" dirty="0"/>
            </a:br>
            <a:r>
              <a:rPr lang="en-US" dirty="0"/>
              <a:t>kill</a:t>
            </a:r>
            <a:br>
              <a:rPr lang="en-US" dirty="0"/>
            </a:br>
            <a:r>
              <a:rPr lang="en-US" dirty="0" err="1"/>
              <a:t>ps</a:t>
            </a:r>
            <a:br>
              <a:rPr lang="en-US" dirty="0"/>
            </a:br>
            <a:r>
              <a:rPr lang="en-US" dirty="0"/>
              <a:t>find</a:t>
            </a:r>
            <a:br>
              <a:rPr lang="en-US" dirty="0"/>
            </a:br>
            <a:r>
              <a:rPr lang="en-US" dirty="0" err="1"/>
              <a:t>chmod</a:t>
            </a:r>
            <a:br>
              <a:rPr lang="en-US" dirty="0"/>
            </a:br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21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Quotes-Exercise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nsolas" panose="020B0609020204030204" pitchFamily="49" charset="0"/>
              </a:rPr>
              <a:t># a=</a:t>
            </a:r>
            <a:r>
              <a:rPr lang="en-US" sz="3200" dirty="0" err="1">
                <a:latin typeface="Consolas" panose="020B0609020204030204" pitchFamily="49" charset="0"/>
              </a:rPr>
              <a:t>pwd</a:t>
            </a:r>
            <a:endParaRPr lang="en-US" sz="3200" dirty="0"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nsolas" panose="020B0609020204030204" pitchFamily="49" charset="0"/>
              </a:rPr>
              <a:t># echo ‘$a’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nsolas" panose="020B0609020204030204" pitchFamily="49" charset="0"/>
              </a:rPr>
              <a:t># echo “$a”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nsolas" panose="020B0609020204030204" pitchFamily="49" charset="0"/>
              </a:rPr>
              <a:t># echo `$a`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the outputs?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Try longer strings with more special characters and commands</a:t>
            </a:r>
          </a:p>
        </p:txBody>
      </p:sp>
    </p:spTree>
    <p:extLst>
      <p:ext uri="{BB962C8B-B14F-4D97-AF65-F5344CB8AC3E}">
        <p14:creationId xmlns:p14="http://schemas.microsoft.com/office/powerpoint/2010/main" val="209616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Shape 346"/>
          <p:cNvSpPr txBox="1">
            <a:spLocks noGrp="1"/>
          </p:cNvSpPr>
          <p:nvPr>
            <p:ph type="title"/>
          </p:nvPr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Quotes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7" name="Shape 347"/>
          <p:cNvSpPr txBox="1">
            <a:spLocks noGrp="1"/>
          </p:cNvSpPr>
          <p:nvPr>
            <p:ph idx="1"/>
          </p:nvPr>
        </p:nvSpPr>
        <p:spPr>
          <a:xfrm>
            <a:off x="720089" y="2942252"/>
            <a:ext cx="7700011" cy="3172409"/>
          </a:xfrm>
          <a:prstGeom prst="rect">
            <a:avLst/>
          </a:prstGeom>
        </p:spPr>
        <p:txBody>
          <a:bodyPr lIns="90000" tIns="46800" rIns="90000" bIns="46800" anchorCtr="0">
            <a:normAutofit lnSpcReduction="10000"/>
          </a:bodyPr>
          <a:lstStyle/>
          <a:p>
            <a:pPr marL="430213" marR="0" lvl="0" indent="-328613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Three kinds of quotes</a:t>
            </a:r>
          </a:p>
          <a:p>
            <a:pPr marL="830263" marR="0" lvl="1" indent="-33496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Single quotes		' '</a:t>
            </a:r>
          </a:p>
          <a:p>
            <a:pPr marL="1230313" marR="0" lvl="2" indent="-32861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Do not expand at all, literal meaning</a:t>
            </a:r>
          </a:p>
          <a:p>
            <a:pPr marL="1687513" marR="0" lvl="3" indent="-32861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Try temp=‘$</a:t>
            </a:r>
            <a:r>
              <a:rPr lang="en-US" sz="1700" b="0" i="0" u="none" strike="noStrike" cap="none" dirty="0" err="1">
                <a:latin typeface="Corbel" panose="020B0503020204020204" pitchFamily="34" charset="0"/>
                <a:ea typeface="Arial"/>
                <a:cs typeface="Arial"/>
                <a:sym typeface="Arial"/>
              </a:rPr>
              <a:t>hello$hello</a:t>
            </a: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’ ; echo $temp </a:t>
            </a:r>
          </a:p>
          <a:p>
            <a:pPr marL="830263" marR="0" lvl="1" indent="-33496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Double quotes		" "</a:t>
            </a:r>
          </a:p>
          <a:p>
            <a:pPr marL="1230313" marR="0" lvl="2" indent="-32861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Almost like single quotes but expand backticks and $</a:t>
            </a:r>
          </a:p>
          <a:p>
            <a:pPr marL="830263" marR="0" lvl="1" indent="-33496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Backticks			` ` or $()</a:t>
            </a:r>
          </a:p>
          <a:p>
            <a:pPr marL="1230313" marR="0" lvl="2" indent="-32861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Expand as shell commands</a:t>
            </a:r>
          </a:p>
          <a:p>
            <a:pPr marL="1687513" marR="0" lvl="3" indent="-32861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Try temp=`</a:t>
            </a:r>
            <a:r>
              <a:rPr lang="en-US" sz="1700" b="0" i="0" u="none" strike="noStrike" cap="none" dirty="0" err="1">
                <a:latin typeface="Corbel" panose="020B0503020204020204" pitchFamily="34" charset="0"/>
                <a:ea typeface="Arial"/>
                <a:cs typeface="Arial"/>
                <a:sym typeface="Arial"/>
              </a:rPr>
              <a:t>ls`</a:t>
            </a:r>
            <a:r>
              <a:rPr lang="en-US" sz="1700" b="0" i="0" u="none" strike="noStrike" cap="none" dirty="0">
                <a:latin typeface="Corbel" panose="020B0503020204020204" pitchFamily="34" charset="0"/>
                <a:ea typeface="Arial"/>
                <a:cs typeface="Arial"/>
                <a:sym typeface="Arial"/>
              </a:rPr>
              <a:t> ; echo $temp</a:t>
            </a:r>
          </a:p>
          <a:p>
            <a:pPr marL="830263" marR="0" lvl="1" indent="-334963" rtl="0">
              <a:lnSpc>
                <a:spcPct val="102000"/>
              </a:lnSpc>
              <a:spcBef>
                <a:spcPts val="800"/>
              </a:spcBef>
              <a:spcAft>
                <a:spcPts val="0"/>
              </a:spcAft>
              <a:buSzPct val="25000"/>
              <a:buNone/>
            </a:pPr>
            <a:endParaRPr lang="en-US" sz="1700" b="0" i="0" u="none" strike="noStrike" cap="none" dirty="0"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3695700" cy="96432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if</a:t>
            </a:r>
            <a:r>
              <a:rPr lang="en-US" sz="4400" b="1" i="1" u="none" strike="noStrike" cap="none" dirty="0">
                <a:solidFill>
                  <a:schemeClr val="tx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>
                <a:solidFill>
                  <a:schemeClr val="tx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Statements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idx="1"/>
          </p:nvPr>
        </p:nvSpPr>
        <p:spPr>
          <a:xfrm>
            <a:off x="381000" y="14478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If statements use the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test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command or [ ]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“man test” to see the expressions that can be done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endParaRPr lang="en-US" sz="2800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39" name="Shape 339"/>
          <p:cNvSpPr txBox="1"/>
          <p:nvPr/>
        </p:nvSpPr>
        <p:spPr>
          <a:xfrm>
            <a:off x="1371600" y="2730500"/>
            <a:ext cx="6324600" cy="26797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#!/bin/bash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if [ 5 –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gt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1 ];</a:t>
            </a:r>
            <a:endParaRPr lang="en-US" sz="24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then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	echo “5 greater than 1"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else 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	echo “</a:t>
            </a:r>
            <a:r>
              <a:rPr lang="en-US" sz="2400" dirty="0">
                <a:latin typeface="Consolas" panose="020B0609020204030204" pitchFamily="49" charset="0"/>
              </a:rPr>
              <a:t>error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"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fi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571500" y="559678"/>
            <a:ext cx="2875430" cy="58332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u="none" strike="noStrike" cap="none" dirty="0">
                <a:solidFill>
                  <a:schemeClr val="tx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Loops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idx="1"/>
          </p:nvPr>
        </p:nvSpPr>
        <p:spPr>
          <a:xfrm>
            <a:off x="685800" y="1371601"/>
            <a:ext cx="2514600" cy="533399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While loop</a:t>
            </a: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lang="en-US" sz="2400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None/>
            </a:pPr>
            <a:br>
              <a:rPr lang="en-US" sz="2400" b="1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For loop</a:t>
            </a:r>
          </a:p>
          <a:p>
            <a:pPr marL="1016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None/>
            </a:pPr>
            <a:endParaRPr lang="en-US" sz="2400" b="1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  <a:p>
            <a:pPr marL="830263" marR="0" lvl="1" indent="-3349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56" name="Shape 356"/>
          <p:cNvSpPr txBox="1"/>
          <p:nvPr/>
        </p:nvSpPr>
        <p:spPr>
          <a:xfrm>
            <a:off x="685800" y="1979518"/>
            <a:ext cx="6096000" cy="1905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#!/bin/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sh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COUNT=6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while [ $COUNT 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gt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 0 ]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echo “Value of count is: $COUNT”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((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COUNT=COUNT-1 ))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85800" y="4579203"/>
            <a:ext cx="4114800" cy="15716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#!/bin/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sh</a:t>
            </a:r>
            <a:endParaRPr lang="en-US" sz="1600" b="0" i="0" u="none" strike="noStrike" cap="none" dirty="0">
              <a:solidFill>
                <a:srgbClr val="000000"/>
              </a:solidFill>
              <a:latin typeface="Consolas" panose="020B0609020204030204" pitchFamily="49" charset="0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temp=`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ls`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for f in $temp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do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	echo $f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done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188BD-4C38-4529-9E32-A6D978BFE5BA}"/>
              </a:ext>
            </a:extLst>
          </p:cNvPr>
          <p:cNvSpPr/>
          <p:nvPr/>
        </p:nvSpPr>
        <p:spPr>
          <a:xfrm>
            <a:off x="5257800" y="1979518"/>
            <a:ext cx="274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Note the (( )) to do arithmetic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31C7A-7C3C-4501-B8E0-00B1B8F31B35}"/>
              </a:ext>
            </a:extLst>
          </p:cNvPr>
          <p:cNvSpPr/>
          <p:nvPr/>
        </p:nvSpPr>
        <p:spPr>
          <a:xfrm>
            <a:off x="5257800" y="4547827"/>
            <a:ext cx="2819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f will refer to each word in </a:t>
            </a:r>
            <a:r>
              <a:rPr lang="en-US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-US" sz="2400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 output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0" name="Rectangle 180">
            <a:extLst>
              <a:ext uri="{FF2B5EF4-FFF2-40B4-BE49-F238E27FC236}">
                <a16:creationId xmlns:a16="http://schemas.microsoft.com/office/drawing/2014/main" id="{0FBC8A7B-9E5A-4B09-9C33-C600BD17C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182">
            <a:extLst>
              <a:ext uri="{FF2B5EF4-FFF2-40B4-BE49-F238E27FC236}">
                <a16:creationId xmlns:a16="http://schemas.microsoft.com/office/drawing/2014/main" id="{4BB015B5-4A87-4EA6-8B82-41210F3B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630381" y="4747491"/>
            <a:ext cx="7050578" cy="1273806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i="0" u="none" strike="noStrike" cap="none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Standard Streams</a:t>
            </a:r>
          </a:p>
        </p:txBody>
      </p:sp>
      <p:sp>
        <p:nvSpPr>
          <p:cNvPr id="368" name="Shape 368"/>
          <p:cNvSpPr txBox="1">
            <a:spLocks noGrp="1"/>
          </p:cNvSpPr>
          <p:nvPr>
            <p:ph idx="1"/>
          </p:nvPr>
        </p:nvSpPr>
        <p:spPr>
          <a:xfrm>
            <a:off x="603250" y="804334"/>
            <a:ext cx="3968749" cy="3429338"/>
          </a:xfrm>
          <a:prstGeom prst="rect">
            <a:avLst/>
          </a:prstGeom>
        </p:spPr>
        <p:txBody>
          <a:bodyPr lIns="90000" tIns="46800" rIns="90000" bIns="46800" anchorCtr="0">
            <a:normAutofit/>
          </a:bodyPr>
          <a:lstStyle/>
          <a:p>
            <a:pPr marL="342900" marR="0" lvl="0" indent="-34290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>
                <a:ea typeface="Arial"/>
                <a:cs typeface="Arial"/>
                <a:sym typeface="Arial"/>
              </a:rPr>
              <a:t>Every program has these 3 streams to interact with the world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2025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>
                <a:ea typeface="Arial"/>
                <a:cs typeface="Arial"/>
                <a:sym typeface="Arial"/>
              </a:rPr>
              <a:t>stdin (0): contains data going into a program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 err="1">
                <a:ea typeface="Arial"/>
                <a:cs typeface="Arial"/>
                <a:sym typeface="Arial"/>
              </a:rPr>
              <a:t>stdout</a:t>
            </a:r>
            <a:r>
              <a:rPr lang="en-US" sz="1500" b="0" i="0" u="none" strike="noStrike" cap="none">
                <a:ea typeface="Arial"/>
                <a:cs typeface="Arial"/>
                <a:sym typeface="Arial"/>
              </a:rPr>
              <a:t> (1): where a program writes its output data</a:t>
            </a:r>
          </a:p>
          <a:p>
            <a:pPr marL="742950" marR="0" lvl="1" indent="-285750" rtl="0">
              <a:lnSpc>
                <a:spcPct val="102000"/>
              </a:lnSpc>
              <a:spcBef>
                <a:spcPts val="173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500" b="0" i="0" u="none" strike="noStrike" cap="none">
                <a:ea typeface="Arial"/>
                <a:cs typeface="Arial"/>
                <a:sym typeface="Arial"/>
              </a:rPr>
              <a:t>stderr (2): where a program writes its error </a:t>
            </a:r>
            <a:r>
              <a:rPr lang="en-US" sz="1500" b="0" i="0" u="none" strike="noStrike" cap="none" err="1">
                <a:ea typeface="Arial"/>
                <a:cs typeface="Arial"/>
                <a:sym typeface="Arial"/>
              </a:rPr>
              <a:t>msgs</a:t>
            </a:r>
            <a:endParaRPr lang="en-US" sz="1500" b="0" i="0" u="none" strike="noStrike" cap="none">
              <a:ea typeface="Arial"/>
              <a:cs typeface="Arial"/>
              <a:sym typeface="Arial"/>
            </a:endParaRPr>
          </a:p>
          <a:p>
            <a:pPr marL="342900" marR="0" lvl="0" indent="-342900" rtl="0">
              <a:lnSpc>
                <a:spcPct val="102000"/>
              </a:lnSpc>
              <a:spcBef>
                <a:spcPts val="1738"/>
              </a:spcBef>
              <a:spcAft>
                <a:spcPts val="0"/>
              </a:spcAft>
              <a:buSzPct val="25000"/>
              <a:buNone/>
            </a:pPr>
            <a:r>
              <a:rPr lang="en-US" sz="1500" b="1" i="0" u="none" strike="noStrike" cap="none">
                <a:ea typeface="Arial"/>
                <a:cs typeface="Arial"/>
                <a:sym typeface="Arial"/>
              </a:rPr>
              <a:t>	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3">
            <a:extLst/>
          </a:blip>
          <a:srcRect/>
          <a:stretch/>
        </p:blipFill>
        <p:spPr>
          <a:xfrm>
            <a:off x="4809445" y="1362297"/>
            <a:ext cx="3731304" cy="2313408"/>
          </a:xfrm>
          <a:prstGeom prst="rect">
            <a:avLst/>
          </a:prstGeom>
          <a:noFill/>
        </p:spPr>
      </p:pic>
      <p:sp>
        <p:nvSpPr>
          <p:cNvPr id="372" name="Freeform 6">
            <a:extLst>
              <a:ext uri="{FF2B5EF4-FFF2-40B4-BE49-F238E27FC236}">
                <a16:creationId xmlns:a16="http://schemas.microsoft.com/office/drawing/2014/main" id="{3C34EE6D-3EF3-46CE-B8E1-B95710DC9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2021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F8C9297-DB30-4147-8E63-D99C33793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680959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6" name="Shape 376"/>
          <p:cNvSpPr txBox="1"/>
          <p:nvPr/>
        </p:nvSpPr>
        <p:spPr>
          <a:xfrm>
            <a:off x="482600" y="643466"/>
            <a:ext cx="2950042" cy="493728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4200" i="1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Arial"/>
              </a:rPr>
              <a:t>Redirection and Pipelines</a:t>
            </a: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77" name="Shape 377"/>
          <p:cNvSpPr txBox="1"/>
          <p:nvPr/>
        </p:nvSpPr>
        <p:spPr>
          <a:xfrm>
            <a:off x="3716515" y="643466"/>
            <a:ext cx="4944885" cy="4937287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lnSpcReduction="10000"/>
          </a:bodyPr>
          <a:lstStyle/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&lt;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redirects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 to </a:t>
            </a:r>
            <a:r>
              <a:rPr lang="en-US" sz="1600" b="0" i="1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programs’s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stdin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	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Courier New"/>
              </a:rPr>
              <a:t>cat &lt;file  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6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Courier New"/>
            </a:endParaRP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&gt;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redirects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's </a:t>
            </a:r>
            <a:r>
              <a:rPr lang="en-US" sz="16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stdout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to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file2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 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Courier New"/>
              </a:rPr>
              <a:t>	cat &lt;file &gt;file2 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6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2&gt;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redirects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's stderr to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file2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 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Courier New"/>
              </a:rPr>
              <a:t>	cat &lt;file 2&gt;file2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6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Courier New"/>
            </a:endParaRP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&gt;&gt;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appends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program’s </a:t>
            </a:r>
            <a:r>
              <a:rPr lang="en-US" sz="16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stdout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to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file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endParaRPr lang="en-US" sz="16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program1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|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program2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assigns </a:t>
            </a:r>
            <a:r>
              <a:rPr lang="en-US" sz="1600" b="0" i="0" u="none" strike="noStrike" cap="none" dirty="0" err="1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stdout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of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program1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as the stdin of </a:t>
            </a:r>
            <a:r>
              <a:rPr lang="en-US" sz="1600" b="0" i="1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program2; text 'flows' through the pipeline</a:t>
            </a: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</a:p>
          <a:p>
            <a:pPr marL="428625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6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Courier New"/>
              </a:rPr>
              <a:t>	cat &lt;file | sort &gt;file2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">
            <a:extLst>
              <a:ext uri="{FF2B5EF4-FFF2-40B4-BE49-F238E27FC236}">
                <a16:creationId xmlns:a16="http://schemas.microsoft.com/office/drawing/2014/main" id="{B9FC6610-A5F8-45EA-B7D4-AFDF75D2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9AB7A3-4EBC-40F6-99B4-4B1FE7F9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0A82B6D-BC09-42E4-837C-01BD57116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816684" y="1143293"/>
            <a:ext cx="4931653" cy="4268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4800" b="0" u="none" strike="noStrike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Regular Expressions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AF9473-972A-4C96-9FB5-56DB41695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048" y="0"/>
            <a:ext cx="30449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C298D360-BDA5-4D06-8EC7-65F404B27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43293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Shape 392"/>
          <p:cNvSpPr txBox="1">
            <a:spLocks noGrp="1"/>
          </p:cNvSpPr>
          <p:nvPr>
            <p:ph type="title"/>
          </p:nvPr>
        </p:nvSpPr>
        <p:spPr>
          <a:xfrm>
            <a:off x="630382" y="4747491"/>
            <a:ext cx="5467023" cy="1273806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Regular Expressions</a:t>
            </a:r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2021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6" name="Shape 393">
            <a:extLst>
              <a:ext uri="{FF2B5EF4-FFF2-40B4-BE49-F238E27FC236}">
                <a16:creationId xmlns:a16="http://schemas.microsoft.com/office/drawing/2014/main" id="{6EFE9D4D-AC62-4094-8A86-C7A3E942E3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72593"/>
              </p:ext>
            </p:extLst>
          </p:nvPr>
        </p:nvGraphicFramePr>
        <p:xfrm>
          <a:off x="630381" y="959170"/>
          <a:ext cx="7938655" cy="3077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4" name="Shape 394"/>
          <p:cNvSpPr/>
          <p:nvPr/>
        </p:nvSpPr>
        <p:spPr>
          <a:xfrm>
            <a:off x="-1350962" y="-1443037"/>
            <a:ext cx="1889125" cy="276224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600" b="1" i="0" u="none" strike="noStrike" cap="none" dirty="0">
                <a:solidFill>
                  <a:srgbClr val="000000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Table 3-1. POSIX BRE and ERE metacharacters</a:t>
            </a:r>
          </a:p>
          <a:p>
            <a:pPr marL="0" marR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Corbel" panose="020B0503020204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5943600" y="457200"/>
            <a:ext cx="2512512" cy="9141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2900" u="none" strike="noStrike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Regular expressions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ACF48EF-9227-4349-99D4-92AFE650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Freeform 6">
            <a:extLst>
              <a:ext uri="{FF2B5EF4-FFF2-40B4-BE49-F238E27FC236}">
                <a16:creationId xmlns:a16="http://schemas.microsoft.com/office/drawing/2014/main" id="{E5B0D21A-2419-4455-813A-EC140CF0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02" name="Shape 402"/>
          <p:cNvGraphicFramePr/>
          <p:nvPr>
            <p:extLst>
              <p:ext uri="{D42A27DB-BD31-4B8C-83A1-F6EECF244321}">
                <p14:modId xmlns:p14="http://schemas.microsoft.com/office/powerpoint/2010/main" val="709501766"/>
              </p:ext>
            </p:extLst>
          </p:nvPr>
        </p:nvGraphicFramePr>
        <p:xfrm>
          <a:off x="838199" y="1257300"/>
          <a:ext cx="7848597" cy="469344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67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7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21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Character </a:t>
                      </a:r>
                      <a:endParaRPr lang="en-US" sz="20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91320" marT="91320" marB="91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BRE / 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ERE </a:t>
                      </a:r>
                      <a:endParaRPr lang="en-US" sz="20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91320" marT="91320" marB="91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0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Meaning in a pattern </a:t>
                      </a:r>
                      <a:endParaRPr lang="en-US" sz="20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91320" marT="91320" marB="913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2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Both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Usually, turn off the special meaning of the following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character. Occasionally, enable a special meaning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the following character, such as for 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\(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...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\)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and 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\{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...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\}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.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8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.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Both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Match any single character except NULL. Individual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programs may also disallow matching newline. </a:t>
                      </a:r>
                      <a:endParaRPr lang="en-US" sz="12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74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*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Both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Match any number (or none) of the single character that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immediately precedes it. For EREs, the preceding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character can instead be a regular expression. For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example, since . (dot) means any character,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.*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means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"match any number of any character." For BREs,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*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is not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special if it's the first character of a regular expression. </a:t>
                      </a:r>
                      <a:endParaRPr lang="en-US" sz="12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1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^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Both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Match the following regular expression at the beginning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of the line or string. BRE: special only at the beginning of</a:t>
                      </a:r>
                    </a:p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a regular expression. ERE: special everywhere. </a:t>
                      </a:r>
                      <a:endParaRPr lang="en-US" sz="12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52199" marR="79144" marT="79144" marB="79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423" name="Straight Connector 192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Shape 409"/>
          <p:cNvSpPr txBox="1">
            <a:spLocks noGrp="1"/>
          </p:cNvSpPr>
          <p:nvPr>
            <p:ph type="title"/>
          </p:nvPr>
        </p:nvSpPr>
        <p:spPr>
          <a:xfrm>
            <a:off x="4038600" y="152401"/>
            <a:ext cx="4172702" cy="914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/>
          <a:p>
            <a:pPr marL="0" marR="0" lvl="0" indent="0" algn="l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3200" u="none" strike="noStrike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Regular Expressions (cont’d)</a:t>
            </a:r>
          </a:p>
        </p:txBody>
      </p:sp>
      <p:cxnSp>
        <p:nvCxnSpPr>
          <p:cNvPr id="424" name="Straight Connector 193">
            <a:extLst>
              <a:ext uri="{FF2B5EF4-FFF2-40B4-BE49-F238E27FC236}">
                <a16:creationId xmlns:a16="http://schemas.microsoft.com/office/drawing/2014/main" id="{1819C287-249A-484B-85C4-1D1C1845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Freeform 6">
            <a:extLst>
              <a:ext uri="{FF2B5EF4-FFF2-40B4-BE49-F238E27FC236}">
                <a16:creationId xmlns:a16="http://schemas.microsoft.com/office/drawing/2014/main" id="{3AAA0759-ECD6-443A-BFFC-D53590EDA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10" name="Shape 410"/>
          <p:cNvGraphicFramePr/>
          <p:nvPr>
            <p:extLst>
              <p:ext uri="{D42A27DB-BD31-4B8C-83A1-F6EECF244321}">
                <p14:modId xmlns:p14="http://schemas.microsoft.com/office/powerpoint/2010/main" val="398805380"/>
              </p:ext>
            </p:extLst>
          </p:nvPr>
        </p:nvGraphicFramePr>
        <p:xfrm>
          <a:off x="846072" y="1244780"/>
          <a:ext cx="7535927" cy="4861135"/>
        </p:xfrm>
        <a:graphic>
          <a:graphicData uri="http://schemas.openxmlformats.org/drawingml/2006/table">
            <a:tbl>
              <a:tblPr>
                <a:noFill/>
                <a:tableStyleId>{3B4B98B0-60AC-42C2-AFA5-B58CD77FA1E5}</a:tableStyleId>
              </a:tblPr>
              <a:tblGrid>
                <a:gridCol w="1166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3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1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$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</a:t>
                      </a:r>
                      <a:endParaRPr lang="en-US" sz="1200" b="1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Both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Match the preceding regular expression at the end of the line or string. BRE: special only at the end of a regular expression. ERE: special everywhere.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5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[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...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]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Both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Termed a bracket expression, this matches any one of the enclosed characters. A hyphen (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-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) indicates a range of consecutive characters. (Caution: ranges are locale-sensitive, and thus not portable.) A circumflex (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^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) as the first character in the brackets reverses the sense: it matches any one character not in the list. A hyphen or close bracket (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]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) as the first character is treated as a member of the list. All other metacharacters are treated as members of the list (i.e., literally). Bracket expressions may contain collating symbols, equivalence classes, and character classes (described shortly).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6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\{</a:t>
                      </a:r>
                      <a:r>
                        <a:rPr lang="en-US" sz="1200" u="none" strike="noStrike" cap="non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n</a:t>
                      </a:r>
                      <a:r>
                        <a:rPr lang="en-US" sz="1200" u="none" strike="noStrike" cap="non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,</a:t>
                      </a:r>
                      <a:r>
                        <a:rPr lang="en-US" sz="1200" u="none" strike="noStrike" cap="none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m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\}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BRE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Termed an interval expression, this matches a range of occurrences of the single character that immediately precedes it. \{n\} matches exactly n occurrences, \{n,\} matches at least n occurrences, and \{</a:t>
                      </a:r>
                      <a:r>
                        <a:rPr lang="en-US" sz="12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n,m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\} matches any number of occurrences between n and m. n and m must be between 0 and RE_DUP_MAX (minimum value: 255), inclusive. </a:t>
                      </a:r>
                      <a:endParaRPr lang="en-US" sz="12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\( \)</a:t>
                      </a: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BRE </a:t>
                      </a:r>
                      <a:endParaRPr lang="en-US" sz="1200" b="0" i="0" u="none" strike="noStrike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Save the pattern enclosed between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\(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and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\)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in a special holding space. Up to nine </a:t>
                      </a:r>
                      <a:r>
                        <a:rPr lang="en-US" sz="12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subpatterns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can be saved on a single pattern. The text matched by the </a:t>
                      </a:r>
                      <a:r>
                        <a:rPr lang="en-US" sz="120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subpatterns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can be reused later in the same pattern, by the escape sequences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\1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to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\9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. For example,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\(ab\).*\1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 matches two occurrences of 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mo"/>
                        </a:rPr>
                        <a:t>ab</a:t>
                      </a:r>
                      <a:r>
                        <a:rPr lang="en-US" sz="12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Arial"/>
                        </a:rPr>
                        <a:t>, with any number of characters in between. </a:t>
                      </a:r>
                      <a:endParaRPr lang="en-US" sz="1200" b="0" i="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orbel" panose="020B0503020204020204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9574" marR="41713" marT="54787" marB="54787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BE8C72-E27D-4519-A0A3-3B3B88BE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Is More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6878E-FAD5-4555-A54E-75AE35EDE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569066"/>
            <a:ext cx="4686299" cy="1716934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less </a:t>
            </a:r>
            <a:r>
              <a:rPr lang="en-US" dirty="0">
                <a:latin typeface="Corbel" panose="020B0503020204020204" pitchFamily="34" charset="0"/>
              </a:rPr>
              <a:t>allows one to view a file in paginated form</a:t>
            </a:r>
          </a:p>
          <a:p>
            <a:r>
              <a:rPr lang="en-US" dirty="0">
                <a:latin typeface="Corbel" panose="020B0503020204020204" pitchFamily="34" charset="0"/>
              </a:rPr>
              <a:t>Similar to </a:t>
            </a:r>
            <a:r>
              <a:rPr lang="en-US" dirty="0">
                <a:latin typeface="Consolas" panose="020B0609020204030204" pitchFamily="49" charset="0"/>
              </a:rPr>
              <a:t>more</a:t>
            </a:r>
          </a:p>
          <a:p>
            <a:r>
              <a:rPr lang="en-US" dirty="0">
                <a:latin typeface="Corbel" panose="020B0503020204020204" pitchFamily="34" charset="0"/>
              </a:rPr>
              <a:t>Used by man pages</a:t>
            </a:r>
          </a:p>
        </p:txBody>
      </p:sp>
      <p:pic>
        <p:nvPicPr>
          <p:cNvPr id="1026" name="Picture 2" descr="https://ndg-content-dev.s3.amazonaws.com/media/images/5.3.2_1.png">
            <a:extLst>
              <a:ext uri="{FF2B5EF4-FFF2-40B4-BE49-F238E27FC236}">
                <a16:creationId xmlns:a16="http://schemas.microsoft.com/office/drawing/2014/main" id="{BC2763C7-DF14-4403-A94F-B84B1E336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9" r="6231" b="5364"/>
          <a:stretch/>
        </p:blipFill>
        <p:spPr bwMode="auto">
          <a:xfrm>
            <a:off x="2695574" y="2438400"/>
            <a:ext cx="5876925" cy="358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08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3146"/>
            <a:ext cx="9144000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482598" y="5202087"/>
            <a:ext cx="7200647" cy="894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4200" b="0" u="none" strike="noStrike" cap="all" dirty="0">
                <a:solidFill>
                  <a:schemeClr val="bg2"/>
                </a:solidFill>
                <a:latin typeface="+mj-lt"/>
                <a:ea typeface="+mj-ea"/>
                <a:cs typeface="+mj-cs"/>
                <a:sym typeface="Arial"/>
              </a:rPr>
              <a:t>Examples</a:t>
            </a:r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3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26341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178167"/>
            <a:ext cx="7683245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8" name="Shape 418"/>
          <p:cNvGraphicFramePr/>
          <p:nvPr/>
        </p:nvGraphicFramePr>
        <p:xfrm>
          <a:off x="476593" y="718441"/>
          <a:ext cx="7206653" cy="3421984"/>
        </p:xfrm>
        <a:graphic>
          <a:graphicData uri="http://schemas.openxmlformats.org/drawingml/2006/table">
            <a:tbl>
              <a:tblPr firstRow="1" bandRow="1">
                <a:noFill/>
                <a:tableStyleId>{5242A84B-898B-4A73-A22A-766F73B2E384}</a:tableStyleId>
              </a:tblPr>
              <a:tblGrid>
                <a:gridCol w="133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2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Expression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Matches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5751" marR="75751" marT="37876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15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5751" marR="75751" marT="37876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at the beginning of a line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5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5751" marR="75751" marT="37876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The seven letters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at the end of a line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5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^</a:t>
                      </a:r>
                      <a:r>
                        <a:rPr lang="en-US" sz="15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$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5751" marR="75751" marT="37876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A line containing exactly the seven letters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and nothing else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9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[Tt]</a:t>
                      </a:r>
                      <a:r>
                        <a:rPr lang="en-US" sz="15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5751" marR="75751" marT="37876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Either the seven letters 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or the seven letters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9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tol.toy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5751" marR="75751" marT="37876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any character, and the three letters 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anywhere on a line 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5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500" b="1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.*toy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5751" marR="75751" marT="37876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The three letters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any sequence of zero or more characters, and the three letters 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anywhere on a line (e.g.,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tolstoy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5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tolWHOtoy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 and so on)</a:t>
                      </a:r>
                    </a:p>
                  </a:txBody>
                  <a:tcPr marL="75751" marR="75751" marT="24415" marB="37876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5867400" y="217687"/>
            <a:ext cx="2512512" cy="10665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2200" b="0" u="none" strike="noStrike" cap="all" dirty="0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Regular Expressions (cont’d)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ACF48EF-9227-4349-99D4-92AFE650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eeform 6">
            <a:extLst>
              <a:ext uri="{FF2B5EF4-FFF2-40B4-BE49-F238E27FC236}">
                <a16:creationId xmlns:a16="http://schemas.microsoft.com/office/drawing/2014/main" id="{E5B0D21A-2419-4455-813A-EC140CF0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26" name="Shape 426"/>
          <p:cNvGraphicFramePr/>
          <p:nvPr>
            <p:extLst>
              <p:ext uri="{D42A27DB-BD31-4B8C-83A1-F6EECF244321}">
                <p14:modId xmlns:p14="http://schemas.microsoft.com/office/powerpoint/2010/main" val="755868616"/>
              </p:ext>
            </p:extLst>
          </p:nvPr>
        </p:nvGraphicFramePr>
        <p:xfrm>
          <a:off x="762000" y="1284194"/>
          <a:ext cx="7848593" cy="4659404"/>
        </p:xfrm>
        <a:graphic>
          <a:graphicData uri="http://schemas.openxmlformats.org/drawingml/2006/table">
            <a:tbl>
              <a:tblPr>
                <a:noFill/>
                <a:tableStyleId>{5242A84B-898B-4A73-A22A-766F73B2E384}</a:tableStyleId>
              </a:tblPr>
              <a:tblGrid>
                <a:gridCol w="1102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9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</a:t>
                      </a:r>
                      <a:r>
                        <a:rPr lang="en-US" sz="1600" b="0" i="1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BRE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Replay the nth </a:t>
                      </a: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subpattern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enclosed in 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\(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and 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\)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into the pattern at this point. n is a number from 1 to 9, with 1 starting on the left.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9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{</a:t>
                      </a:r>
                      <a:r>
                        <a:rPr lang="en-US" sz="1600" b="0" i="1" u="none" strike="noStrike" cap="none" spc="0" dirty="0" err="1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600" b="0" i="1" u="none" strike="noStrike" cap="none" spc="0" dirty="0" err="1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}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Just like the BRE 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 spc="0" dirty="0" err="1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600" b="0" i="0" u="none" strike="noStrike" cap="none" spc="0" dirty="0" err="1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600" b="0" i="1" u="none" strike="noStrike" cap="none" spc="0" dirty="0" err="1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earlier, but without the backslashes in front of the braces.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9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+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Match one or more instances of the preceding regular expression.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9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?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Match zero or one instances of the preceding regular expression.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39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|</a:t>
                      </a: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Match the regular expression specified before or after.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9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( )</a:t>
                      </a:r>
                      <a:r>
                        <a:rPr lang="en-US" sz="1600" b="1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ERE 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Apply a match to the enclosed group of regular expressions.</a:t>
                      </a:r>
                    </a:p>
                  </a:txBody>
                  <a:tcPr marL="116014" marR="116014" marT="116014" marB="1160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6141293" y="1143293"/>
            <a:ext cx="2512512" cy="4268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3300" u="none" strike="noStrike" cap="all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Matching Multiple Characters with One Expression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ACF48EF-9227-4349-99D4-92AFE650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reeform 6">
            <a:extLst>
              <a:ext uri="{FF2B5EF4-FFF2-40B4-BE49-F238E27FC236}">
                <a16:creationId xmlns:a16="http://schemas.microsoft.com/office/drawing/2014/main" id="{E5B0D21A-2419-4455-813A-EC140CF0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34" name="Shape 434"/>
          <p:cNvGraphicFramePr/>
          <p:nvPr>
            <p:extLst>
              <p:ext uri="{D42A27DB-BD31-4B8C-83A1-F6EECF244321}">
                <p14:modId xmlns:p14="http://schemas.microsoft.com/office/powerpoint/2010/main" val="370475931"/>
              </p:ext>
            </p:extLst>
          </p:nvPr>
        </p:nvGraphicFramePr>
        <p:xfrm>
          <a:off x="846071" y="1395304"/>
          <a:ext cx="4817826" cy="4553689"/>
        </p:xfrm>
        <a:graphic>
          <a:graphicData uri="http://schemas.openxmlformats.org/drawingml/2006/table">
            <a:tbl>
              <a:tblPr firstRow="1" bandRow="1">
                <a:noFill/>
                <a:tableStyleId>{5242A84B-898B-4A73-A22A-766F73B2E384}</a:tableStyleId>
              </a:tblPr>
              <a:tblGrid>
                <a:gridCol w="101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5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4400" b="1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125944" marR="125944" marT="40593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500" b="0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Match zero or more of the preceding character</a:t>
                      </a:r>
                    </a:p>
                  </a:txBody>
                  <a:tcPr marL="125944" marR="125944" marT="40593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8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2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25944" marR="125944" marT="62972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500" b="0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Exactly n occurrences of the preceding regular expression </a:t>
                      </a:r>
                    </a:p>
                  </a:txBody>
                  <a:tcPr marL="125944" marR="125944" marT="40593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8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22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22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,\}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25944" marR="125944" marT="62972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500" b="0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At least n occurrences of the preceding regular expression </a:t>
                      </a:r>
                    </a:p>
                  </a:txBody>
                  <a:tcPr marL="125944" marR="125944" marT="40593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2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\{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\}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125944" marR="125944" marT="62972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25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Between n and m occurrences of the preceding regular expression</a:t>
                      </a:r>
                    </a:p>
                  </a:txBody>
                  <a:tcPr marL="125944" marR="125944" marT="40593" marB="62972" anchor="ctr">
                    <a:lnL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6141293" y="1143293"/>
            <a:ext cx="2512512" cy="42689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2900" u="none" strike="noStrike" cap="all">
                <a:solidFill>
                  <a:schemeClr val="tx2"/>
                </a:solidFill>
                <a:latin typeface="+mj-lt"/>
                <a:ea typeface="+mj-ea"/>
                <a:cs typeface="+mj-cs"/>
                <a:sym typeface="Arial"/>
              </a:rPr>
              <a:t>POSIX Bracket Expressions</a:t>
            </a: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1ACF48EF-9227-4349-99D4-92AFE650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0391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Freeform 6">
            <a:extLst>
              <a:ext uri="{FF2B5EF4-FFF2-40B4-BE49-F238E27FC236}">
                <a16:creationId xmlns:a16="http://schemas.microsoft.com/office/drawing/2014/main" id="{E5B0D21A-2419-4455-813A-EC140CF0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189204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42" name="Shape 442"/>
          <p:cNvGraphicFramePr/>
          <p:nvPr>
            <p:extLst>
              <p:ext uri="{D42A27DB-BD31-4B8C-83A1-F6EECF244321}">
                <p14:modId xmlns:p14="http://schemas.microsoft.com/office/powerpoint/2010/main" val="3381059944"/>
              </p:ext>
            </p:extLst>
          </p:nvPr>
        </p:nvGraphicFramePr>
        <p:xfrm>
          <a:off x="846071" y="1859523"/>
          <a:ext cx="4817827" cy="3625251"/>
        </p:xfrm>
        <a:graphic>
          <a:graphicData uri="http://schemas.openxmlformats.org/drawingml/2006/table">
            <a:tbl>
              <a:tblPr firstRow="1" bandRow="1">
                <a:noFill/>
                <a:tableStyleId>{5242A84B-898B-4A73-A22A-766F73B2E384}</a:tableStyleId>
              </a:tblPr>
              <a:tblGrid>
                <a:gridCol w="103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8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Class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Matching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alnum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Alphanumeric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[:lower:]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Lowercase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8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[:alpha:]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Alphabetic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[:print:]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Printable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8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[:blank:]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Space and tab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punct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Punctuation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8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cntrl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Control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[:space:]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Whitespace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8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[:digit:]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Numeric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[:upper:]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Uppercase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8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[:graph:]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Nonspace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characters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[:</a:t>
                      </a:r>
                      <a:r>
                        <a:rPr lang="en-US" sz="1600" b="0" i="0" u="none" strike="noStrike" cap="none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xdigit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:]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73375" marR="73375" marT="36687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latin typeface="Corbel" panose="020B0503020204020204" pitchFamily="34" charset="0"/>
                          <a:ea typeface="Arial"/>
                          <a:cs typeface="Arial"/>
                          <a:sym typeface="Arial"/>
                        </a:rPr>
                        <a:t>Hexadecimal digits </a:t>
                      </a:r>
                    </a:p>
                  </a:txBody>
                  <a:tcPr marL="73375" marR="73375" marT="23649" marB="36687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 6">
            <a:extLst>
              <a:ext uri="{FF2B5EF4-FFF2-40B4-BE49-F238E27FC236}">
                <a16:creationId xmlns:a16="http://schemas.microsoft.com/office/drawing/2014/main" id="{75A6DB5F-AA8E-4943-8F98-0ECFC8F8C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1C9DC4-86F2-4CAF-93CE-8F39F285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4E5D0BBB-3DC3-4295-988E-3AE51E70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Shape 458"/>
          <p:cNvSpPr txBox="1"/>
          <p:nvPr/>
        </p:nvSpPr>
        <p:spPr>
          <a:xfrm>
            <a:off x="564204" y="5226735"/>
            <a:ext cx="8000998" cy="93699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3800" b="0" i="1" u="none" strike="noStrike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Arial"/>
              </a:rPr>
              <a:t>Searching for Text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650E83-BC4B-4446-939C-BEE5A892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850392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Freeform 6">
            <a:extLst>
              <a:ext uri="{FF2B5EF4-FFF2-40B4-BE49-F238E27FC236}">
                <a16:creationId xmlns:a16="http://schemas.microsoft.com/office/drawing/2014/main" id="{C27271CB-4E66-4C22-A01B-C1BBC3CFE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461" name="Shape 459">
            <a:extLst>
              <a:ext uri="{FF2B5EF4-FFF2-40B4-BE49-F238E27FC236}">
                <a16:creationId xmlns:a16="http://schemas.microsoft.com/office/drawing/2014/main" id="{9618FC73-2F04-471A-AF61-8A844B285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343710"/>
              </p:ext>
            </p:extLst>
          </p:nvPr>
        </p:nvGraphicFramePr>
        <p:xfrm>
          <a:off x="571500" y="758825"/>
          <a:ext cx="8001000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6035061" y="1257300"/>
            <a:ext cx="2628930" cy="4254869"/>
          </a:xfrm>
          <a:prstGeom prst="rect">
            <a:avLst/>
          </a:prstGeom>
        </p:spPr>
        <p:txBody>
          <a:bodyPr lIns="90000" tIns="46800" rIns="90000" bIns="46800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b="1" i="0" u="none" strike="noStrike" cap="none" dirty="0">
                <a:solidFill>
                  <a:schemeClr val="bg1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Simple grep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idx="1"/>
          </p:nvPr>
        </p:nvSpPr>
        <p:spPr>
          <a:xfrm>
            <a:off x="500066" y="569066"/>
            <a:ext cx="4686298" cy="5655156"/>
          </a:xfrm>
          <a:prstGeom prst="rect">
            <a:avLst/>
          </a:prstGeom>
        </p:spPr>
        <p:txBody>
          <a:bodyPr lIns="90000" tIns="46800" rIns="90000" bIns="46800" anchorCtr="0">
            <a:normAutofit/>
          </a:bodyPr>
          <a:lstStyle/>
          <a:p>
            <a:pPr marL="342900" marR="0" lvl="0" indent="-342900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who 						</a:t>
            </a:r>
            <a:r>
              <a:rPr lang="en-US" sz="1600" b="0" i="1" u="none" strike="noStrike" cap="none">
                <a:latin typeface="Courier New"/>
                <a:ea typeface="Courier New"/>
                <a:cs typeface="Courier New"/>
                <a:sym typeface="Courier New"/>
              </a:rPr>
              <a:t>Who is logged on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tolstoy tty1 Feb 26 10:53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tolstoy pts/0 Feb 29 10:59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tolstoy pts/1 Feb 29 10:59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tolstoy pts/2 Feb 29 11:00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tolstoy pts/3 Feb 29 11:00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tolstoy pts/4 Feb 29 11:00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endParaRPr lang="en-US" sz="1600" b="0" i="0" u="none" strike="noStrike" cap="none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who | grep -F austen 		</a:t>
            </a:r>
            <a:r>
              <a:rPr lang="en-US" sz="1600" b="0" i="1" u="none" strike="noStrike" cap="none">
                <a:latin typeface="Courier New"/>
                <a:ea typeface="Courier New"/>
                <a:cs typeface="Courier New"/>
                <a:sym typeface="Courier New"/>
              </a:rPr>
              <a:t>Where is austen logged on?</a:t>
            </a: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austen pts/5 Feb 29 15:39 (mansfield-park.example.com) </a:t>
            </a:r>
          </a:p>
          <a:p>
            <a:pPr marL="342900" marR="0" lvl="0" indent="-342900" rtl="0">
              <a:lnSpc>
                <a:spcPct val="102000"/>
              </a:lnSpc>
              <a:spcBef>
                <a:spcPts val="400"/>
              </a:spcBef>
              <a:spcAft>
                <a:spcPts val="0"/>
              </a:spcAft>
              <a:buSzPct val="25000"/>
              <a:buNone/>
            </a:pPr>
            <a:r>
              <a:rPr lang="en-US" sz="1600" b="0" i="0" u="none" strike="noStrike" cap="none">
                <a:latin typeface="Courier New"/>
                <a:ea typeface="Courier New"/>
                <a:cs typeface="Courier New"/>
                <a:sym typeface="Courier New"/>
              </a:rPr>
              <a:t>austen pts/6 Feb 29 15:39 (mansfield-park.example.com)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5027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3937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ectangle 95">
            <a:extLst>
              <a:ext uri="{FF2B5EF4-FFF2-40B4-BE49-F238E27FC236}">
                <a16:creationId xmlns:a16="http://schemas.microsoft.com/office/drawing/2014/main" id="{2D069AD6-6C92-4BC4-9260-165D14C96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655455" y="643466"/>
            <a:ext cx="4602345" cy="4912795"/>
          </a:xfrm>
          <a:prstGeom prst="rect">
            <a:avLst/>
          </a:prstGeom>
        </p:spPr>
        <p:txBody>
          <a:bodyPr lIns="90000" tIns="46800" rIns="90000" bIns="468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5200" b="1" dirty="0">
                <a:solidFill>
                  <a:schemeClr val="bg2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s</a:t>
            </a:r>
            <a:r>
              <a:rPr lang="en-US" sz="5200" b="1" i="0" u="none" strike="noStrike" cap="none" dirty="0">
                <a:solidFill>
                  <a:schemeClr val="bg2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ed (stream editor)</a:t>
            </a:r>
          </a:p>
        </p:txBody>
      </p:sp>
      <p:cxnSp>
        <p:nvCxnSpPr>
          <p:cNvPr id="478" name="Straight Connector 97">
            <a:extLst>
              <a:ext uri="{FF2B5EF4-FFF2-40B4-BE49-F238E27FC236}">
                <a16:creationId xmlns:a16="http://schemas.microsoft.com/office/drawing/2014/main" id="{CC255597-A71E-4CDC-8CCB-93CC4D09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99">
            <a:extLst>
              <a:ext uri="{FF2B5EF4-FFF2-40B4-BE49-F238E27FC236}">
                <a16:creationId xmlns:a16="http://schemas.microsoft.com/office/drawing/2014/main" id="{B3B39673-4CAC-4142-821B-CBD9F9468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Shape 475"/>
          <p:cNvSpPr txBox="1">
            <a:spLocks noGrp="1"/>
          </p:cNvSpPr>
          <p:nvPr>
            <p:ph idx="1"/>
          </p:nvPr>
        </p:nvSpPr>
        <p:spPr>
          <a:xfrm>
            <a:off x="6054866" y="643466"/>
            <a:ext cx="2606534" cy="5578469"/>
          </a:xfrm>
          <a:prstGeom prst="rect">
            <a:avLst/>
          </a:prstGeom>
        </p:spPr>
        <p:txBody>
          <a:bodyPr lIns="90000" tIns="46800" rIns="90000" bIns="46800" anchor="ctr" anchorCtr="0">
            <a:normAutofit/>
          </a:bodyPr>
          <a:lstStyle/>
          <a:p>
            <a:pPr marL="430213" marR="0" lvl="0" indent="-32861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Now you can extract, but what if you want to replace parts of text?</a:t>
            </a: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Use sed!</a:t>
            </a: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sed 's/</a:t>
            </a:r>
            <a:r>
              <a:rPr lang="en-US" b="1" i="1" u="none" strike="noStrike" cap="none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regExpr</a:t>
            </a:r>
            <a:r>
              <a:rPr lang="en-US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b="1" i="1" u="none" strike="noStrike" cap="none" dirty="0" err="1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replText</a:t>
            </a:r>
            <a:r>
              <a:rPr lang="en-US" b="0" i="0" u="none" strike="noStrike" cap="none" dirty="0">
                <a:solidFill>
                  <a:schemeClr val="tx2"/>
                </a:solidFill>
                <a:latin typeface="Courier New"/>
                <a:ea typeface="Courier New"/>
                <a:cs typeface="Courier New"/>
                <a:sym typeface="Courier New"/>
              </a:rPr>
              <a:t>/[g]'</a:t>
            </a: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endParaRPr lang="en-US" b="0" i="0" u="none" strike="noStrike" cap="none" dirty="0">
              <a:solidFill>
                <a:schemeClr val="tx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30213" marR="0" lvl="0" indent="-32861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Example</a:t>
            </a:r>
          </a:p>
          <a:p>
            <a:pPr marL="830263" marR="0" lvl="1" indent="-334963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b="0" i="0" u="none" strike="noStrike" cap="none" dirty="0">
                <a:solidFill>
                  <a:schemeClr val="tx2"/>
                </a:solidFill>
                <a:latin typeface="Corbel" panose="020B0503020204020204" pitchFamily="34" charset="0"/>
                <a:ea typeface="Arial"/>
                <a:cs typeface="Arial"/>
                <a:sym typeface="Arial"/>
              </a:rPr>
              <a:t>Display the first directory in PATH</a:t>
            </a:r>
          </a:p>
        </p:txBody>
      </p:sp>
      <p:sp>
        <p:nvSpPr>
          <p:cNvPr id="102" name="Freeform 6">
            <a:extLst>
              <a:ext uri="{FF2B5EF4-FFF2-40B4-BE49-F238E27FC236}">
                <a16:creationId xmlns:a16="http://schemas.microsoft.com/office/drawing/2014/main" id="{37A3AED6-20FF-46BC-B176-29CE10681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9" y="643466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0501A84-E03A-4644-83BE-A65F0ACC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3B1EE1F-6738-485F-A620-2602F768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6035061" y="1257300"/>
            <a:ext cx="2628930" cy="4254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5000" b="0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ourier New"/>
              </a:rPr>
              <a:t>sort</a:t>
            </a:r>
            <a:r>
              <a:rPr lang="en-US" sz="5000" b="0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, </a:t>
            </a:r>
            <a:r>
              <a:rPr lang="en-US" sz="5000" b="0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ourier New"/>
              </a:rPr>
              <a:t>comm</a:t>
            </a:r>
            <a:r>
              <a:rPr lang="en-US" sz="5000" b="0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, and </a:t>
            </a:r>
            <a:r>
              <a:rPr lang="en-US" sz="5000" b="0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Courier New"/>
              </a:rPr>
              <a:t>tr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00065" y="569066"/>
            <a:ext cx="5030893" cy="5655156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urier New"/>
              </a:rPr>
              <a:t>sort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 sorts </a:t>
            </a: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lines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of </a:t>
            </a: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text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files</a:t>
            </a:r>
          </a:p>
          <a:p>
            <a:pPr marL="1085850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Usage: 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Arial"/>
              </a:rPr>
              <a:t>sort [OPTION]…[FILE]…</a:t>
            </a:r>
          </a:p>
          <a:p>
            <a:pPr marL="1085850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Sort order depends on locale </a:t>
            </a:r>
          </a:p>
          <a:p>
            <a:pPr marL="1085850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 locale: ASCII sorting</a:t>
            </a: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urier New"/>
              </a:rPr>
              <a:t>comm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 compare two </a:t>
            </a: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sorted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files </a:t>
            </a: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line by line</a:t>
            </a:r>
          </a:p>
          <a:p>
            <a:pPr marL="1085850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Usage: 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Arial"/>
              </a:rPr>
              <a:t>comm [OPTION]…FILE1 FILE2</a:t>
            </a:r>
          </a:p>
          <a:p>
            <a:pPr marL="1085850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Comparison</a:t>
            </a: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depends on locale</a:t>
            </a: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Courier New"/>
              </a:rPr>
              <a:t>tr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 translate </a:t>
            </a:r>
            <a:r>
              <a:rPr lang="en-US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or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delete characters</a:t>
            </a:r>
          </a:p>
          <a:p>
            <a:pPr marL="1085850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Usage: </a:t>
            </a:r>
            <a:r>
              <a:rPr lang="en-US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sym typeface="Arial"/>
              </a:rPr>
              <a:t>tr [OPTION]…SET1 [SET2]</a:t>
            </a:r>
          </a:p>
          <a:p>
            <a:pPr marL="1085850" lvl="1" indent="-283464" defTabSz="914400">
              <a:lnSpc>
                <a:spcPct val="112000"/>
              </a:lnSpc>
              <a:spcBef>
                <a:spcPts val="900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echo "12345" | tr "12" "ab"</a:t>
            </a:r>
          </a:p>
          <a:p>
            <a:pPr marL="1085850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DC544FB-7860-4381-935B-43879C94F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5027" y="1257300"/>
            <a:ext cx="0" cy="56007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reeform 6">
            <a:extLst>
              <a:ext uri="{FF2B5EF4-FFF2-40B4-BE49-F238E27FC236}">
                <a16:creationId xmlns:a16="http://schemas.microsoft.com/office/drawing/2014/main" id="{D9949DD4-1FB3-4162-9489-E2488DEC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13937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Shape 204"/>
          <p:cNvSpPr txBox="1"/>
          <p:nvPr/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3900" i="1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Environment Variables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05" name="Shape 205"/>
          <p:cNvSpPr txBox="1"/>
          <p:nvPr/>
        </p:nvSpPr>
        <p:spPr>
          <a:xfrm>
            <a:off x="720089" y="2942252"/>
            <a:ext cx="7700011" cy="3172409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45720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Variables that can be accessed from any child process</a:t>
            </a:r>
          </a:p>
          <a:p>
            <a:pPr marL="45720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45720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Common ones:</a:t>
            </a:r>
          </a:p>
          <a:p>
            <a:pPr marL="45720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1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HOME</a:t>
            </a: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 path to user’s home directory</a:t>
            </a:r>
          </a:p>
          <a:p>
            <a:pPr marL="45720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1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PATH</a:t>
            </a: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: list of directories to search in for command to execute</a:t>
            </a:r>
          </a:p>
          <a:p>
            <a:pPr marL="45720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45720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Change value:</a:t>
            </a:r>
          </a:p>
          <a:p>
            <a:pPr marL="457200" marR="0" lvl="1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SzPct val="25000"/>
              <a:buNone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	export VARIABLE=…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6">
            <a:extLst>
              <a:ext uri="{FF2B5EF4-FFF2-40B4-BE49-F238E27FC236}">
                <a16:creationId xmlns:a16="http://schemas.microsoft.com/office/drawing/2014/main" id="{75A6DB5F-AA8E-4943-8F98-0ECFC8F8C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21C9DC4-86F2-4CAF-93CE-8F39F285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Shape 197"/>
          <p:cNvSpPr txBox="1"/>
          <p:nvPr/>
        </p:nvSpPr>
        <p:spPr>
          <a:xfrm>
            <a:off x="571500" y="559678"/>
            <a:ext cx="2675936" cy="4952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5000" b="0" i="1" u="none" strike="noStrik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Locale  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0" name="Shape 198">
            <a:extLst>
              <a:ext uri="{FF2B5EF4-FFF2-40B4-BE49-F238E27FC236}">
                <a16:creationId xmlns:a16="http://schemas.microsoft.com/office/drawing/2014/main" id="{93DBC8B2-E150-4A76-8F8B-76B948616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652214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0" name="Straight Connector 89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1" name="Rectangle 91">
            <a:extLst>
              <a:ext uri="{FF2B5EF4-FFF2-40B4-BE49-F238E27FC236}">
                <a16:creationId xmlns:a16="http://schemas.microsoft.com/office/drawing/2014/main" id="{3D4E69A3-AF36-427D-AD1D-695E4362C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hape 211"/>
          <p:cNvSpPr txBox="1"/>
          <p:nvPr/>
        </p:nvSpPr>
        <p:spPr>
          <a:xfrm>
            <a:off x="630380" y="569066"/>
            <a:ext cx="8285019" cy="37743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Courier New"/>
              </a:rPr>
              <a:t>locale</a:t>
            </a: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gets its data from the LC_* environment variables</a:t>
            </a: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sng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Examples:</a:t>
            </a: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LC_TIME</a:t>
            </a: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	Date and time formats</a:t>
            </a: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LC_NUMERIC</a:t>
            </a: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	Non-monetary numeric formats</a:t>
            </a: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sz="1400" b="0" i="0" u="none" strike="noStrike" cap="none" dirty="0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LC_COLLATE</a:t>
            </a:r>
          </a:p>
          <a:p>
            <a:pPr marL="0" marR="0" lvl="0" indent="-283464" defTabSz="914400">
              <a:lnSpc>
                <a:spcPct val="10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	Order for comparing and sorting</a:t>
            </a:r>
          </a:p>
        </p:txBody>
      </p:sp>
      <p:sp>
        <p:nvSpPr>
          <p:cNvPr id="223" name="Rectangle 93">
            <a:extLst>
              <a:ext uri="{FF2B5EF4-FFF2-40B4-BE49-F238E27FC236}">
                <a16:creationId xmlns:a16="http://schemas.microsoft.com/office/drawing/2014/main" id="{759B06A6-211C-43A2-8278-A81EAAD3A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630382" y="4747491"/>
            <a:ext cx="5467023" cy="127380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l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25000"/>
            </a:pPr>
            <a:r>
              <a:rPr lang="en-US" sz="4300" b="0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LC_* Environment Variables</a:t>
            </a:r>
          </a:p>
        </p:txBody>
      </p:sp>
      <p:sp>
        <p:nvSpPr>
          <p:cNvPr id="224" name="Freeform 6">
            <a:extLst>
              <a:ext uri="{FF2B5EF4-FFF2-40B4-BE49-F238E27FC236}">
                <a16:creationId xmlns:a16="http://schemas.microsoft.com/office/drawing/2014/main" id="{A3444B27-B543-4CF9-AB5E-E9118747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202147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25" name="Straight Connector 97">
            <a:extLst>
              <a:ext uri="{FF2B5EF4-FFF2-40B4-BE49-F238E27FC236}">
                <a16:creationId xmlns:a16="http://schemas.microsoft.com/office/drawing/2014/main" id="{333CEE56-E85F-4F4D-ABDB-0F0424AE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6">
            <a:extLst>
              <a:ext uri="{FF2B5EF4-FFF2-40B4-BE49-F238E27FC236}">
                <a16:creationId xmlns:a16="http://schemas.microsoft.com/office/drawing/2014/main" id="{75A6DB5F-AA8E-4943-8F98-0ECFC8F8C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21C9DC4-86F2-4CAF-93CE-8F39F2856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Shape 224"/>
          <p:cNvSpPr txBox="1"/>
          <p:nvPr/>
        </p:nvSpPr>
        <p:spPr>
          <a:xfrm>
            <a:off x="571500" y="559678"/>
            <a:ext cx="2675936" cy="495249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5000" b="0" i="1" u="none" strike="noStrike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The 'C' Locale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7" name="Shape 225">
            <a:extLst>
              <a:ext uri="{FF2B5EF4-FFF2-40B4-BE49-F238E27FC236}">
                <a16:creationId xmlns:a16="http://schemas.microsoft.com/office/drawing/2014/main" id="{B5ABA80A-50D2-4970-9477-9D4136C6ED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369490"/>
              </p:ext>
            </p:extLst>
          </p:nvPr>
        </p:nvGraphicFramePr>
        <p:xfrm>
          <a:off x="3886200" y="568325"/>
          <a:ext cx="46863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 6">
            <a:extLst>
              <a:ext uri="{FF2B5EF4-FFF2-40B4-BE49-F238E27FC236}">
                <a16:creationId xmlns:a16="http://schemas.microsoft.com/office/drawing/2014/main" id="{5DF0ABDC-C29E-46EA-A8C5-51B2BEDC0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5380580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AAA1ABC-EDDB-47B3-BF58-8700979C6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37185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Shape 217"/>
          <p:cNvSpPr txBox="1"/>
          <p:nvPr/>
        </p:nvSpPr>
        <p:spPr>
          <a:xfrm>
            <a:off x="720090" y="434101"/>
            <a:ext cx="5377314" cy="12327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marL="0" marR="0" lvl="0" indent="0"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800000"/>
              </a:buClr>
              <a:buSzPct val="25000"/>
            </a:pPr>
            <a:r>
              <a:rPr lang="en-US" sz="3100" i="1" u="none" strike="noStrike" cap="none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/>
              </a:rPr>
              <a:t>Locale Settings Can Affect Program Behavior!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6097404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38008" y="938535"/>
            <a:ext cx="305991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8" name="Shape 218"/>
          <p:cNvSpPr txBox="1"/>
          <p:nvPr/>
        </p:nvSpPr>
        <p:spPr>
          <a:xfrm>
            <a:off x="720089" y="2942252"/>
            <a:ext cx="7700011" cy="3172409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Default sort order for the </a:t>
            </a: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Courier New"/>
              </a:rPr>
              <a:t>sort</a:t>
            </a: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 command depends:</a:t>
            </a: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1198563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LC_COLLATE=‘C’: sorting is in ASCII order</a:t>
            </a:r>
          </a:p>
          <a:p>
            <a:pPr marL="1198563" marR="0" lvl="1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LC_COLLATE=‘en_US’: sorting is case insensitive except when the two strings are otherwise equal and one has an uppercase letter earlier than the other.</a:t>
            </a: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Other locales have other sort orders!</a:t>
            </a:r>
          </a:p>
          <a:p>
            <a:pPr marL="0" marR="0" lvl="0" indent="-283464" defTabSz="914400">
              <a:lnSpc>
                <a:spcPct val="112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lang="en-US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2344</Words>
  <Application>Microsoft Office PowerPoint</Application>
  <PresentationFormat>On-screen Show (4:3)</PresentationFormat>
  <Paragraphs>467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Arimo</vt:lpstr>
      <vt:lpstr>Calibri</vt:lpstr>
      <vt:lpstr>Candara</vt:lpstr>
      <vt:lpstr>Consolas</vt:lpstr>
      <vt:lpstr>Corbel</vt:lpstr>
      <vt:lpstr>Courier New</vt:lpstr>
      <vt:lpstr>Noto Sans Symbols</vt:lpstr>
      <vt:lpstr>Times New Roman</vt:lpstr>
      <vt:lpstr>Headlines</vt:lpstr>
      <vt:lpstr>CS35L – Winter 2019</vt:lpstr>
      <vt:lpstr>Recall</vt:lpstr>
      <vt:lpstr>Less Is More</vt:lpstr>
      <vt:lpstr>sort, comm, and tr</vt:lpstr>
      <vt:lpstr>PowerPoint Presentation</vt:lpstr>
      <vt:lpstr>PowerPoint Presentation</vt:lpstr>
      <vt:lpstr>LC_* Environment Variables</vt:lpstr>
      <vt:lpstr>PowerPoint Presentation</vt:lpstr>
      <vt:lpstr>PowerPoint Presentation</vt:lpstr>
      <vt:lpstr>Shell Scripting</vt:lpstr>
      <vt:lpstr>PowerPoint Presentation</vt:lpstr>
      <vt:lpstr>Scripts: First Line</vt:lpstr>
      <vt:lpstr>Execute shell scripts</vt:lpstr>
      <vt:lpstr>Simple Execution Tracing</vt:lpstr>
      <vt:lpstr>Output Using echo or printf</vt:lpstr>
      <vt:lpstr>PowerPoint Presentation</vt:lpstr>
      <vt:lpstr>PowerPoint Presentation</vt:lpstr>
      <vt:lpstr>Exit: Return value</vt:lpstr>
      <vt:lpstr>Accessing Arguments</vt:lpstr>
      <vt:lpstr>Quotes-Exercise</vt:lpstr>
      <vt:lpstr>Quotes</vt:lpstr>
      <vt:lpstr>if Statements</vt:lpstr>
      <vt:lpstr>Loops</vt:lpstr>
      <vt:lpstr>Standard Streams</vt:lpstr>
      <vt:lpstr>PowerPoint Presentation</vt:lpstr>
      <vt:lpstr>Regular Expressions</vt:lpstr>
      <vt:lpstr>Regular Expressions</vt:lpstr>
      <vt:lpstr>Regular expressions</vt:lpstr>
      <vt:lpstr>Regular Expressions (cont’d)</vt:lpstr>
      <vt:lpstr>Examples</vt:lpstr>
      <vt:lpstr>Regular Expressions (cont’d)</vt:lpstr>
      <vt:lpstr>Matching Multiple Characters with One Expression</vt:lpstr>
      <vt:lpstr>POSIX Bracket Expressions</vt:lpstr>
      <vt:lpstr>PowerPoint Presentation</vt:lpstr>
      <vt:lpstr>Simple grep</vt:lpstr>
      <vt:lpstr>sed (stream editor)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Winter 2019</dc:title>
  <dc:creator>Shivam Dalmia</dc:creator>
  <cp:lastModifiedBy>Shivam Dalmia</cp:lastModifiedBy>
  <cp:revision>1</cp:revision>
  <dcterms:created xsi:type="dcterms:W3CDTF">2019-01-15T18:38:04Z</dcterms:created>
  <dcterms:modified xsi:type="dcterms:W3CDTF">2019-01-15T21:34:50Z</dcterms:modified>
</cp:coreProperties>
</file>