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83" r:id="rId3"/>
    <p:sldId id="278" r:id="rId4"/>
    <p:sldId id="284" r:id="rId5"/>
    <p:sldId id="285" r:id="rId6"/>
    <p:sldId id="280" r:id="rId7"/>
    <p:sldId id="286" r:id="rId8"/>
    <p:sldId id="279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35E9A-C55F-4365-857A-A6FAF9B0EBE3}" v="60" dt="2019-01-17T20:42:47.201"/>
  </p1510:revLst>
</p1510:revInfo>
</file>

<file path=ppt/tableStyles.xml><?xml version="1.0" encoding="utf-8"?>
<a:tblStyleLst xmlns:a="http://schemas.openxmlformats.org/drawingml/2006/main" def="{C36318AE-1368-44D4-8B4D-8452BD89B38E}">
  <a:tblStyle styleId="{C36318AE-1368-44D4-8B4D-8452BD89B3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/>
    <p:restoredTop sz="94444"/>
  </p:normalViewPr>
  <p:slideViewPr>
    <p:cSldViewPr>
      <p:cViewPr varScale="1">
        <p:scale>
          <a:sx n="80" d="100"/>
          <a:sy n="80" d="100"/>
        </p:scale>
        <p:origin x="179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Dalmia" userId="7999a76dbd0eb8bf" providerId="LiveId" clId="{97635E9A-C55F-4365-857A-A6FAF9B0EBE3}"/>
    <pc:docChg chg="undo redo custSel mod addSld delSld modSld">
      <pc:chgData name="Shivam Dalmia" userId="7999a76dbd0eb8bf" providerId="LiveId" clId="{97635E9A-C55F-4365-857A-A6FAF9B0EBE3}" dt="2019-01-17T20:46:18.863" v="1279" actId="20577"/>
      <pc:docMkLst>
        <pc:docMk/>
      </pc:docMkLst>
      <pc:sldChg chg="modSp">
        <pc:chgData name="Shivam Dalmia" userId="7999a76dbd0eb8bf" providerId="LiveId" clId="{97635E9A-C55F-4365-857A-A6FAF9B0EBE3}" dt="2019-01-17T20:25:10.599" v="146" actId="14100"/>
        <pc:sldMkLst>
          <pc:docMk/>
          <pc:sldMk cId="0" sldId="256"/>
        </pc:sldMkLst>
        <pc:spChg chg="mod">
          <ac:chgData name="Shivam Dalmia" userId="7999a76dbd0eb8bf" providerId="LiveId" clId="{97635E9A-C55F-4365-857A-A6FAF9B0EBE3}" dt="2019-01-17T20:25:10.599" v="146" actId="14100"/>
          <ac:spMkLst>
            <pc:docMk/>
            <pc:sldMk cId="0" sldId="256"/>
            <ac:spMk id="84" creationId="{00000000-0000-0000-0000-000000000000}"/>
          </ac:spMkLst>
        </pc:spChg>
        <pc:graphicFrameChg chg="modGraphic">
          <ac:chgData name="Shivam Dalmia" userId="7999a76dbd0eb8bf" providerId="LiveId" clId="{97635E9A-C55F-4365-857A-A6FAF9B0EBE3}" dt="2019-01-17T20:25:02.996" v="145" actId="20577"/>
          <ac:graphicFrameMkLst>
            <pc:docMk/>
            <pc:sldMk cId="0" sldId="256"/>
            <ac:graphicFrameMk id="85" creationId="{00000000-0000-0000-0000-000000000000}"/>
          </ac:graphicFrameMkLst>
        </pc:graphicFrameChg>
      </pc:sldChg>
      <pc:sldChg chg="del modTransition">
        <pc:chgData name="Shivam Dalmia" userId="7999a76dbd0eb8bf" providerId="LiveId" clId="{97635E9A-C55F-4365-857A-A6FAF9B0EBE3}" dt="2019-01-17T20:25:20.665" v="147" actId="2696"/>
        <pc:sldMkLst>
          <pc:docMk/>
          <pc:sldMk cId="0" sldId="262"/>
        </pc:sldMkLst>
      </pc:sldChg>
      <pc:sldChg chg="modSp del modTransition">
        <pc:chgData name="Shivam Dalmia" userId="7999a76dbd0eb8bf" providerId="LiveId" clId="{97635E9A-C55F-4365-857A-A6FAF9B0EBE3}" dt="2019-01-17T20:25:20.688" v="148" actId="2696"/>
        <pc:sldMkLst>
          <pc:docMk/>
          <pc:sldMk cId="0" sldId="263"/>
        </pc:sldMkLst>
        <pc:spChg chg="mod">
          <ac:chgData name="Shivam Dalmia" userId="7999a76dbd0eb8bf" providerId="LiveId" clId="{97635E9A-C55F-4365-857A-A6FAF9B0EBE3}" dt="2019-01-17T19:53:30.648" v="40" actId="2711"/>
          <ac:spMkLst>
            <pc:docMk/>
            <pc:sldMk cId="0" sldId="263"/>
            <ac:spMk id="127" creationId="{00000000-0000-0000-0000-000000000000}"/>
          </ac:spMkLst>
        </pc:spChg>
      </pc:sldChg>
      <pc:sldChg chg="addSp modSp del modAnim">
        <pc:chgData name="Shivam Dalmia" userId="7999a76dbd0eb8bf" providerId="LiveId" clId="{97635E9A-C55F-4365-857A-A6FAF9B0EBE3}" dt="2019-01-17T19:54:17.808" v="48" actId="2696"/>
        <pc:sldMkLst>
          <pc:docMk/>
          <pc:sldMk cId="0" sldId="264"/>
        </pc:sldMkLst>
        <pc:spChg chg="add mod">
          <ac:chgData name="Shivam Dalmia" userId="7999a76dbd0eb8bf" providerId="LiveId" clId="{97635E9A-C55F-4365-857A-A6FAF9B0EBE3}" dt="2019-01-17T19:54:08.534" v="47" actId="1076"/>
          <ac:spMkLst>
            <pc:docMk/>
            <pc:sldMk cId="0" sldId="264"/>
            <ac:spMk id="2" creationId="{59163CFD-AB18-4573-BFD3-11A989B5F9D1}"/>
          </ac:spMkLst>
        </pc:spChg>
        <pc:spChg chg="mod">
          <ac:chgData name="Shivam Dalmia" userId="7999a76dbd0eb8bf" providerId="LiveId" clId="{97635E9A-C55F-4365-857A-A6FAF9B0EBE3}" dt="2019-01-17T19:53:36.266" v="42" actId="6549"/>
          <ac:spMkLst>
            <pc:docMk/>
            <pc:sldMk cId="0" sldId="264"/>
            <ac:spMk id="133" creationId="{00000000-0000-0000-0000-000000000000}"/>
          </ac:spMkLst>
        </pc:spChg>
      </pc:sldChg>
      <pc:sldChg chg="modSp del modTransition modAnim">
        <pc:chgData name="Shivam Dalmia" userId="7999a76dbd0eb8bf" providerId="LiveId" clId="{97635E9A-C55F-4365-857A-A6FAF9B0EBE3}" dt="2019-01-17T20:25:20.727" v="149" actId="2696"/>
        <pc:sldMkLst>
          <pc:docMk/>
          <pc:sldMk cId="0" sldId="265"/>
        </pc:sldMkLst>
        <pc:spChg chg="mod">
          <ac:chgData name="Shivam Dalmia" userId="7999a76dbd0eb8bf" providerId="LiveId" clId="{97635E9A-C55F-4365-857A-A6FAF9B0EBE3}" dt="2019-01-17T19:54:22.658" v="49" actId="14100"/>
          <ac:spMkLst>
            <pc:docMk/>
            <pc:sldMk cId="0" sldId="265"/>
            <ac:spMk id="138" creationId="{00000000-0000-0000-0000-000000000000}"/>
          </ac:spMkLst>
        </pc:spChg>
        <pc:spChg chg="mod">
          <ac:chgData name="Shivam Dalmia" userId="7999a76dbd0eb8bf" providerId="LiveId" clId="{97635E9A-C55F-4365-857A-A6FAF9B0EBE3}" dt="2019-01-17T19:54:31.102" v="50" actId="2711"/>
          <ac:spMkLst>
            <pc:docMk/>
            <pc:sldMk cId="0" sldId="265"/>
            <ac:spMk id="139" creationId="{00000000-0000-0000-0000-000000000000}"/>
          </ac:spMkLst>
        </pc:spChg>
      </pc:sldChg>
      <pc:sldChg chg="addSp modSp del mod modTransition setBg modAnim modNotesTx">
        <pc:chgData name="Shivam Dalmia" userId="7999a76dbd0eb8bf" providerId="LiveId" clId="{97635E9A-C55F-4365-857A-A6FAF9B0EBE3}" dt="2019-01-17T20:25:20.765" v="150" actId="2696"/>
        <pc:sldMkLst>
          <pc:docMk/>
          <pc:sldMk cId="0" sldId="266"/>
        </pc:sldMkLst>
        <pc:spChg chg="add">
          <ac:chgData name="Shivam Dalmia" userId="7999a76dbd0eb8bf" providerId="LiveId" clId="{97635E9A-C55F-4365-857A-A6FAF9B0EBE3}" dt="2019-01-17T19:55:00.808" v="54" actId="26606"/>
          <ac:spMkLst>
            <pc:docMk/>
            <pc:sldMk cId="0" sldId="266"/>
            <ac:spMk id="86" creationId="{4281BC32-FF58-4898-A6B5-7B3D059BCEB0}"/>
          </ac:spMkLst>
        </pc:spChg>
        <pc:spChg chg="add">
          <ac:chgData name="Shivam Dalmia" userId="7999a76dbd0eb8bf" providerId="LiveId" clId="{97635E9A-C55F-4365-857A-A6FAF9B0EBE3}" dt="2019-01-17T19:55:00.808" v="54" actId="26606"/>
          <ac:spMkLst>
            <pc:docMk/>
            <pc:sldMk cId="0" sldId="266"/>
            <ac:spMk id="88" creationId="{0D614406-135F-4875-9C87-53822CB19ABB}"/>
          </ac:spMkLst>
        </pc:spChg>
        <pc:spChg chg="add">
          <ac:chgData name="Shivam Dalmia" userId="7999a76dbd0eb8bf" providerId="LiveId" clId="{97635E9A-C55F-4365-857A-A6FAF9B0EBE3}" dt="2019-01-17T19:55:00.808" v="54" actId="26606"/>
          <ac:spMkLst>
            <pc:docMk/>
            <pc:sldMk cId="0" sldId="266"/>
            <ac:spMk id="92" creationId="{C2E5FCF0-567A-448C-A6E3-920BFC702C2F}"/>
          </ac:spMkLst>
        </pc:spChg>
        <pc:spChg chg="mod">
          <ac:chgData name="Shivam Dalmia" userId="7999a76dbd0eb8bf" providerId="LiveId" clId="{97635E9A-C55F-4365-857A-A6FAF9B0EBE3}" dt="2019-01-17T19:55:00.808" v="54" actId="26606"/>
          <ac:spMkLst>
            <pc:docMk/>
            <pc:sldMk cId="0" sldId="266"/>
            <ac:spMk id="144" creationId="{00000000-0000-0000-0000-000000000000}"/>
          </ac:spMkLst>
        </pc:spChg>
        <pc:spChg chg="mod">
          <ac:chgData name="Shivam Dalmia" userId="7999a76dbd0eb8bf" providerId="LiveId" clId="{97635E9A-C55F-4365-857A-A6FAF9B0EBE3}" dt="2019-01-17T19:55:00.808" v="54" actId="26606"/>
          <ac:spMkLst>
            <pc:docMk/>
            <pc:sldMk cId="0" sldId="266"/>
            <ac:spMk id="145" creationId="{00000000-0000-0000-0000-000000000000}"/>
          </ac:spMkLst>
        </pc:spChg>
        <pc:cxnChg chg="add">
          <ac:chgData name="Shivam Dalmia" userId="7999a76dbd0eb8bf" providerId="LiveId" clId="{97635E9A-C55F-4365-857A-A6FAF9B0EBE3}" dt="2019-01-17T19:55:00.808" v="54" actId="26606"/>
          <ac:cxnSpMkLst>
            <pc:docMk/>
            <pc:sldMk cId="0" sldId="266"/>
            <ac:cxnSpMk id="90" creationId="{C6C21149-7D17-44C2-AFB6-4D931DC55FB1}"/>
          </ac:cxnSpMkLst>
        </pc:cxnChg>
      </pc:sldChg>
      <pc:sldChg chg="addSp modSp del mod modTransition setBg">
        <pc:chgData name="Shivam Dalmia" userId="7999a76dbd0eb8bf" providerId="LiveId" clId="{97635E9A-C55F-4365-857A-A6FAF9B0EBE3}" dt="2019-01-17T20:25:20.796" v="151" actId="2696"/>
        <pc:sldMkLst>
          <pc:docMk/>
          <pc:sldMk cId="0" sldId="267"/>
        </pc:sldMkLst>
        <pc:spChg chg="add">
          <ac:chgData name="Shivam Dalmia" userId="7999a76dbd0eb8bf" providerId="LiveId" clId="{97635E9A-C55F-4365-857A-A6FAF9B0EBE3}" dt="2019-01-17T19:55:12.667" v="55" actId="26606"/>
          <ac:spMkLst>
            <pc:docMk/>
            <pc:sldMk cId="0" sldId="267"/>
            <ac:spMk id="92" creationId="{4281BC32-FF58-4898-A6B5-7B3D059BCEB0}"/>
          </ac:spMkLst>
        </pc:spChg>
        <pc:spChg chg="add">
          <ac:chgData name="Shivam Dalmia" userId="7999a76dbd0eb8bf" providerId="LiveId" clId="{97635E9A-C55F-4365-857A-A6FAF9B0EBE3}" dt="2019-01-17T19:55:12.667" v="55" actId="26606"/>
          <ac:spMkLst>
            <pc:docMk/>
            <pc:sldMk cId="0" sldId="267"/>
            <ac:spMk id="94" creationId="{0D614406-135F-4875-9C87-53822CB19ABB}"/>
          </ac:spMkLst>
        </pc:spChg>
        <pc:spChg chg="add">
          <ac:chgData name="Shivam Dalmia" userId="7999a76dbd0eb8bf" providerId="LiveId" clId="{97635E9A-C55F-4365-857A-A6FAF9B0EBE3}" dt="2019-01-17T19:55:12.667" v="55" actId="26606"/>
          <ac:spMkLst>
            <pc:docMk/>
            <pc:sldMk cId="0" sldId="267"/>
            <ac:spMk id="98" creationId="{C2E5FCF0-567A-448C-A6E3-920BFC702C2F}"/>
          </ac:spMkLst>
        </pc:spChg>
        <pc:spChg chg="mod">
          <ac:chgData name="Shivam Dalmia" userId="7999a76dbd0eb8bf" providerId="LiveId" clId="{97635E9A-C55F-4365-857A-A6FAF9B0EBE3}" dt="2019-01-17T19:55:12.667" v="55" actId="26606"/>
          <ac:spMkLst>
            <pc:docMk/>
            <pc:sldMk cId="0" sldId="267"/>
            <ac:spMk id="150" creationId="{00000000-0000-0000-0000-000000000000}"/>
          </ac:spMkLst>
        </pc:spChg>
        <pc:spChg chg="mod">
          <ac:chgData name="Shivam Dalmia" userId="7999a76dbd0eb8bf" providerId="LiveId" clId="{97635E9A-C55F-4365-857A-A6FAF9B0EBE3}" dt="2019-01-17T19:55:23.421" v="56" actId="2711"/>
          <ac:spMkLst>
            <pc:docMk/>
            <pc:sldMk cId="0" sldId="267"/>
            <ac:spMk id="151" creationId="{00000000-0000-0000-0000-000000000000}"/>
          </ac:spMkLst>
        </pc:spChg>
        <pc:cxnChg chg="add">
          <ac:chgData name="Shivam Dalmia" userId="7999a76dbd0eb8bf" providerId="LiveId" clId="{97635E9A-C55F-4365-857A-A6FAF9B0EBE3}" dt="2019-01-17T19:55:12.667" v="55" actId="26606"/>
          <ac:cxnSpMkLst>
            <pc:docMk/>
            <pc:sldMk cId="0" sldId="267"/>
            <ac:cxnSpMk id="96" creationId="{C6C21149-7D17-44C2-AFB6-4D931DC55FB1}"/>
          </ac:cxnSpMkLst>
        </pc:cxnChg>
      </pc:sldChg>
      <pc:sldChg chg="addSp modSp del mod modTransition setBg">
        <pc:chgData name="Shivam Dalmia" userId="7999a76dbd0eb8bf" providerId="LiveId" clId="{97635E9A-C55F-4365-857A-A6FAF9B0EBE3}" dt="2019-01-17T20:25:20.880" v="152" actId="2696"/>
        <pc:sldMkLst>
          <pc:docMk/>
          <pc:sldMk cId="0" sldId="268"/>
        </pc:sldMkLst>
        <pc:spChg chg="add">
          <ac:chgData name="Shivam Dalmia" userId="7999a76dbd0eb8bf" providerId="LiveId" clId="{97635E9A-C55F-4365-857A-A6FAF9B0EBE3}" dt="2019-01-17T19:55:38.309" v="58" actId="26606"/>
          <ac:spMkLst>
            <pc:docMk/>
            <pc:sldMk cId="0" sldId="268"/>
            <ac:spMk id="98" creationId="{4281BC32-FF58-4898-A6B5-7B3D059BCEB0}"/>
          </ac:spMkLst>
        </pc:spChg>
        <pc:spChg chg="add">
          <ac:chgData name="Shivam Dalmia" userId="7999a76dbd0eb8bf" providerId="LiveId" clId="{97635E9A-C55F-4365-857A-A6FAF9B0EBE3}" dt="2019-01-17T19:55:38.309" v="58" actId="26606"/>
          <ac:spMkLst>
            <pc:docMk/>
            <pc:sldMk cId="0" sldId="268"/>
            <ac:spMk id="100" creationId="{0D614406-135F-4875-9C87-53822CB19ABB}"/>
          </ac:spMkLst>
        </pc:spChg>
        <pc:spChg chg="add">
          <ac:chgData name="Shivam Dalmia" userId="7999a76dbd0eb8bf" providerId="LiveId" clId="{97635E9A-C55F-4365-857A-A6FAF9B0EBE3}" dt="2019-01-17T19:55:38.309" v="58" actId="26606"/>
          <ac:spMkLst>
            <pc:docMk/>
            <pc:sldMk cId="0" sldId="268"/>
            <ac:spMk id="104" creationId="{C2E5FCF0-567A-448C-A6E3-920BFC702C2F}"/>
          </ac:spMkLst>
        </pc:spChg>
        <pc:spChg chg="mod">
          <ac:chgData name="Shivam Dalmia" userId="7999a76dbd0eb8bf" providerId="LiveId" clId="{97635E9A-C55F-4365-857A-A6FAF9B0EBE3}" dt="2019-01-17T19:55:38.309" v="58" actId="26606"/>
          <ac:spMkLst>
            <pc:docMk/>
            <pc:sldMk cId="0" sldId="268"/>
            <ac:spMk id="156" creationId="{00000000-0000-0000-0000-000000000000}"/>
          </ac:spMkLst>
        </pc:spChg>
        <pc:spChg chg="mod">
          <ac:chgData name="Shivam Dalmia" userId="7999a76dbd0eb8bf" providerId="LiveId" clId="{97635E9A-C55F-4365-857A-A6FAF9B0EBE3}" dt="2019-01-17T19:55:38.309" v="58" actId="26606"/>
          <ac:spMkLst>
            <pc:docMk/>
            <pc:sldMk cId="0" sldId="268"/>
            <ac:spMk id="157" creationId="{00000000-0000-0000-0000-000000000000}"/>
          </ac:spMkLst>
        </pc:spChg>
        <pc:cxnChg chg="add">
          <ac:chgData name="Shivam Dalmia" userId="7999a76dbd0eb8bf" providerId="LiveId" clId="{97635E9A-C55F-4365-857A-A6FAF9B0EBE3}" dt="2019-01-17T19:55:38.309" v="58" actId="26606"/>
          <ac:cxnSpMkLst>
            <pc:docMk/>
            <pc:sldMk cId="0" sldId="268"/>
            <ac:cxnSpMk id="102" creationId="{C6C21149-7D17-44C2-AFB6-4D931DC55FB1}"/>
          </ac:cxnSpMkLst>
        </pc:cxnChg>
      </pc:sldChg>
      <pc:sldChg chg="del modTransition">
        <pc:chgData name="Shivam Dalmia" userId="7999a76dbd0eb8bf" providerId="LiveId" clId="{97635E9A-C55F-4365-857A-A6FAF9B0EBE3}" dt="2019-01-17T20:25:20.930" v="153" actId="2696"/>
        <pc:sldMkLst>
          <pc:docMk/>
          <pc:sldMk cId="0" sldId="269"/>
        </pc:sldMkLst>
      </pc:sldChg>
      <pc:sldChg chg="del modTransition">
        <pc:chgData name="Shivam Dalmia" userId="7999a76dbd0eb8bf" providerId="LiveId" clId="{97635E9A-C55F-4365-857A-A6FAF9B0EBE3}" dt="2019-01-17T20:25:20.954" v="154" actId="2696"/>
        <pc:sldMkLst>
          <pc:docMk/>
          <pc:sldMk cId="0" sldId="270"/>
        </pc:sldMkLst>
      </pc:sldChg>
      <pc:sldChg chg="modSp del">
        <pc:chgData name="Shivam Dalmia" userId="7999a76dbd0eb8bf" providerId="LiveId" clId="{97635E9A-C55F-4365-857A-A6FAF9B0EBE3}" dt="2019-01-17T20:18:12.015" v="60" actId="2696"/>
        <pc:sldMkLst>
          <pc:docMk/>
          <pc:sldMk cId="0" sldId="272"/>
        </pc:sldMkLst>
        <pc:spChg chg="mod">
          <ac:chgData name="Shivam Dalmia" userId="7999a76dbd0eb8bf" providerId="LiveId" clId="{97635E9A-C55F-4365-857A-A6FAF9B0EBE3}" dt="2019-01-04T00:09:38.415" v="36" actId="403"/>
          <ac:spMkLst>
            <pc:docMk/>
            <pc:sldMk cId="0" sldId="272"/>
            <ac:spMk id="181" creationId="{00000000-0000-0000-0000-000000000000}"/>
          </ac:spMkLst>
        </pc:spChg>
      </pc:sldChg>
      <pc:sldChg chg="modSp del">
        <pc:chgData name="Shivam Dalmia" userId="7999a76dbd0eb8bf" providerId="LiveId" clId="{97635E9A-C55F-4365-857A-A6FAF9B0EBE3}" dt="2019-01-17T20:18:16.285" v="61" actId="2696"/>
        <pc:sldMkLst>
          <pc:docMk/>
          <pc:sldMk cId="0" sldId="274"/>
        </pc:sldMkLst>
        <pc:spChg chg="mod">
          <ac:chgData name="Shivam Dalmia" userId="7999a76dbd0eb8bf" providerId="LiveId" clId="{97635E9A-C55F-4365-857A-A6FAF9B0EBE3}" dt="2019-01-04T00:09:54.386" v="39" actId="2711"/>
          <ac:spMkLst>
            <pc:docMk/>
            <pc:sldMk cId="0" sldId="274"/>
            <ac:spMk id="193" creationId="{00000000-0000-0000-0000-000000000000}"/>
          </ac:spMkLst>
        </pc:spChg>
      </pc:sldChg>
      <pc:sldChg chg="addSp delSp modSp mod setBg">
        <pc:chgData name="Shivam Dalmia" userId="7999a76dbd0eb8bf" providerId="LiveId" clId="{97635E9A-C55F-4365-857A-A6FAF9B0EBE3}" dt="2019-01-17T20:19:17.240" v="67" actId="26606"/>
        <pc:sldMkLst>
          <pc:docMk/>
          <pc:sldMk cId="750186007" sldId="278"/>
        </pc:sldMkLst>
        <pc:spChg chg="mod">
          <ac:chgData name="Shivam Dalmia" userId="7999a76dbd0eb8bf" providerId="LiveId" clId="{97635E9A-C55F-4365-857A-A6FAF9B0EBE3}" dt="2019-01-17T20:19:17.240" v="67" actId="26606"/>
          <ac:spMkLst>
            <pc:docMk/>
            <pc:sldMk cId="750186007" sldId="278"/>
            <ac:spMk id="90" creationId="{00000000-0000-0000-0000-000000000000}"/>
          </ac:spMkLst>
        </pc:spChg>
        <pc:spChg chg="del mod">
          <ac:chgData name="Shivam Dalmia" userId="7999a76dbd0eb8bf" providerId="LiveId" clId="{97635E9A-C55F-4365-857A-A6FAF9B0EBE3}" dt="2019-01-17T20:19:17.240" v="67" actId="26606"/>
          <ac:spMkLst>
            <pc:docMk/>
            <pc:sldMk cId="750186007" sldId="278"/>
            <ac:spMk id="91" creationId="{00000000-0000-0000-0000-000000000000}"/>
          </ac:spMkLst>
        </pc:spChg>
        <pc:spChg chg="add">
          <ac:chgData name="Shivam Dalmia" userId="7999a76dbd0eb8bf" providerId="LiveId" clId="{97635E9A-C55F-4365-857A-A6FAF9B0EBE3}" dt="2019-01-17T20:19:17.240" v="67" actId="26606"/>
          <ac:spMkLst>
            <pc:docMk/>
            <pc:sldMk cId="750186007" sldId="278"/>
            <ac:spMk id="98" creationId="{4281BC32-FF58-4898-A6B5-7B3D059BCEB0}"/>
          </ac:spMkLst>
        </pc:spChg>
        <pc:spChg chg="add">
          <ac:chgData name="Shivam Dalmia" userId="7999a76dbd0eb8bf" providerId="LiveId" clId="{97635E9A-C55F-4365-857A-A6FAF9B0EBE3}" dt="2019-01-17T20:19:17.240" v="67" actId="26606"/>
          <ac:spMkLst>
            <pc:docMk/>
            <pc:sldMk cId="750186007" sldId="278"/>
            <ac:spMk id="100" creationId="{0D614406-135F-4875-9C87-53822CB19ABB}"/>
          </ac:spMkLst>
        </pc:spChg>
        <pc:spChg chg="add">
          <ac:chgData name="Shivam Dalmia" userId="7999a76dbd0eb8bf" providerId="LiveId" clId="{97635E9A-C55F-4365-857A-A6FAF9B0EBE3}" dt="2019-01-17T20:19:17.240" v="67" actId="26606"/>
          <ac:spMkLst>
            <pc:docMk/>
            <pc:sldMk cId="750186007" sldId="278"/>
            <ac:spMk id="104" creationId="{C2E5FCF0-567A-448C-A6E3-920BFC702C2F}"/>
          </ac:spMkLst>
        </pc:spChg>
        <pc:graphicFrameChg chg="add">
          <ac:chgData name="Shivam Dalmia" userId="7999a76dbd0eb8bf" providerId="LiveId" clId="{97635E9A-C55F-4365-857A-A6FAF9B0EBE3}" dt="2019-01-17T20:19:17.240" v="67" actId="26606"/>
          <ac:graphicFrameMkLst>
            <pc:docMk/>
            <pc:sldMk cId="750186007" sldId="278"/>
            <ac:graphicFrameMk id="93" creationId="{4A7E2EDA-C536-40CF-8374-EF6EEAFB6DD7}"/>
          </ac:graphicFrameMkLst>
        </pc:graphicFrameChg>
        <pc:cxnChg chg="add">
          <ac:chgData name="Shivam Dalmia" userId="7999a76dbd0eb8bf" providerId="LiveId" clId="{97635E9A-C55F-4365-857A-A6FAF9B0EBE3}" dt="2019-01-17T20:19:17.240" v="67" actId="26606"/>
          <ac:cxnSpMkLst>
            <pc:docMk/>
            <pc:sldMk cId="750186007" sldId="278"/>
            <ac:cxnSpMk id="102" creationId="{C6C21149-7D17-44C2-AFB6-4D931DC55FB1}"/>
          </ac:cxnSpMkLst>
        </pc:cxnChg>
      </pc:sldChg>
      <pc:sldChg chg="addSp modSp mod setBg">
        <pc:chgData name="Shivam Dalmia" userId="7999a76dbd0eb8bf" providerId="LiveId" clId="{97635E9A-C55F-4365-857A-A6FAF9B0EBE3}" dt="2019-01-17T20:24:30.105" v="115" actId="26606"/>
        <pc:sldMkLst>
          <pc:docMk/>
          <pc:sldMk cId="121834967" sldId="279"/>
        </pc:sldMkLst>
        <pc:spChg chg="mod">
          <ac:chgData name="Shivam Dalmia" userId="7999a76dbd0eb8bf" providerId="LiveId" clId="{97635E9A-C55F-4365-857A-A6FAF9B0EBE3}" dt="2019-01-17T20:24:30.105" v="115" actId="26606"/>
          <ac:spMkLst>
            <pc:docMk/>
            <pc:sldMk cId="121834967" sldId="279"/>
            <ac:spMk id="96" creationId="{00000000-0000-0000-0000-000000000000}"/>
          </ac:spMkLst>
        </pc:spChg>
        <pc:spChg chg="mod">
          <ac:chgData name="Shivam Dalmia" userId="7999a76dbd0eb8bf" providerId="LiveId" clId="{97635E9A-C55F-4365-857A-A6FAF9B0EBE3}" dt="2019-01-17T20:24:30.105" v="115" actId="26606"/>
          <ac:spMkLst>
            <pc:docMk/>
            <pc:sldMk cId="121834967" sldId="279"/>
            <ac:spMk id="97" creationId="{00000000-0000-0000-0000-000000000000}"/>
          </ac:spMkLst>
        </pc:spChg>
        <pc:spChg chg="add">
          <ac:chgData name="Shivam Dalmia" userId="7999a76dbd0eb8bf" providerId="LiveId" clId="{97635E9A-C55F-4365-857A-A6FAF9B0EBE3}" dt="2019-01-17T20:24:30.105" v="115" actId="26606"/>
          <ac:spMkLst>
            <pc:docMk/>
            <pc:sldMk cId="121834967" sldId="279"/>
            <ac:spMk id="102" creationId="{A0501A84-E03A-4644-83BE-A65F0ACCCC61}"/>
          </ac:spMkLst>
        </pc:spChg>
        <pc:spChg chg="add">
          <ac:chgData name="Shivam Dalmia" userId="7999a76dbd0eb8bf" providerId="LiveId" clId="{97635E9A-C55F-4365-857A-A6FAF9B0EBE3}" dt="2019-01-17T20:24:30.105" v="115" actId="26606"/>
          <ac:spMkLst>
            <pc:docMk/>
            <pc:sldMk cId="121834967" sldId="279"/>
            <ac:spMk id="104" creationId="{33B1EE1F-6738-485F-A620-2602F7683DFB}"/>
          </ac:spMkLst>
        </pc:spChg>
        <pc:spChg chg="add">
          <ac:chgData name="Shivam Dalmia" userId="7999a76dbd0eb8bf" providerId="LiveId" clId="{97635E9A-C55F-4365-857A-A6FAF9B0EBE3}" dt="2019-01-17T20:24:30.105" v="115" actId="26606"/>
          <ac:spMkLst>
            <pc:docMk/>
            <pc:sldMk cId="121834967" sldId="279"/>
            <ac:spMk id="108" creationId="{D9949DD4-1FB3-4162-9489-E2488DEC36F0}"/>
          </ac:spMkLst>
        </pc:spChg>
        <pc:cxnChg chg="add">
          <ac:chgData name="Shivam Dalmia" userId="7999a76dbd0eb8bf" providerId="LiveId" clId="{97635E9A-C55F-4365-857A-A6FAF9B0EBE3}" dt="2019-01-17T20:24:30.105" v="115" actId="26606"/>
          <ac:cxnSpMkLst>
            <pc:docMk/>
            <pc:sldMk cId="121834967" sldId="279"/>
            <ac:cxnSpMk id="106" creationId="{ADC544FB-7860-4381-935B-43879C94F627}"/>
          </ac:cxnSpMkLst>
        </pc:cxnChg>
      </pc:sldChg>
      <pc:sldChg chg="addSp modSp mod setBg">
        <pc:chgData name="Shivam Dalmia" userId="7999a76dbd0eb8bf" providerId="LiveId" clId="{97635E9A-C55F-4365-857A-A6FAF9B0EBE3}" dt="2019-01-17T20:23:10.934" v="103" actId="403"/>
        <pc:sldMkLst>
          <pc:docMk/>
          <pc:sldMk cId="166807189" sldId="280"/>
        </pc:sldMkLst>
        <pc:spChg chg="mod">
          <ac:chgData name="Shivam Dalmia" userId="7999a76dbd0eb8bf" providerId="LiveId" clId="{97635E9A-C55F-4365-857A-A6FAF9B0EBE3}" dt="2019-01-17T20:23:08.221" v="102" actId="26606"/>
          <ac:spMkLst>
            <pc:docMk/>
            <pc:sldMk cId="166807189" sldId="280"/>
            <ac:spMk id="102" creationId="{00000000-0000-0000-0000-000000000000}"/>
          </ac:spMkLst>
        </pc:spChg>
        <pc:spChg chg="mod">
          <ac:chgData name="Shivam Dalmia" userId="7999a76dbd0eb8bf" providerId="LiveId" clId="{97635E9A-C55F-4365-857A-A6FAF9B0EBE3}" dt="2019-01-17T20:23:10.934" v="103" actId="403"/>
          <ac:spMkLst>
            <pc:docMk/>
            <pc:sldMk cId="166807189" sldId="280"/>
            <ac:spMk id="103" creationId="{00000000-0000-0000-0000-000000000000}"/>
          </ac:spMkLst>
        </pc:spChg>
        <pc:spChg chg="add">
          <ac:chgData name="Shivam Dalmia" userId="7999a76dbd0eb8bf" providerId="LiveId" clId="{97635E9A-C55F-4365-857A-A6FAF9B0EBE3}" dt="2019-01-17T20:23:08.221" v="102" actId="26606"/>
          <ac:spMkLst>
            <pc:docMk/>
            <pc:sldMk cId="166807189" sldId="280"/>
            <ac:spMk id="108" creationId="{718B0F80-1C8E-49FA-9B66-C9285753E25F}"/>
          </ac:spMkLst>
        </pc:spChg>
        <pc:spChg chg="add">
          <ac:chgData name="Shivam Dalmia" userId="7999a76dbd0eb8bf" providerId="LiveId" clId="{97635E9A-C55F-4365-857A-A6FAF9B0EBE3}" dt="2019-01-17T20:23:08.221" v="102" actId="26606"/>
          <ac:spMkLst>
            <pc:docMk/>
            <pc:sldMk cId="166807189" sldId="280"/>
            <ac:spMk id="110" creationId="{CEF2B853-4083-4B70-AC2A-F79D80809342}"/>
          </ac:spMkLst>
        </pc:spChg>
        <pc:cxnChg chg="add">
          <ac:chgData name="Shivam Dalmia" userId="7999a76dbd0eb8bf" providerId="LiveId" clId="{97635E9A-C55F-4365-857A-A6FAF9B0EBE3}" dt="2019-01-17T20:23:08.221" v="102" actId="26606"/>
          <ac:cxnSpMkLst>
            <pc:docMk/>
            <pc:sldMk cId="166807189" sldId="280"/>
            <ac:cxnSpMk id="112" creationId="{D434EAAF-BF44-4CCC-84D4-105F3370AFFC}"/>
          </ac:cxnSpMkLst>
        </pc:cxnChg>
      </pc:sldChg>
      <pc:sldChg chg="addSp delSp modSp mod setBg delDesignElem">
        <pc:chgData name="Shivam Dalmia" userId="7999a76dbd0eb8bf" providerId="LiveId" clId="{97635E9A-C55F-4365-857A-A6FAF9B0EBE3}" dt="2019-01-17T20:21:59.159" v="98" actId="20577"/>
        <pc:sldMkLst>
          <pc:docMk/>
          <pc:sldMk cId="1827745561" sldId="284"/>
        </pc:sldMkLst>
        <pc:spChg chg="add del mod">
          <ac:chgData name="Shivam Dalmia" userId="7999a76dbd0eb8bf" providerId="LiveId" clId="{97635E9A-C55F-4365-857A-A6FAF9B0EBE3}" dt="2019-01-17T20:20:25.395" v="78"/>
          <ac:spMkLst>
            <pc:docMk/>
            <pc:sldMk cId="1827745561" sldId="284"/>
            <ac:spMk id="2" creationId="{F232670C-3D5A-4463-AAC2-D871F94237F7}"/>
          </ac:spMkLst>
        </pc:spChg>
        <pc:spChg chg="add del mod">
          <ac:chgData name="Shivam Dalmia" userId="7999a76dbd0eb8bf" providerId="LiveId" clId="{97635E9A-C55F-4365-857A-A6FAF9B0EBE3}" dt="2019-01-17T20:20:25.395" v="78"/>
          <ac:spMkLst>
            <pc:docMk/>
            <pc:sldMk cId="1827745561" sldId="284"/>
            <ac:spMk id="3" creationId="{3115459F-D881-4A51-AFF4-D3CB6E1F8360}"/>
          </ac:spMkLst>
        </pc:spChg>
        <pc:spChg chg="add mod">
          <ac:chgData name="Shivam Dalmia" userId="7999a76dbd0eb8bf" providerId="LiveId" clId="{97635E9A-C55F-4365-857A-A6FAF9B0EBE3}" dt="2019-01-17T20:21:39.453" v="94" actId="1076"/>
          <ac:spMkLst>
            <pc:docMk/>
            <pc:sldMk cId="1827745561" sldId="284"/>
            <ac:spMk id="4" creationId="{6F4600DD-AEA7-44B0-93C4-A0B9192DC52F}"/>
          </ac:spMkLst>
        </pc:spChg>
        <pc:spChg chg="add del mod">
          <ac:chgData name="Shivam Dalmia" userId="7999a76dbd0eb8bf" providerId="LiveId" clId="{97635E9A-C55F-4365-857A-A6FAF9B0EBE3}" dt="2019-01-17T20:21:18.203" v="90" actId="478"/>
          <ac:spMkLst>
            <pc:docMk/>
            <pc:sldMk cId="1827745561" sldId="284"/>
            <ac:spMk id="5" creationId="{BD83CB65-70C5-469B-9BBF-4A681416CA0A}"/>
          </ac:spMkLst>
        </pc:spChg>
        <pc:spChg chg="add del">
          <ac:chgData name="Shivam Dalmia" userId="7999a76dbd0eb8bf" providerId="LiveId" clId="{97635E9A-C55F-4365-857A-A6FAF9B0EBE3}" dt="2019-01-17T20:20:09.193" v="74" actId="26606"/>
          <ac:spMkLst>
            <pc:docMk/>
            <pc:sldMk cId="1827745561" sldId="284"/>
            <ac:spMk id="113" creationId="{75A6DB5F-AA8E-4943-8F98-0ECFC8F8CA77}"/>
          </ac:spMkLst>
        </pc:spChg>
        <pc:spChg chg="add del">
          <ac:chgData name="Shivam Dalmia" userId="7999a76dbd0eb8bf" providerId="LiveId" clId="{97635E9A-C55F-4365-857A-A6FAF9B0EBE3}" dt="2019-01-17T20:20:09.193" v="74" actId="26606"/>
          <ac:spMkLst>
            <pc:docMk/>
            <pc:sldMk cId="1827745561" sldId="284"/>
            <ac:spMk id="117" creationId="{68575C10-8187-4AC4-AD72-C754EAFD2867}"/>
          </ac:spMkLst>
        </pc:spChg>
        <pc:spChg chg="add del">
          <ac:chgData name="Shivam Dalmia" userId="7999a76dbd0eb8bf" providerId="LiveId" clId="{97635E9A-C55F-4365-857A-A6FAF9B0EBE3}" dt="2019-01-17T20:20:37.793" v="81"/>
          <ac:spMkLst>
            <pc:docMk/>
            <pc:sldMk cId="1827745561" sldId="284"/>
            <ac:spMk id="122" creationId="{75A6DB5F-AA8E-4943-8F98-0ECFC8F8CA77}"/>
          </ac:spMkLst>
        </pc:spChg>
        <pc:spChg chg="add del">
          <ac:chgData name="Shivam Dalmia" userId="7999a76dbd0eb8bf" providerId="LiveId" clId="{97635E9A-C55F-4365-857A-A6FAF9B0EBE3}" dt="2019-01-17T20:20:29.710" v="79" actId="26606"/>
          <ac:spMkLst>
            <pc:docMk/>
            <pc:sldMk cId="1827745561" sldId="284"/>
            <ac:spMk id="123" creationId="{C2E5FCF0-567A-448C-A6E3-920BFC702C2F}"/>
          </ac:spMkLst>
        </pc:spChg>
        <pc:spChg chg="add del">
          <ac:chgData name="Shivam Dalmia" userId="7999a76dbd0eb8bf" providerId="LiveId" clId="{97635E9A-C55F-4365-857A-A6FAF9B0EBE3}" dt="2019-01-17T20:20:37.793" v="81"/>
          <ac:spMkLst>
            <pc:docMk/>
            <pc:sldMk cId="1827745561" sldId="284"/>
            <ac:spMk id="125" creationId="{4281BC32-FF58-4898-A6B5-7B3D059BCEB0}"/>
          </ac:spMkLst>
        </pc:spChg>
        <pc:spChg chg="add del">
          <ac:chgData name="Shivam Dalmia" userId="7999a76dbd0eb8bf" providerId="LiveId" clId="{97635E9A-C55F-4365-857A-A6FAF9B0EBE3}" dt="2019-01-17T20:20:37.793" v="81"/>
          <ac:spMkLst>
            <pc:docMk/>
            <pc:sldMk cId="1827745561" sldId="284"/>
            <ac:spMk id="127" creationId="{0D614406-135F-4875-9C87-53822CB19ABB}"/>
          </ac:spMkLst>
        </pc:spChg>
        <pc:spChg chg="add del">
          <ac:chgData name="Shivam Dalmia" userId="7999a76dbd0eb8bf" providerId="LiveId" clId="{97635E9A-C55F-4365-857A-A6FAF9B0EBE3}" dt="2019-01-17T20:20:37.793" v="81"/>
          <ac:spMkLst>
            <pc:docMk/>
            <pc:sldMk cId="1827745561" sldId="284"/>
            <ac:spMk id="131" creationId="{C2E5FCF0-567A-448C-A6E3-920BFC702C2F}"/>
          </ac:spMkLst>
        </pc:spChg>
        <pc:spChg chg="mod">
          <ac:chgData name="Shivam Dalmia" userId="7999a76dbd0eb8bf" providerId="LiveId" clId="{97635E9A-C55F-4365-857A-A6FAF9B0EBE3}" dt="2019-01-17T20:20:44.811" v="82"/>
          <ac:spMkLst>
            <pc:docMk/>
            <pc:sldMk cId="1827745561" sldId="284"/>
            <ac:spMk id="489" creationId="{00000000-0000-0000-0000-000000000000}"/>
          </ac:spMkLst>
        </pc:spChg>
        <pc:spChg chg="add del">
          <ac:chgData name="Shivam Dalmia" userId="7999a76dbd0eb8bf" providerId="LiveId" clId="{97635E9A-C55F-4365-857A-A6FAF9B0EBE3}" dt="2019-01-17T20:20:09.237" v="75" actId="26606"/>
          <ac:spMkLst>
            <pc:docMk/>
            <pc:sldMk cId="1827745561" sldId="284"/>
            <ac:spMk id="490" creationId="{00000000-0000-0000-0000-000000000000}"/>
          </ac:spMkLst>
        </pc:spChg>
        <pc:spChg chg="add del">
          <ac:chgData name="Shivam Dalmia" userId="7999a76dbd0eb8bf" providerId="LiveId" clId="{97635E9A-C55F-4365-857A-A6FAF9B0EBE3}" dt="2019-01-17T20:20:29.710" v="79" actId="26606"/>
          <ac:spMkLst>
            <pc:docMk/>
            <pc:sldMk cId="1827745561" sldId="284"/>
            <ac:spMk id="494" creationId="{75A6DB5F-AA8E-4943-8F98-0ECFC8F8CA77}"/>
          </ac:spMkLst>
        </pc:spChg>
        <pc:spChg chg="add del">
          <ac:chgData name="Shivam Dalmia" userId="7999a76dbd0eb8bf" providerId="LiveId" clId="{97635E9A-C55F-4365-857A-A6FAF9B0EBE3}" dt="2019-01-17T20:20:29.710" v="79" actId="26606"/>
          <ac:spMkLst>
            <pc:docMk/>
            <pc:sldMk cId="1827745561" sldId="284"/>
            <ac:spMk id="496" creationId="{4281BC32-FF58-4898-A6B5-7B3D059BCEB0}"/>
          </ac:spMkLst>
        </pc:spChg>
        <pc:spChg chg="add del">
          <ac:chgData name="Shivam Dalmia" userId="7999a76dbd0eb8bf" providerId="LiveId" clId="{97635E9A-C55F-4365-857A-A6FAF9B0EBE3}" dt="2019-01-17T20:20:29.710" v="79" actId="26606"/>
          <ac:spMkLst>
            <pc:docMk/>
            <pc:sldMk cId="1827745561" sldId="284"/>
            <ac:spMk id="497" creationId="{0D614406-135F-4875-9C87-53822CB19ABB}"/>
          </ac:spMkLst>
        </pc:spChg>
        <pc:graphicFrameChg chg="add del">
          <ac:chgData name="Shivam Dalmia" userId="7999a76dbd0eb8bf" providerId="LiveId" clId="{97635E9A-C55F-4365-857A-A6FAF9B0EBE3}" dt="2019-01-17T20:20:09.193" v="74" actId="26606"/>
          <ac:graphicFrameMkLst>
            <pc:docMk/>
            <pc:sldMk cId="1827745561" sldId="284"/>
            <ac:graphicFrameMk id="492" creationId="{9307C084-8552-4F91-908A-916E9981890B}"/>
          </ac:graphicFrameMkLst>
        </pc:graphicFrameChg>
        <pc:graphicFrameChg chg="add mod modGraphic">
          <ac:chgData name="Shivam Dalmia" userId="7999a76dbd0eb8bf" providerId="LiveId" clId="{97635E9A-C55F-4365-857A-A6FAF9B0EBE3}" dt="2019-01-17T20:21:59.159" v="98" actId="20577"/>
          <ac:graphicFrameMkLst>
            <pc:docMk/>
            <pc:sldMk cId="1827745561" sldId="284"/>
            <ac:graphicFrameMk id="498" creationId="{EEA9F39F-EC12-4921-8D39-7571E695F49A}"/>
          </ac:graphicFrameMkLst>
        </pc:graphicFrameChg>
        <pc:cxnChg chg="add del">
          <ac:chgData name="Shivam Dalmia" userId="7999a76dbd0eb8bf" providerId="LiveId" clId="{97635E9A-C55F-4365-857A-A6FAF9B0EBE3}" dt="2019-01-17T20:20:09.193" v="74" actId="26606"/>
          <ac:cxnSpMkLst>
            <pc:docMk/>
            <pc:sldMk cId="1827745561" sldId="284"/>
            <ac:cxnSpMk id="115" creationId="{021C9DC4-86F2-4CAF-93CE-8F39F285695C}"/>
          </ac:cxnSpMkLst>
        </pc:cxnChg>
        <pc:cxnChg chg="add del">
          <ac:chgData name="Shivam Dalmia" userId="7999a76dbd0eb8bf" providerId="LiveId" clId="{97635E9A-C55F-4365-857A-A6FAF9B0EBE3}" dt="2019-01-17T20:20:09.193" v="74" actId="26606"/>
          <ac:cxnSpMkLst>
            <pc:docMk/>
            <pc:sldMk cId="1827745561" sldId="284"/>
            <ac:cxnSpMk id="119" creationId="{74E776C9-ED67-41B7-B3A3-4DF76EF3ACEE}"/>
          </ac:cxnSpMkLst>
        </pc:cxnChg>
        <pc:cxnChg chg="add del">
          <ac:chgData name="Shivam Dalmia" userId="7999a76dbd0eb8bf" providerId="LiveId" clId="{97635E9A-C55F-4365-857A-A6FAF9B0EBE3}" dt="2019-01-17T20:20:29.710" v="79" actId="26606"/>
          <ac:cxnSpMkLst>
            <pc:docMk/>
            <pc:sldMk cId="1827745561" sldId="284"/>
            <ac:cxnSpMk id="121" creationId="{C6C21149-7D17-44C2-AFB6-4D931DC55FB1}"/>
          </ac:cxnSpMkLst>
        </pc:cxnChg>
        <pc:cxnChg chg="add del">
          <ac:chgData name="Shivam Dalmia" userId="7999a76dbd0eb8bf" providerId="LiveId" clId="{97635E9A-C55F-4365-857A-A6FAF9B0EBE3}" dt="2019-01-17T20:20:37.793" v="81"/>
          <ac:cxnSpMkLst>
            <pc:docMk/>
            <pc:sldMk cId="1827745561" sldId="284"/>
            <ac:cxnSpMk id="124" creationId="{021C9DC4-86F2-4CAF-93CE-8F39F285695C}"/>
          </ac:cxnSpMkLst>
        </pc:cxnChg>
        <pc:cxnChg chg="add del">
          <ac:chgData name="Shivam Dalmia" userId="7999a76dbd0eb8bf" providerId="LiveId" clId="{97635E9A-C55F-4365-857A-A6FAF9B0EBE3}" dt="2019-01-17T20:20:37.793" v="81"/>
          <ac:cxnSpMkLst>
            <pc:docMk/>
            <pc:sldMk cId="1827745561" sldId="284"/>
            <ac:cxnSpMk id="129" creationId="{C6C21149-7D17-44C2-AFB6-4D931DC55FB1}"/>
          </ac:cxnSpMkLst>
        </pc:cxnChg>
        <pc:cxnChg chg="add del">
          <ac:chgData name="Shivam Dalmia" userId="7999a76dbd0eb8bf" providerId="LiveId" clId="{97635E9A-C55F-4365-857A-A6FAF9B0EBE3}" dt="2019-01-17T20:20:29.710" v="79" actId="26606"/>
          <ac:cxnSpMkLst>
            <pc:docMk/>
            <pc:sldMk cId="1827745561" sldId="284"/>
            <ac:cxnSpMk id="495" creationId="{021C9DC4-86F2-4CAF-93CE-8F39F285695C}"/>
          </ac:cxnSpMkLst>
        </pc:cxnChg>
      </pc:sldChg>
      <pc:sldChg chg="addSp delSp modSp mod setBg">
        <pc:chgData name="Shivam Dalmia" userId="7999a76dbd0eb8bf" providerId="LiveId" clId="{97635E9A-C55F-4365-857A-A6FAF9B0EBE3}" dt="2019-01-17T20:22:32.541" v="100" actId="26606"/>
        <pc:sldMkLst>
          <pc:docMk/>
          <pc:sldMk cId="821263313" sldId="285"/>
        </pc:sldMkLst>
        <pc:spChg chg="add">
          <ac:chgData name="Shivam Dalmia" userId="7999a76dbd0eb8bf" providerId="LiveId" clId="{97635E9A-C55F-4365-857A-A6FAF9B0EBE3}" dt="2019-01-17T20:22:32.541" v="100" actId="26606"/>
          <ac:spMkLst>
            <pc:docMk/>
            <pc:sldMk cId="821263313" sldId="285"/>
            <ac:spMk id="121" creationId="{4281BC32-FF58-4898-A6B5-7B3D059BCEB0}"/>
          </ac:spMkLst>
        </pc:spChg>
        <pc:spChg chg="add">
          <ac:chgData name="Shivam Dalmia" userId="7999a76dbd0eb8bf" providerId="LiveId" clId="{97635E9A-C55F-4365-857A-A6FAF9B0EBE3}" dt="2019-01-17T20:22:32.541" v="100" actId="26606"/>
          <ac:spMkLst>
            <pc:docMk/>
            <pc:sldMk cId="821263313" sldId="285"/>
            <ac:spMk id="123" creationId="{0D614406-135F-4875-9C87-53822CB19ABB}"/>
          </ac:spMkLst>
        </pc:spChg>
        <pc:spChg chg="add">
          <ac:chgData name="Shivam Dalmia" userId="7999a76dbd0eb8bf" providerId="LiveId" clId="{97635E9A-C55F-4365-857A-A6FAF9B0EBE3}" dt="2019-01-17T20:22:32.541" v="100" actId="26606"/>
          <ac:spMkLst>
            <pc:docMk/>
            <pc:sldMk cId="821263313" sldId="285"/>
            <ac:spMk id="127" creationId="{C2E5FCF0-567A-448C-A6E3-920BFC702C2F}"/>
          </ac:spMkLst>
        </pc:spChg>
        <pc:spChg chg="mod">
          <ac:chgData name="Shivam Dalmia" userId="7999a76dbd0eb8bf" providerId="LiveId" clId="{97635E9A-C55F-4365-857A-A6FAF9B0EBE3}" dt="2019-01-17T20:22:32.541" v="100" actId="26606"/>
          <ac:spMkLst>
            <pc:docMk/>
            <pc:sldMk cId="821263313" sldId="285"/>
            <ac:spMk id="497" creationId="{00000000-0000-0000-0000-000000000000}"/>
          </ac:spMkLst>
        </pc:spChg>
        <pc:spChg chg="del mod">
          <ac:chgData name="Shivam Dalmia" userId="7999a76dbd0eb8bf" providerId="LiveId" clId="{97635E9A-C55F-4365-857A-A6FAF9B0EBE3}" dt="2019-01-17T20:22:32.541" v="100" actId="26606"/>
          <ac:spMkLst>
            <pc:docMk/>
            <pc:sldMk cId="821263313" sldId="285"/>
            <ac:spMk id="498" creationId="{00000000-0000-0000-0000-000000000000}"/>
          </ac:spMkLst>
        </pc:spChg>
        <pc:graphicFrameChg chg="add">
          <ac:chgData name="Shivam Dalmia" userId="7999a76dbd0eb8bf" providerId="LiveId" clId="{97635E9A-C55F-4365-857A-A6FAF9B0EBE3}" dt="2019-01-17T20:22:32.541" v="100" actId="26606"/>
          <ac:graphicFrameMkLst>
            <pc:docMk/>
            <pc:sldMk cId="821263313" sldId="285"/>
            <ac:graphicFrameMk id="500" creationId="{8E49CF03-B87F-4646-A6C5-BC4A529DD08E}"/>
          </ac:graphicFrameMkLst>
        </pc:graphicFrameChg>
        <pc:cxnChg chg="add">
          <ac:chgData name="Shivam Dalmia" userId="7999a76dbd0eb8bf" providerId="LiveId" clId="{97635E9A-C55F-4365-857A-A6FAF9B0EBE3}" dt="2019-01-17T20:22:32.541" v="100" actId="26606"/>
          <ac:cxnSpMkLst>
            <pc:docMk/>
            <pc:sldMk cId="821263313" sldId="285"/>
            <ac:cxnSpMk id="125" creationId="{C6C21149-7D17-44C2-AFB6-4D931DC55FB1}"/>
          </ac:cxnSpMkLst>
        </pc:cxnChg>
      </pc:sldChg>
      <pc:sldChg chg="modSp">
        <pc:chgData name="Shivam Dalmia" userId="7999a76dbd0eb8bf" providerId="LiveId" clId="{97635E9A-C55F-4365-857A-A6FAF9B0EBE3}" dt="2019-01-17T20:23:55.674" v="110" actId="114"/>
        <pc:sldMkLst>
          <pc:docMk/>
          <pc:sldMk cId="1449871064" sldId="286"/>
        </pc:sldMkLst>
        <pc:spChg chg="mod">
          <ac:chgData name="Shivam Dalmia" userId="7999a76dbd0eb8bf" providerId="LiveId" clId="{97635E9A-C55F-4365-857A-A6FAF9B0EBE3}" dt="2019-01-17T20:23:55.674" v="110" actId="114"/>
          <ac:spMkLst>
            <pc:docMk/>
            <pc:sldMk cId="1449871064" sldId="286"/>
            <ac:spMk id="505" creationId="{00000000-0000-0000-0000-000000000000}"/>
          </ac:spMkLst>
        </pc:spChg>
        <pc:spChg chg="mod">
          <ac:chgData name="Shivam Dalmia" userId="7999a76dbd0eb8bf" providerId="LiveId" clId="{97635E9A-C55F-4365-857A-A6FAF9B0EBE3}" dt="2019-01-17T20:23:32.724" v="107" actId="20577"/>
          <ac:spMkLst>
            <pc:docMk/>
            <pc:sldMk cId="1449871064" sldId="286"/>
            <ac:spMk id="506" creationId="{00000000-0000-0000-0000-000000000000}"/>
          </ac:spMkLst>
        </pc:spChg>
      </pc:sldChg>
      <pc:sldChg chg="add del modTransition">
        <pc:chgData name="Shivam Dalmia" userId="7999a76dbd0eb8bf" providerId="LiveId" clId="{97635E9A-C55F-4365-857A-A6FAF9B0EBE3}" dt="2019-01-17T20:24:46.707" v="116" actId="2696"/>
        <pc:sldMkLst>
          <pc:docMk/>
          <pc:sldMk cId="328126947" sldId="287"/>
        </pc:sldMkLst>
      </pc:sldChg>
      <pc:sldChg chg="addSp delSp modSp add mod setBg">
        <pc:chgData name="Shivam Dalmia" userId="7999a76dbd0eb8bf" providerId="LiveId" clId="{97635E9A-C55F-4365-857A-A6FAF9B0EBE3}" dt="2019-01-17T20:37:42.378" v="737" actId="26606"/>
        <pc:sldMkLst>
          <pc:docMk/>
          <pc:sldMk cId="3576977469" sldId="287"/>
        </pc:sldMkLst>
        <pc:spChg chg="mod">
          <ac:chgData name="Shivam Dalmia" userId="7999a76dbd0eb8bf" providerId="LiveId" clId="{97635E9A-C55F-4365-857A-A6FAF9B0EBE3}" dt="2019-01-17T20:37:42.378" v="737" actId="26606"/>
          <ac:spMkLst>
            <pc:docMk/>
            <pc:sldMk cId="3576977469" sldId="287"/>
            <ac:spMk id="2" creationId="{127F4283-9D1D-4FAD-8323-CB3B3A5B0AD8}"/>
          </ac:spMkLst>
        </pc:spChg>
        <pc:spChg chg="del mod">
          <ac:chgData name="Shivam Dalmia" userId="7999a76dbd0eb8bf" providerId="LiveId" clId="{97635E9A-C55F-4365-857A-A6FAF9B0EBE3}" dt="2019-01-17T20:37:42.378" v="737" actId="26606"/>
          <ac:spMkLst>
            <pc:docMk/>
            <pc:sldMk cId="3576977469" sldId="287"/>
            <ac:spMk id="3" creationId="{F743AC98-5BBB-4C00-8D58-F8D25A639F06}"/>
          </ac:spMkLst>
        </pc:spChg>
        <pc:spChg chg="add del">
          <ac:chgData name="Shivam Dalmia" userId="7999a76dbd0eb8bf" providerId="LiveId" clId="{97635E9A-C55F-4365-857A-A6FAF9B0EBE3}" dt="2019-01-17T20:37:42.378" v="737" actId="26606"/>
          <ac:spMkLst>
            <pc:docMk/>
            <pc:sldMk cId="3576977469" sldId="287"/>
            <ac:spMk id="8" creationId="{A0501A84-E03A-4644-83BE-A65F0ACCCC61}"/>
          </ac:spMkLst>
        </pc:spChg>
        <pc:spChg chg="add del">
          <ac:chgData name="Shivam Dalmia" userId="7999a76dbd0eb8bf" providerId="LiveId" clId="{97635E9A-C55F-4365-857A-A6FAF9B0EBE3}" dt="2019-01-17T20:37:42.378" v="737" actId="26606"/>
          <ac:spMkLst>
            <pc:docMk/>
            <pc:sldMk cId="3576977469" sldId="287"/>
            <ac:spMk id="10" creationId="{33B1EE1F-6738-485F-A620-2602F7683DFB}"/>
          </ac:spMkLst>
        </pc:spChg>
        <pc:spChg chg="add del">
          <ac:chgData name="Shivam Dalmia" userId="7999a76dbd0eb8bf" providerId="LiveId" clId="{97635E9A-C55F-4365-857A-A6FAF9B0EBE3}" dt="2019-01-17T20:37:42.378" v="737" actId="26606"/>
          <ac:spMkLst>
            <pc:docMk/>
            <pc:sldMk cId="3576977469" sldId="287"/>
            <ac:spMk id="14" creationId="{D9949DD4-1FB3-4162-9489-E2488DEC36F0}"/>
          </ac:spMkLst>
        </pc:spChg>
        <pc:spChg chg="add">
          <ac:chgData name="Shivam Dalmia" userId="7999a76dbd0eb8bf" providerId="LiveId" clId="{97635E9A-C55F-4365-857A-A6FAF9B0EBE3}" dt="2019-01-17T20:37:42.378" v="737" actId="26606"/>
          <ac:spMkLst>
            <pc:docMk/>
            <pc:sldMk cId="3576977469" sldId="287"/>
            <ac:spMk id="21" creationId="{68575C10-8187-4AC4-AD72-C754EAFD2867}"/>
          </ac:spMkLst>
        </pc:spChg>
        <pc:graphicFrameChg chg="add">
          <ac:chgData name="Shivam Dalmia" userId="7999a76dbd0eb8bf" providerId="LiveId" clId="{97635E9A-C55F-4365-857A-A6FAF9B0EBE3}" dt="2019-01-17T20:37:42.378" v="737" actId="26606"/>
          <ac:graphicFrameMkLst>
            <pc:docMk/>
            <pc:sldMk cId="3576977469" sldId="287"/>
            <ac:graphicFrameMk id="16" creationId="{669E80AD-497B-49A7-AB80-48D46D55BE79}"/>
          </ac:graphicFrameMkLst>
        </pc:graphicFrameChg>
        <pc:cxnChg chg="add del">
          <ac:chgData name="Shivam Dalmia" userId="7999a76dbd0eb8bf" providerId="LiveId" clId="{97635E9A-C55F-4365-857A-A6FAF9B0EBE3}" dt="2019-01-17T20:37:42.378" v="737" actId="26606"/>
          <ac:cxnSpMkLst>
            <pc:docMk/>
            <pc:sldMk cId="3576977469" sldId="287"/>
            <ac:cxnSpMk id="12" creationId="{ADC544FB-7860-4381-935B-43879C94F627}"/>
          </ac:cxnSpMkLst>
        </pc:cxnChg>
        <pc:cxnChg chg="add">
          <ac:chgData name="Shivam Dalmia" userId="7999a76dbd0eb8bf" providerId="LiveId" clId="{97635E9A-C55F-4365-857A-A6FAF9B0EBE3}" dt="2019-01-17T20:37:42.378" v="737" actId="26606"/>
          <ac:cxnSpMkLst>
            <pc:docMk/>
            <pc:sldMk cId="3576977469" sldId="287"/>
            <ac:cxnSpMk id="23" creationId="{74E776C9-ED67-41B7-B3A3-4DF76EF3ACEE}"/>
          </ac:cxnSpMkLst>
        </pc:cxnChg>
      </pc:sldChg>
      <pc:sldChg chg="addSp delSp modSp add mod setBg">
        <pc:chgData name="Shivam Dalmia" userId="7999a76dbd0eb8bf" providerId="LiveId" clId="{97635E9A-C55F-4365-857A-A6FAF9B0EBE3}" dt="2019-01-17T20:38:50.744" v="763" actId="26606"/>
        <pc:sldMkLst>
          <pc:docMk/>
          <pc:sldMk cId="1734942056" sldId="288"/>
        </pc:sldMkLst>
        <pc:spChg chg="mod">
          <ac:chgData name="Shivam Dalmia" userId="7999a76dbd0eb8bf" providerId="LiveId" clId="{97635E9A-C55F-4365-857A-A6FAF9B0EBE3}" dt="2019-01-17T20:38:50.744" v="763" actId="26606"/>
          <ac:spMkLst>
            <pc:docMk/>
            <pc:sldMk cId="1734942056" sldId="288"/>
            <ac:spMk id="2" creationId="{A2CAC012-A429-445E-9A0A-85BD8E40E8D6}"/>
          </ac:spMkLst>
        </pc:spChg>
        <pc:spChg chg="add del mod">
          <ac:chgData name="Shivam Dalmia" userId="7999a76dbd0eb8bf" providerId="LiveId" clId="{97635E9A-C55F-4365-857A-A6FAF9B0EBE3}" dt="2019-01-17T20:38:50.744" v="763" actId="26606"/>
          <ac:spMkLst>
            <pc:docMk/>
            <pc:sldMk cId="1734942056" sldId="288"/>
            <ac:spMk id="3" creationId="{A900F89E-6B92-4B65-A711-1E28FE0D07C7}"/>
          </ac:spMkLst>
        </pc:spChg>
        <pc:spChg chg="add del">
          <ac:chgData name="Shivam Dalmia" userId="7999a76dbd0eb8bf" providerId="LiveId" clId="{97635E9A-C55F-4365-857A-A6FAF9B0EBE3}" dt="2019-01-17T20:38:50.702" v="762" actId="26606"/>
          <ac:spMkLst>
            <pc:docMk/>
            <pc:sldMk cId="1734942056" sldId="288"/>
            <ac:spMk id="10" creationId="{68575C10-8187-4AC4-AD72-C754EAFD2867}"/>
          </ac:spMkLst>
        </pc:spChg>
        <pc:spChg chg="add">
          <ac:chgData name="Shivam Dalmia" userId="7999a76dbd0eb8bf" providerId="LiveId" clId="{97635E9A-C55F-4365-857A-A6FAF9B0EBE3}" dt="2019-01-17T20:38:50.744" v="763" actId="26606"/>
          <ac:spMkLst>
            <pc:docMk/>
            <pc:sldMk cId="1734942056" sldId="288"/>
            <ac:spMk id="15" creationId="{A0501A84-E03A-4644-83BE-A65F0ACCCC61}"/>
          </ac:spMkLst>
        </pc:spChg>
        <pc:spChg chg="add">
          <ac:chgData name="Shivam Dalmia" userId="7999a76dbd0eb8bf" providerId="LiveId" clId="{97635E9A-C55F-4365-857A-A6FAF9B0EBE3}" dt="2019-01-17T20:38:50.744" v="763" actId="26606"/>
          <ac:spMkLst>
            <pc:docMk/>
            <pc:sldMk cId="1734942056" sldId="288"/>
            <ac:spMk id="16" creationId="{D9949DD4-1FB3-4162-9489-E2488DEC36F0}"/>
          </ac:spMkLst>
        </pc:spChg>
        <pc:spChg chg="add">
          <ac:chgData name="Shivam Dalmia" userId="7999a76dbd0eb8bf" providerId="LiveId" clId="{97635E9A-C55F-4365-857A-A6FAF9B0EBE3}" dt="2019-01-17T20:38:50.744" v="763" actId="26606"/>
          <ac:spMkLst>
            <pc:docMk/>
            <pc:sldMk cId="1734942056" sldId="288"/>
            <ac:spMk id="17" creationId="{33B1EE1F-6738-485F-A620-2602F7683DFB}"/>
          </ac:spMkLst>
        </pc:spChg>
        <pc:graphicFrameChg chg="add del">
          <ac:chgData name="Shivam Dalmia" userId="7999a76dbd0eb8bf" providerId="LiveId" clId="{97635E9A-C55F-4365-857A-A6FAF9B0EBE3}" dt="2019-01-17T20:38:50.702" v="762" actId="26606"/>
          <ac:graphicFrameMkLst>
            <pc:docMk/>
            <pc:sldMk cId="1734942056" sldId="288"/>
            <ac:graphicFrameMk id="5" creationId="{C0D76095-593A-4DEF-96CD-BAD299424DE7}"/>
          </ac:graphicFrameMkLst>
        </pc:graphicFrameChg>
        <pc:graphicFrameChg chg="add">
          <ac:chgData name="Shivam Dalmia" userId="7999a76dbd0eb8bf" providerId="LiveId" clId="{97635E9A-C55F-4365-857A-A6FAF9B0EBE3}" dt="2019-01-17T20:38:50.744" v="763" actId="26606"/>
          <ac:graphicFrameMkLst>
            <pc:docMk/>
            <pc:sldMk cId="1734942056" sldId="288"/>
            <ac:graphicFrameMk id="18" creationId="{9F8BE7A0-2E1B-4231-830D-6FAB0C81EE00}"/>
          </ac:graphicFrameMkLst>
        </pc:graphicFrameChg>
        <pc:cxnChg chg="add del">
          <ac:chgData name="Shivam Dalmia" userId="7999a76dbd0eb8bf" providerId="LiveId" clId="{97635E9A-C55F-4365-857A-A6FAF9B0EBE3}" dt="2019-01-17T20:38:50.702" v="762" actId="26606"/>
          <ac:cxnSpMkLst>
            <pc:docMk/>
            <pc:sldMk cId="1734942056" sldId="288"/>
            <ac:cxnSpMk id="12" creationId="{74E776C9-ED67-41B7-B3A3-4DF76EF3ACEE}"/>
          </ac:cxnSpMkLst>
        </pc:cxnChg>
        <pc:cxnChg chg="add">
          <ac:chgData name="Shivam Dalmia" userId="7999a76dbd0eb8bf" providerId="LiveId" clId="{97635E9A-C55F-4365-857A-A6FAF9B0EBE3}" dt="2019-01-17T20:38:50.744" v="763" actId="26606"/>
          <ac:cxnSpMkLst>
            <pc:docMk/>
            <pc:sldMk cId="1734942056" sldId="288"/>
            <ac:cxnSpMk id="14" creationId="{ADC544FB-7860-4381-935B-43879C94F627}"/>
          </ac:cxnSpMkLst>
        </pc:cxnChg>
      </pc:sldChg>
      <pc:sldChg chg="addSp delSp modSp add mod setBg">
        <pc:chgData name="Shivam Dalmia" userId="7999a76dbd0eb8bf" providerId="LiveId" clId="{97635E9A-C55F-4365-857A-A6FAF9B0EBE3}" dt="2019-01-17T20:42:47.200" v="1118"/>
        <pc:sldMkLst>
          <pc:docMk/>
          <pc:sldMk cId="4287567816" sldId="289"/>
        </pc:sldMkLst>
        <pc:spChg chg="mod">
          <ac:chgData name="Shivam Dalmia" userId="7999a76dbd0eb8bf" providerId="LiveId" clId="{97635E9A-C55F-4365-857A-A6FAF9B0EBE3}" dt="2019-01-17T20:42:05.295" v="1115" actId="26606"/>
          <ac:spMkLst>
            <pc:docMk/>
            <pc:sldMk cId="4287567816" sldId="289"/>
            <ac:spMk id="2" creationId="{1FA95A78-4B32-42CB-ADC6-C1CAB1F6FBEF}"/>
          </ac:spMkLst>
        </pc:spChg>
        <pc:spChg chg="add del mod">
          <ac:chgData name="Shivam Dalmia" userId="7999a76dbd0eb8bf" providerId="LiveId" clId="{97635E9A-C55F-4365-857A-A6FAF9B0EBE3}" dt="2019-01-17T20:42:05.295" v="1115" actId="26606"/>
          <ac:spMkLst>
            <pc:docMk/>
            <pc:sldMk cId="4287567816" sldId="289"/>
            <ac:spMk id="3" creationId="{B8CC4E3C-1E01-4699-A923-8D2D851919B3}"/>
          </ac:spMkLst>
        </pc:spChg>
        <pc:spChg chg="add del">
          <ac:chgData name="Shivam Dalmia" userId="7999a76dbd0eb8bf" providerId="LiveId" clId="{97635E9A-C55F-4365-857A-A6FAF9B0EBE3}" dt="2019-01-17T20:42:05.234" v="1114" actId="26606"/>
          <ac:spMkLst>
            <pc:docMk/>
            <pc:sldMk cId="4287567816" sldId="289"/>
            <ac:spMk id="10" creationId="{4281BC32-FF58-4898-A6B5-7B3D059BCEB0}"/>
          </ac:spMkLst>
        </pc:spChg>
        <pc:spChg chg="add del">
          <ac:chgData name="Shivam Dalmia" userId="7999a76dbd0eb8bf" providerId="LiveId" clId="{97635E9A-C55F-4365-857A-A6FAF9B0EBE3}" dt="2019-01-17T20:42:05.234" v="1114" actId="26606"/>
          <ac:spMkLst>
            <pc:docMk/>
            <pc:sldMk cId="4287567816" sldId="289"/>
            <ac:spMk id="12" creationId="{0D614406-135F-4875-9C87-53822CB19ABB}"/>
          </ac:spMkLst>
        </pc:spChg>
        <pc:spChg chg="add del">
          <ac:chgData name="Shivam Dalmia" userId="7999a76dbd0eb8bf" providerId="LiveId" clId="{97635E9A-C55F-4365-857A-A6FAF9B0EBE3}" dt="2019-01-17T20:42:05.234" v="1114" actId="26606"/>
          <ac:spMkLst>
            <pc:docMk/>
            <pc:sldMk cId="4287567816" sldId="289"/>
            <ac:spMk id="16" creationId="{C2E5FCF0-567A-448C-A6E3-920BFC702C2F}"/>
          </ac:spMkLst>
        </pc:spChg>
        <pc:spChg chg="add">
          <ac:chgData name="Shivam Dalmia" userId="7999a76dbd0eb8bf" providerId="LiveId" clId="{97635E9A-C55F-4365-857A-A6FAF9B0EBE3}" dt="2019-01-17T20:42:05.295" v="1115" actId="26606"/>
          <ac:spMkLst>
            <pc:docMk/>
            <pc:sldMk cId="4287567816" sldId="289"/>
            <ac:spMk id="18" creationId="{68575C10-8187-4AC4-AD72-C754EAFD2867}"/>
          </ac:spMkLst>
        </pc:spChg>
        <pc:graphicFrameChg chg="add del">
          <ac:chgData name="Shivam Dalmia" userId="7999a76dbd0eb8bf" providerId="LiveId" clId="{97635E9A-C55F-4365-857A-A6FAF9B0EBE3}" dt="2019-01-17T20:42:05.234" v="1114" actId="26606"/>
          <ac:graphicFrameMkLst>
            <pc:docMk/>
            <pc:sldMk cId="4287567816" sldId="289"/>
            <ac:graphicFrameMk id="5" creationId="{61C89900-8472-40AB-BA21-E480157ECB61}"/>
          </ac:graphicFrameMkLst>
        </pc:graphicFrameChg>
        <pc:graphicFrameChg chg="add mod">
          <ac:chgData name="Shivam Dalmia" userId="7999a76dbd0eb8bf" providerId="LiveId" clId="{97635E9A-C55F-4365-857A-A6FAF9B0EBE3}" dt="2019-01-17T20:42:47.200" v="1118"/>
          <ac:graphicFrameMkLst>
            <pc:docMk/>
            <pc:sldMk cId="4287567816" sldId="289"/>
            <ac:graphicFrameMk id="20" creationId="{E00C378D-6D17-4DBF-9A6D-E9771F84A559}"/>
          </ac:graphicFrameMkLst>
        </pc:graphicFrameChg>
        <pc:cxnChg chg="add del">
          <ac:chgData name="Shivam Dalmia" userId="7999a76dbd0eb8bf" providerId="LiveId" clId="{97635E9A-C55F-4365-857A-A6FAF9B0EBE3}" dt="2019-01-17T20:42:05.234" v="1114" actId="26606"/>
          <ac:cxnSpMkLst>
            <pc:docMk/>
            <pc:sldMk cId="4287567816" sldId="289"/>
            <ac:cxnSpMk id="14" creationId="{C6C21149-7D17-44C2-AFB6-4D931DC55FB1}"/>
          </ac:cxnSpMkLst>
        </pc:cxnChg>
        <pc:cxnChg chg="add">
          <ac:chgData name="Shivam Dalmia" userId="7999a76dbd0eb8bf" providerId="LiveId" clId="{97635E9A-C55F-4365-857A-A6FAF9B0EBE3}" dt="2019-01-17T20:42:05.295" v="1115" actId="26606"/>
          <ac:cxnSpMkLst>
            <pc:docMk/>
            <pc:sldMk cId="4287567816" sldId="289"/>
            <ac:cxnSpMk id="19" creationId="{74E776C9-ED67-41B7-B3A3-4DF76EF3ACEE}"/>
          </ac:cxnSpMkLst>
        </pc:cxnChg>
      </pc:sldChg>
      <pc:sldChg chg="modSp add">
        <pc:chgData name="Shivam Dalmia" userId="7999a76dbd0eb8bf" providerId="LiveId" clId="{97635E9A-C55F-4365-857A-A6FAF9B0EBE3}" dt="2019-01-17T20:46:18.863" v="1279" actId="20577"/>
        <pc:sldMkLst>
          <pc:docMk/>
          <pc:sldMk cId="580089465" sldId="290"/>
        </pc:sldMkLst>
        <pc:spChg chg="mod">
          <ac:chgData name="Shivam Dalmia" userId="7999a76dbd0eb8bf" providerId="LiveId" clId="{97635E9A-C55F-4365-857A-A6FAF9B0EBE3}" dt="2019-01-17T20:43:06.700" v="1140" actId="20577"/>
          <ac:spMkLst>
            <pc:docMk/>
            <pc:sldMk cId="580089465" sldId="290"/>
            <ac:spMk id="2" creationId="{40DFF13A-7144-4234-B407-69A15F65E5E9}"/>
          </ac:spMkLst>
        </pc:spChg>
        <pc:spChg chg="mod">
          <ac:chgData name="Shivam Dalmia" userId="7999a76dbd0eb8bf" providerId="LiveId" clId="{97635E9A-C55F-4365-857A-A6FAF9B0EBE3}" dt="2019-01-17T20:46:18.863" v="1279" actId="20577"/>
          <ac:spMkLst>
            <pc:docMk/>
            <pc:sldMk cId="580089465" sldId="290"/>
            <ac:spMk id="3" creationId="{95D5A1BA-9E13-42CD-975A-2F70311688F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A0D3F-702B-4B6F-8113-E8F67FAAB552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E981543-E4F5-4F4F-AED1-67129B0BDE9E}">
      <dgm:prSet/>
      <dgm:spPr/>
      <dgm:t>
        <a:bodyPr/>
        <a:lstStyle/>
        <a:p>
          <a:pPr>
            <a:defRPr b="1"/>
          </a:pPr>
          <a:r>
            <a:rPr lang="en-US" b="0" i="0" baseline="0"/>
            <a:t>Submit 3 files:</a:t>
          </a:r>
          <a:endParaRPr lang="en-US"/>
        </a:p>
      </dgm:t>
    </dgm:pt>
    <dgm:pt modelId="{FE353617-3138-4982-B9F3-5D9E79F44A29}" type="parTrans" cxnId="{2A4BFD72-3F1B-4165-B511-8DE8FCE66F5F}">
      <dgm:prSet/>
      <dgm:spPr/>
      <dgm:t>
        <a:bodyPr/>
        <a:lstStyle/>
        <a:p>
          <a:endParaRPr lang="en-US"/>
        </a:p>
      </dgm:t>
    </dgm:pt>
    <dgm:pt modelId="{6E5999CA-A395-4400-A26E-D6BA6BFAB0FF}" type="sibTrans" cxnId="{2A4BFD72-3F1B-4165-B511-8DE8FCE66F5F}">
      <dgm:prSet/>
      <dgm:spPr/>
      <dgm:t>
        <a:bodyPr/>
        <a:lstStyle/>
        <a:p>
          <a:endParaRPr lang="en-US"/>
        </a:p>
      </dgm:t>
    </dgm:pt>
    <dgm:pt modelId="{1A810B55-FA5F-4574-8043-C66FEE0D8E24}">
      <dgm:prSet/>
      <dgm:spPr/>
      <dgm:t>
        <a:bodyPr/>
        <a:lstStyle/>
        <a:p>
          <a:r>
            <a:rPr lang="en-US" b="0" i="0" baseline="0"/>
            <a:t>Script “buildwords”</a:t>
          </a:r>
          <a:endParaRPr lang="en-US"/>
        </a:p>
      </dgm:t>
    </dgm:pt>
    <dgm:pt modelId="{295F2C2C-27A4-4B87-8157-531DD1A6C3A8}" type="parTrans" cxnId="{B85D2311-E89D-4B5A-B73B-1226D11B7E34}">
      <dgm:prSet/>
      <dgm:spPr/>
      <dgm:t>
        <a:bodyPr/>
        <a:lstStyle/>
        <a:p>
          <a:endParaRPr lang="en-US"/>
        </a:p>
      </dgm:t>
    </dgm:pt>
    <dgm:pt modelId="{4A0BE0D1-AFA9-4E30-B523-4AA846F58EB6}" type="sibTrans" cxnId="{B85D2311-E89D-4B5A-B73B-1226D11B7E34}">
      <dgm:prSet/>
      <dgm:spPr/>
      <dgm:t>
        <a:bodyPr/>
        <a:lstStyle/>
        <a:p>
          <a:endParaRPr lang="en-US"/>
        </a:p>
      </dgm:t>
    </dgm:pt>
    <dgm:pt modelId="{8E8F6DA6-54A6-48EA-8BE5-CB7FE9765331}">
      <dgm:prSet/>
      <dgm:spPr/>
      <dgm:t>
        <a:bodyPr/>
        <a:lstStyle/>
        <a:p>
          <a:r>
            <a:rPr lang="en-US" b="0" i="0" baseline="0"/>
            <a:t>Simple text file “lab2.log”</a:t>
          </a:r>
          <a:endParaRPr lang="en-US"/>
        </a:p>
      </dgm:t>
    </dgm:pt>
    <dgm:pt modelId="{5F5FCA2C-E3FF-4B16-94E3-4A8983E2CA0A}" type="parTrans" cxnId="{A2F436E8-DBD8-4BE9-89FE-B5A09E42E5CD}">
      <dgm:prSet/>
      <dgm:spPr/>
      <dgm:t>
        <a:bodyPr/>
        <a:lstStyle/>
        <a:p>
          <a:endParaRPr lang="en-US"/>
        </a:p>
      </dgm:t>
    </dgm:pt>
    <dgm:pt modelId="{8F568786-25D1-42F7-AFCC-5122B7153EAE}" type="sibTrans" cxnId="{A2F436E8-DBD8-4BE9-89FE-B5A09E42E5CD}">
      <dgm:prSet/>
      <dgm:spPr/>
      <dgm:t>
        <a:bodyPr/>
        <a:lstStyle/>
        <a:p>
          <a:endParaRPr lang="en-US"/>
        </a:p>
      </dgm:t>
    </dgm:pt>
    <dgm:pt modelId="{9536E0A5-1098-4468-986B-A7CEA5B5314C}">
      <dgm:prSet/>
      <dgm:spPr/>
      <dgm:t>
        <a:bodyPr/>
        <a:lstStyle/>
        <a:p>
          <a:r>
            <a:rPr lang="en-US" b="0" i="0" baseline="0"/>
            <a:t>80 character limit per row </a:t>
          </a:r>
          <a:endParaRPr lang="en-US"/>
        </a:p>
      </dgm:t>
    </dgm:pt>
    <dgm:pt modelId="{54C89B31-CF6C-44A6-A81A-9C2A06EADEE6}" type="parTrans" cxnId="{4A9F0159-36F4-415B-8DA5-79080E7A5E9A}">
      <dgm:prSet/>
      <dgm:spPr/>
      <dgm:t>
        <a:bodyPr/>
        <a:lstStyle/>
        <a:p>
          <a:endParaRPr lang="en-US"/>
        </a:p>
      </dgm:t>
    </dgm:pt>
    <dgm:pt modelId="{7108ACFE-60CF-4F0A-AC21-5B6DCD8333B1}" type="sibTrans" cxnId="{4A9F0159-36F4-415B-8DA5-79080E7A5E9A}">
      <dgm:prSet/>
      <dgm:spPr/>
      <dgm:t>
        <a:bodyPr/>
        <a:lstStyle/>
        <a:p>
          <a:endParaRPr lang="en-US"/>
        </a:p>
      </dgm:t>
    </dgm:pt>
    <dgm:pt modelId="{CA57BA83-B01B-4337-8427-6717F4B03545}">
      <dgm:prSet/>
      <dgm:spPr/>
      <dgm:t>
        <a:bodyPr/>
        <a:lstStyle/>
        <a:p>
          <a:pPr>
            <a:defRPr b="1"/>
          </a:pPr>
          <a:r>
            <a:rPr lang="en-US" b="0" i="0" baseline="0"/>
            <a:t>Check everything on SEASnet!</a:t>
          </a:r>
          <a:endParaRPr lang="en-US"/>
        </a:p>
      </dgm:t>
    </dgm:pt>
    <dgm:pt modelId="{774D7078-BC3F-45CA-A908-82B7D771CA46}" type="parTrans" cxnId="{E233A9B3-040A-4057-93B9-A2360B081266}">
      <dgm:prSet/>
      <dgm:spPr/>
      <dgm:t>
        <a:bodyPr/>
        <a:lstStyle/>
        <a:p>
          <a:endParaRPr lang="en-US"/>
        </a:p>
      </dgm:t>
    </dgm:pt>
    <dgm:pt modelId="{06923C09-BDD5-40A9-A73A-7C8C18C87691}" type="sibTrans" cxnId="{E233A9B3-040A-4057-93B9-A2360B081266}">
      <dgm:prSet/>
      <dgm:spPr/>
      <dgm:t>
        <a:bodyPr/>
        <a:lstStyle/>
        <a:p>
          <a:endParaRPr lang="en-US"/>
        </a:p>
      </dgm:t>
    </dgm:pt>
    <dgm:pt modelId="{3BE0F28C-C1C7-4896-8B51-5944EB9A3FFF}">
      <dgm:prSet/>
      <dgm:spPr/>
      <dgm:t>
        <a:bodyPr/>
        <a:lstStyle/>
        <a:p>
          <a:r>
            <a:rPr lang="en-US" b="0" i="0" baseline="0"/>
            <a:t>Assignments graded on SEASnet servers (eg. lnxsrv07)</a:t>
          </a:r>
          <a:endParaRPr lang="en-US"/>
        </a:p>
      </dgm:t>
    </dgm:pt>
    <dgm:pt modelId="{611A9AFF-2660-469D-A2A8-DA3149C8F1F1}" type="parTrans" cxnId="{FE07FF24-98D1-4E5B-B783-CDF4FF491B12}">
      <dgm:prSet/>
      <dgm:spPr/>
      <dgm:t>
        <a:bodyPr/>
        <a:lstStyle/>
        <a:p>
          <a:endParaRPr lang="en-US"/>
        </a:p>
      </dgm:t>
    </dgm:pt>
    <dgm:pt modelId="{F1CA2A5C-3A38-4E0B-8A8D-602A823E6ED8}" type="sibTrans" cxnId="{FE07FF24-98D1-4E5B-B783-CDF4FF491B12}">
      <dgm:prSet/>
      <dgm:spPr/>
      <dgm:t>
        <a:bodyPr/>
        <a:lstStyle/>
        <a:p>
          <a:endParaRPr lang="en-US"/>
        </a:p>
      </dgm:t>
    </dgm:pt>
    <dgm:pt modelId="{2FE58D2E-3968-498F-8E99-23826F3556E2}" type="pres">
      <dgm:prSet presAssocID="{5BBA0D3F-702B-4B6F-8113-E8F67FAAB552}" presName="root" presStyleCnt="0">
        <dgm:presLayoutVars>
          <dgm:dir/>
          <dgm:resizeHandles val="exact"/>
        </dgm:presLayoutVars>
      </dgm:prSet>
      <dgm:spPr/>
    </dgm:pt>
    <dgm:pt modelId="{973034AD-C470-457C-8207-AA7F5510ABB9}" type="pres">
      <dgm:prSet presAssocID="{2E981543-E4F5-4F4F-AED1-67129B0BDE9E}" presName="compNode" presStyleCnt="0"/>
      <dgm:spPr/>
    </dgm:pt>
    <dgm:pt modelId="{208ACDD7-F279-45E3-86F4-895BBD893C13}" type="pres">
      <dgm:prSet presAssocID="{2E981543-E4F5-4F4F-AED1-67129B0BDE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2AE4633-D938-4604-A172-668B41BD43F4}" type="pres">
      <dgm:prSet presAssocID="{2E981543-E4F5-4F4F-AED1-67129B0BDE9E}" presName="iconSpace" presStyleCnt="0"/>
      <dgm:spPr/>
    </dgm:pt>
    <dgm:pt modelId="{E115792B-1FFB-4708-BEEC-C504A3BB99CE}" type="pres">
      <dgm:prSet presAssocID="{2E981543-E4F5-4F4F-AED1-67129B0BDE9E}" presName="parTx" presStyleLbl="revTx" presStyleIdx="0" presStyleCnt="4">
        <dgm:presLayoutVars>
          <dgm:chMax val="0"/>
          <dgm:chPref val="0"/>
        </dgm:presLayoutVars>
      </dgm:prSet>
      <dgm:spPr/>
    </dgm:pt>
    <dgm:pt modelId="{2B5BB484-EA42-4DB5-9133-E319432FE512}" type="pres">
      <dgm:prSet presAssocID="{2E981543-E4F5-4F4F-AED1-67129B0BDE9E}" presName="txSpace" presStyleCnt="0"/>
      <dgm:spPr/>
    </dgm:pt>
    <dgm:pt modelId="{7DE1556E-D9ED-407B-9DF0-B0E4556D5CA0}" type="pres">
      <dgm:prSet presAssocID="{2E981543-E4F5-4F4F-AED1-67129B0BDE9E}" presName="desTx" presStyleLbl="revTx" presStyleIdx="1" presStyleCnt="4">
        <dgm:presLayoutVars/>
      </dgm:prSet>
      <dgm:spPr/>
    </dgm:pt>
    <dgm:pt modelId="{0C173A7C-5797-44AF-ADDF-4CE8B8D72837}" type="pres">
      <dgm:prSet presAssocID="{6E5999CA-A395-4400-A26E-D6BA6BFAB0FF}" presName="sibTrans" presStyleCnt="0"/>
      <dgm:spPr/>
    </dgm:pt>
    <dgm:pt modelId="{6A9C1690-BF73-4E75-BC11-37149D526AC5}" type="pres">
      <dgm:prSet presAssocID="{CA57BA83-B01B-4337-8427-6717F4B03545}" presName="compNode" presStyleCnt="0"/>
      <dgm:spPr/>
    </dgm:pt>
    <dgm:pt modelId="{EA8695E7-5950-49CE-B311-65A4B5B2E31E}" type="pres">
      <dgm:prSet presAssocID="{CA57BA83-B01B-4337-8427-6717F4B035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2D083B-30BD-4EF8-AF8C-ED33575A3AF5}" type="pres">
      <dgm:prSet presAssocID="{CA57BA83-B01B-4337-8427-6717F4B03545}" presName="iconSpace" presStyleCnt="0"/>
      <dgm:spPr/>
    </dgm:pt>
    <dgm:pt modelId="{BBD8B496-E52E-4942-A350-7C86FBF9A011}" type="pres">
      <dgm:prSet presAssocID="{CA57BA83-B01B-4337-8427-6717F4B03545}" presName="parTx" presStyleLbl="revTx" presStyleIdx="2" presStyleCnt="4">
        <dgm:presLayoutVars>
          <dgm:chMax val="0"/>
          <dgm:chPref val="0"/>
        </dgm:presLayoutVars>
      </dgm:prSet>
      <dgm:spPr/>
    </dgm:pt>
    <dgm:pt modelId="{18E01CA8-CADD-45DE-B221-9879EC52A43B}" type="pres">
      <dgm:prSet presAssocID="{CA57BA83-B01B-4337-8427-6717F4B03545}" presName="txSpace" presStyleCnt="0"/>
      <dgm:spPr/>
    </dgm:pt>
    <dgm:pt modelId="{DDC285DF-5226-4D88-9956-BCCC5731AD64}" type="pres">
      <dgm:prSet presAssocID="{CA57BA83-B01B-4337-8427-6717F4B03545}" presName="desTx" presStyleLbl="revTx" presStyleIdx="3" presStyleCnt="4">
        <dgm:presLayoutVars/>
      </dgm:prSet>
      <dgm:spPr/>
    </dgm:pt>
  </dgm:ptLst>
  <dgm:cxnLst>
    <dgm:cxn modelId="{B85D2311-E89D-4B5A-B73B-1226D11B7E34}" srcId="{2E981543-E4F5-4F4F-AED1-67129B0BDE9E}" destId="{1A810B55-FA5F-4574-8043-C66FEE0D8E24}" srcOrd="0" destOrd="0" parTransId="{295F2C2C-27A4-4B87-8157-531DD1A6C3A8}" sibTransId="{4A0BE0D1-AFA9-4E30-B523-4AA846F58EB6}"/>
    <dgm:cxn modelId="{3009B416-80E3-4DEB-8FFD-B3F394D05227}" type="presOf" srcId="{CA57BA83-B01B-4337-8427-6717F4B03545}" destId="{BBD8B496-E52E-4942-A350-7C86FBF9A011}" srcOrd="0" destOrd="0" presId="urn:microsoft.com/office/officeart/2018/5/layout/CenteredIconLabelDescriptionList"/>
    <dgm:cxn modelId="{FE07FF24-98D1-4E5B-B783-CDF4FF491B12}" srcId="{CA57BA83-B01B-4337-8427-6717F4B03545}" destId="{3BE0F28C-C1C7-4896-8B51-5944EB9A3FFF}" srcOrd="0" destOrd="0" parTransId="{611A9AFF-2660-469D-A2A8-DA3149C8F1F1}" sibTransId="{F1CA2A5C-3A38-4E0B-8A8D-602A823E6ED8}"/>
    <dgm:cxn modelId="{BD9FA23B-7FEC-49C4-9FEF-04306712EE0E}" type="presOf" srcId="{1A810B55-FA5F-4574-8043-C66FEE0D8E24}" destId="{7DE1556E-D9ED-407B-9DF0-B0E4556D5CA0}" srcOrd="0" destOrd="0" presId="urn:microsoft.com/office/officeart/2018/5/layout/CenteredIconLabelDescriptionList"/>
    <dgm:cxn modelId="{2A4BFD72-3F1B-4165-B511-8DE8FCE66F5F}" srcId="{5BBA0D3F-702B-4B6F-8113-E8F67FAAB552}" destId="{2E981543-E4F5-4F4F-AED1-67129B0BDE9E}" srcOrd="0" destOrd="0" parTransId="{FE353617-3138-4982-B9F3-5D9E79F44A29}" sibTransId="{6E5999CA-A395-4400-A26E-D6BA6BFAB0FF}"/>
    <dgm:cxn modelId="{35BA7D73-6103-4C6E-B603-F92CFA50A8E0}" type="presOf" srcId="{2E981543-E4F5-4F4F-AED1-67129B0BDE9E}" destId="{E115792B-1FFB-4708-BEEC-C504A3BB99CE}" srcOrd="0" destOrd="0" presId="urn:microsoft.com/office/officeart/2018/5/layout/CenteredIconLabelDescriptionList"/>
    <dgm:cxn modelId="{4A9F0159-36F4-415B-8DA5-79080E7A5E9A}" srcId="{8E8F6DA6-54A6-48EA-8BE5-CB7FE9765331}" destId="{9536E0A5-1098-4468-986B-A7CEA5B5314C}" srcOrd="0" destOrd="0" parTransId="{54C89B31-CF6C-44A6-A81A-9C2A06EADEE6}" sibTransId="{7108ACFE-60CF-4F0A-AC21-5B6DCD8333B1}"/>
    <dgm:cxn modelId="{358E7F8F-DA6B-4150-97AE-746EE75709A0}" type="presOf" srcId="{9536E0A5-1098-4468-986B-A7CEA5B5314C}" destId="{7DE1556E-D9ED-407B-9DF0-B0E4556D5CA0}" srcOrd="0" destOrd="2" presId="urn:microsoft.com/office/officeart/2018/5/layout/CenteredIconLabelDescriptionList"/>
    <dgm:cxn modelId="{7EEB04A8-5FFE-4F2B-BAA7-4036E19BB01B}" type="presOf" srcId="{5BBA0D3F-702B-4B6F-8113-E8F67FAAB552}" destId="{2FE58D2E-3968-498F-8E99-23826F3556E2}" srcOrd="0" destOrd="0" presId="urn:microsoft.com/office/officeart/2018/5/layout/CenteredIconLabelDescriptionList"/>
    <dgm:cxn modelId="{FCE470A8-46B4-4BEB-A6AD-FE78255ACE1F}" type="presOf" srcId="{3BE0F28C-C1C7-4896-8B51-5944EB9A3FFF}" destId="{DDC285DF-5226-4D88-9956-BCCC5731AD64}" srcOrd="0" destOrd="0" presId="urn:microsoft.com/office/officeart/2018/5/layout/CenteredIconLabelDescriptionList"/>
    <dgm:cxn modelId="{E233A9B3-040A-4057-93B9-A2360B081266}" srcId="{5BBA0D3F-702B-4B6F-8113-E8F67FAAB552}" destId="{CA57BA83-B01B-4337-8427-6717F4B03545}" srcOrd="1" destOrd="0" parTransId="{774D7078-BC3F-45CA-A908-82B7D771CA46}" sibTransId="{06923C09-BDD5-40A9-A73A-7C8C18C87691}"/>
    <dgm:cxn modelId="{29AE16BD-CBB6-49D9-8125-AC5698EB4E5A}" type="presOf" srcId="{8E8F6DA6-54A6-48EA-8BE5-CB7FE9765331}" destId="{7DE1556E-D9ED-407B-9DF0-B0E4556D5CA0}" srcOrd="0" destOrd="1" presId="urn:microsoft.com/office/officeart/2018/5/layout/CenteredIconLabelDescriptionList"/>
    <dgm:cxn modelId="{A2F436E8-DBD8-4BE9-89FE-B5A09E42E5CD}" srcId="{2E981543-E4F5-4F4F-AED1-67129B0BDE9E}" destId="{8E8F6DA6-54A6-48EA-8BE5-CB7FE9765331}" srcOrd="1" destOrd="0" parTransId="{5F5FCA2C-E3FF-4B16-94E3-4A8983E2CA0A}" sibTransId="{8F568786-25D1-42F7-AFCC-5122B7153EAE}"/>
    <dgm:cxn modelId="{21FB7313-7708-42C3-BE9C-EB180E94C8AA}" type="presParOf" srcId="{2FE58D2E-3968-498F-8E99-23826F3556E2}" destId="{973034AD-C470-457C-8207-AA7F5510ABB9}" srcOrd="0" destOrd="0" presId="urn:microsoft.com/office/officeart/2018/5/layout/CenteredIconLabelDescriptionList"/>
    <dgm:cxn modelId="{17BFDB1C-393C-40E8-B93B-709AF2EA13AC}" type="presParOf" srcId="{973034AD-C470-457C-8207-AA7F5510ABB9}" destId="{208ACDD7-F279-45E3-86F4-895BBD893C13}" srcOrd="0" destOrd="0" presId="urn:microsoft.com/office/officeart/2018/5/layout/CenteredIconLabelDescriptionList"/>
    <dgm:cxn modelId="{9E3A8110-1860-4AAE-BC05-531928B0021B}" type="presParOf" srcId="{973034AD-C470-457C-8207-AA7F5510ABB9}" destId="{02AE4633-D938-4604-A172-668B41BD43F4}" srcOrd="1" destOrd="0" presId="urn:microsoft.com/office/officeart/2018/5/layout/CenteredIconLabelDescriptionList"/>
    <dgm:cxn modelId="{93BEA610-FE7F-4511-A28A-02074A45D8CB}" type="presParOf" srcId="{973034AD-C470-457C-8207-AA7F5510ABB9}" destId="{E115792B-1FFB-4708-BEEC-C504A3BB99CE}" srcOrd="2" destOrd="0" presId="urn:microsoft.com/office/officeart/2018/5/layout/CenteredIconLabelDescriptionList"/>
    <dgm:cxn modelId="{39AAB509-9221-4D6F-9BB8-BD911C8B1871}" type="presParOf" srcId="{973034AD-C470-457C-8207-AA7F5510ABB9}" destId="{2B5BB484-EA42-4DB5-9133-E319432FE512}" srcOrd="3" destOrd="0" presId="urn:microsoft.com/office/officeart/2018/5/layout/CenteredIconLabelDescriptionList"/>
    <dgm:cxn modelId="{9FDA6025-2B3E-4B7E-8048-60144EAA4563}" type="presParOf" srcId="{973034AD-C470-457C-8207-AA7F5510ABB9}" destId="{7DE1556E-D9ED-407B-9DF0-B0E4556D5CA0}" srcOrd="4" destOrd="0" presId="urn:microsoft.com/office/officeart/2018/5/layout/CenteredIconLabelDescriptionList"/>
    <dgm:cxn modelId="{4656941D-CB9D-46B7-AA0E-C4ECE4271AD5}" type="presParOf" srcId="{2FE58D2E-3968-498F-8E99-23826F3556E2}" destId="{0C173A7C-5797-44AF-ADDF-4CE8B8D72837}" srcOrd="1" destOrd="0" presId="urn:microsoft.com/office/officeart/2018/5/layout/CenteredIconLabelDescriptionList"/>
    <dgm:cxn modelId="{C1BFA026-CB31-4FF3-B426-192039BEF23B}" type="presParOf" srcId="{2FE58D2E-3968-498F-8E99-23826F3556E2}" destId="{6A9C1690-BF73-4E75-BC11-37149D526AC5}" srcOrd="2" destOrd="0" presId="urn:microsoft.com/office/officeart/2018/5/layout/CenteredIconLabelDescriptionList"/>
    <dgm:cxn modelId="{3E54A3BA-5966-4D95-8DDA-4748D9CFB2A9}" type="presParOf" srcId="{6A9C1690-BF73-4E75-BC11-37149D526AC5}" destId="{EA8695E7-5950-49CE-B311-65A4B5B2E31E}" srcOrd="0" destOrd="0" presId="urn:microsoft.com/office/officeart/2018/5/layout/CenteredIconLabelDescriptionList"/>
    <dgm:cxn modelId="{4F597107-41A3-4213-A759-4ABD7E90968D}" type="presParOf" srcId="{6A9C1690-BF73-4E75-BC11-37149D526AC5}" destId="{4B2D083B-30BD-4EF8-AF8C-ED33575A3AF5}" srcOrd="1" destOrd="0" presId="urn:microsoft.com/office/officeart/2018/5/layout/CenteredIconLabelDescriptionList"/>
    <dgm:cxn modelId="{2B388EC3-D33E-46C9-B753-9AA4F5EF2ACC}" type="presParOf" srcId="{6A9C1690-BF73-4E75-BC11-37149D526AC5}" destId="{BBD8B496-E52E-4942-A350-7C86FBF9A011}" srcOrd="2" destOrd="0" presId="urn:microsoft.com/office/officeart/2018/5/layout/CenteredIconLabelDescriptionList"/>
    <dgm:cxn modelId="{460AE841-9936-4CDB-836D-DDEBBEAFD243}" type="presParOf" srcId="{6A9C1690-BF73-4E75-BC11-37149D526AC5}" destId="{18E01CA8-CADD-45DE-B221-9879EC52A43B}" srcOrd="3" destOrd="0" presId="urn:microsoft.com/office/officeart/2018/5/layout/CenteredIconLabelDescriptionList"/>
    <dgm:cxn modelId="{0EBE0423-CAF0-4F0C-BC29-EBBF24E87095}" type="presParOf" srcId="{6A9C1690-BF73-4E75-BC11-37149D526AC5}" destId="{DDC285DF-5226-4D88-9956-BCCC5731AD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A306B-9647-45C6-9DFF-9D2F2BF7500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57412B-8089-42F1-9BD2-8A320AA5E3FD}">
      <dgm:prSet/>
      <dgm:spPr/>
      <dgm:t>
        <a:bodyPr/>
        <a:lstStyle/>
        <a:p>
          <a:r>
            <a:rPr lang="en-US" b="0" i="0"/>
            <a:t>Build a spelling checker for the Hawaiian language</a:t>
          </a:r>
          <a:endParaRPr lang="en-US"/>
        </a:p>
      </dgm:t>
    </dgm:pt>
    <dgm:pt modelId="{392AD89C-CEA9-44E3-9533-A1549606EEA9}" type="parTrans" cxnId="{F86ADB7C-0B33-475A-AA82-684EEE5FFD21}">
      <dgm:prSet/>
      <dgm:spPr/>
      <dgm:t>
        <a:bodyPr/>
        <a:lstStyle/>
        <a:p>
          <a:endParaRPr lang="en-US"/>
        </a:p>
      </dgm:t>
    </dgm:pt>
    <dgm:pt modelId="{7FFE19A6-2537-43A9-AA89-490B7D690564}" type="sibTrans" cxnId="{F86ADB7C-0B33-475A-AA82-684EEE5FFD21}">
      <dgm:prSet/>
      <dgm:spPr/>
      <dgm:t>
        <a:bodyPr/>
        <a:lstStyle/>
        <a:p>
          <a:endParaRPr lang="en-US"/>
        </a:p>
      </dgm:t>
    </dgm:pt>
    <dgm:pt modelId="{96B8010C-F811-483F-BD99-0F696BD85A46}">
      <dgm:prSet/>
      <dgm:spPr/>
      <dgm:t>
        <a:bodyPr/>
        <a:lstStyle/>
        <a:p>
          <a:r>
            <a:rPr lang="en-US" b="0" i="0" dirty="0"/>
            <a:t>(Get familiar with sort, comm and tr commands!)</a:t>
          </a:r>
          <a:endParaRPr lang="en-US" dirty="0"/>
        </a:p>
      </dgm:t>
    </dgm:pt>
    <dgm:pt modelId="{880D209E-D2E1-45CC-9B9C-F3C3C59CC2A4}" type="parTrans" cxnId="{C2D089BB-87B1-4956-96DF-B62AA562A2F8}">
      <dgm:prSet/>
      <dgm:spPr/>
      <dgm:t>
        <a:bodyPr/>
        <a:lstStyle/>
        <a:p>
          <a:endParaRPr lang="en-US"/>
        </a:p>
      </dgm:t>
    </dgm:pt>
    <dgm:pt modelId="{143E9C50-5654-4CC7-957A-87FE89AAE583}" type="sibTrans" cxnId="{C2D089BB-87B1-4956-96DF-B62AA562A2F8}">
      <dgm:prSet/>
      <dgm:spPr/>
      <dgm:t>
        <a:bodyPr/>
        <a:lstStyle/>
        <a:p>
          <a:endParaRPr lang="en-US"/>
        </a:p>
      </dgm:t>
    </dgm:pt>
    <dgm:pt modelId="{C4270E6C-5833-4287-B933-06B3CD43A430}">
      <dgm:prSet/>
      <dgm:spPr/>
      <dgm:t>
        <a:bodyPr/>
        <a:lstStyle/>
        <a:p>
          <a:r>
            <a:rPr lang="en-US" b="0" i="0" dirty="0"/>
            <a:t>Steps</a:t>
          </a:r>
          <a:endParaRPr lang="en-US" dirty="0"/>
        </a:p>
      </dgm:t>
    </dgm:pt>
    <dgm:pt modelId="{8C466B56-B80F-4555-BC26-B66197A3954B}" type="parTrans" cxnId="{2F1795E3-3FD7-46E5-B69F-1D32BD624295}">
      <dgm:prSet/>
      <dgm:spPr/>
      <dgm:t>
        <a:bodyPr/>
        <a:lstStyle/>
        <a:p>
          <a:endParaRPr lang="en-US"/>
        </a:p>
      </dgm:t>
    </dgm:pt>
    <dgm:pt modelId="{C60DAD7D-CBA2-416D-B1F2-1EC59588876B}" type="sibTrans" cxnId="{2F1795E3-3FD7-46E5-B69F-1D32BD624295}">
      <dgm:prSet/>
      <dgm:spPr/>
      <dgm:t>
        <a:bodyPr/>
        <a:lstStyle/>
        <a:p>
          <a:endParaRPr lang="en-US"/>
        </a:p>
      </dgm:t>
    </dgm:pt>
    <dgm:pt modelId="{51665175-0970-403D-8108-E514C1FEFF26}">
      <dgm:prSet/>
      <dgm:spPr/>
      <dgm:t>
        <a:bodyPr/>
        <a:lstStyle/>
        <a:p>
          <a:r>
            <a:rPr lang="en-US" b="0" i="0"/>
            <a:t>Download a copy of web page containing basic English-to-Hawaiian dictionary</a:t>
          </a:r>
          <a:endParaRPr lang="en-US"/>
        </a:p>
      </dgm:t>
    </dgm:pt>
    <dgm:pt modelId="{A3CDF5D1-776B-42F4-810A-7CE59A17C281}" type="parTrans" cxnId="{4ACB1C10-561A-49C7-A6E5-0C8761892715}">
      <dgm:prSet/>
      <dgm:spPr/>
      <dgm:t>
        <a:bodyPr/>
        <a:lstStyle/>
        <a:p>
          <a:endParaRPr lang="en-US"/>
        </a:p>
      </dgm:t>
    </dgm:pt>
    <dgm:pt modelId="{30DEC255-D702-406C-9E32-E5D0F77EBA2A}" type="sibTrans" cxnId="{4ACB1C10-561A-49C7-A6E5-0C8761892715}">
      <dgm:prSet/>
      <dgm:spPr/>
      <dgm:t>
        <a:bodyPr/>
        <a:lstStyle/>
        <a:p>
          <a:endParaRPr lang="en-US"/>
        </a:p>
      </dgm:t>
    </dgm:pt>
    <dgm:pt modelId="{B84E653E-7FD8-496C-B5B3-D544FDE43B99}">
      <dgm:prSet/>
      <dgm:spPr/>
      <dgm:t>
        <a:bodyPr/>
        <a:lstStyle/>
        <a:p>
          <a:r>
            <a:rPr lang="en-US" b="0" i="0"/>
            <a:t>Extract only the Hawaiian words from the web page to build a simple Hawaiian dictionary. Save it to a file called hwords (</a:t>
          </a:r>
          <a:r>
            <a:rPr lang="en-US" b="1" i="0"/>
            <a:t>site scraping</a:t>
          </a:r>
          <a:r>
            <a:rPr lang="en-US" b="0" i="0"/>
            <a:t>)</a:t>
          </a:r>
          <a:endParaRPr lang="en-US"/>
        </a:p>
      </dgm:t>
    </dgm:pt>
    <dgm:pt modelId="{E4BEB51E-9DC6-471E-A632-69B7285E6A3D}" type="parTrans" cxnId="{DC369534-A082-42B8-9B9D-F7533820F938}">
      <dgm:prSet/>
      <dgm:spPr/>
      <dgm:t>
        <a:bodyPr/>
        <a:lstStyle/>
        <a:p>
          <a:endParaRPr lang="en-US"/>
        </a:p>
      </dgm:t>
    </dgm:pt>
    <dgm:pt modelId="{856AF1B9-DF70-42A1-95D2-C856DF8BED16}" type="sibTrans" cxnId="{DC369534-A082-42B8-9B9D-F7533820F938}">
      <dgm:prSet/>
      <dgm:spPr/>
      <dgm:t>
        <a:bodyPr/>
        <a:lstStyle/>
        <a:p>
          <a:endParaRPr lang="en-US"/>
        </a:p>
      </dgm:t>
    </dgm:pt>
    <dgm:pt modelId="{A591655C-16C5-4897-9471-6DF7C14BCD42}">
      <dgm:prSet/>
      <dgm:spPr/>
      <dgm:t>
        <a:bodyPr/>
        <a:lstStyle/>
        <a:p>
          <a:r>
            <a:rPr lang="en-US" b="0" i="0"/>
            <a:t>Automate site scraping: buildwords script (cat hwnwdseng.htm | buildwords &gt; hwords)</a:t>
          </a:r>
          <a:endParaRPr lang="en-US"/>
        </a:p>
      </dgm:t>
    </dgm:pt>
    <dgm:pt modelId="{B4408BF7-25AF-4028-91A0-9BF372D30D1C}" type="parTrans" cxnId="{B1594F87-2E11-4E24-8BD1-EBB239198DD8}">
      <dgm:prSet/>
      <dgm:spPr/>
      <dgm:t>
        <a:bodyPr/>
        <a:lstStyle/>
        <a:p>
          <a:endParaRPr lang="en-US"/>
        </a:p>
      </dgm:t>
    </dgm:pt>
    <dgm:pt modelId="{E706C3E3-25A2-4ED5-BA49-072F012FDA49}" type="sibTrans" cxnId="{B1594F87-2E11-4E24-8BD1-EBB239198DD8}">
      <dgm:prSet/>
      <dgm:spPr/>
      <dgm:t>
        <a:bodyPr/>
        <a:lstStyle/>
        <a:p>
          <a:endParaRPr lang="en-US"/>
        </a:p>
      </dgm:t>
    </dgm:pt>
    <dgm:pt modelId="{5162BDD2-F317-4ADC-AA8D-26FA79F3BA7B}">
      <dgm:prSet/>
      <dgm:spPr/>
      <dgm:t>
        <a:bodyPr/>
        <a:lstStyle/>
        <a:p>
          <a:r>
            <a:rPr lang="en-US" b="0" i="0"/>
            <a:t>Modify the command in the lab assignment to act as a spelling checker for Hawaiian</a:t>
          </a:r>
          <a:endParaRPr lang="en-US"/>
        </a:p>
      </dgm:t>
    </dgm:pt>
    <dgm:pt modelId="{22B44EA6-70A9-4BD2-9557-8A9F6181E650}" type="parTrans" cxnId="{CA11E1B3-8215-49FE-9647-864068657AE8}">
      <dgm:prSet/>
      <dgm:spPr/>
      <dgm:t>
        <a:bodyPr/>
        <a:lstStyle/>
        <a:p>
          <a:endParaRPr lang="en-US"/>
        </a:p>
      </dgm:t>
    </dgm:pt>
    <dgm:pt modelId="{2D04F650-AFBC-4ADA-9BA2-B5188A82960C}" type="sibTrans" cxnId="{CA11E1B3-8215-49FE-9647-864068657AE8}">
      <dgm:prSet/>
      <dgm:spPr/>
      <dgm:t>
        <a:bodyPr/>
        <a:lstStyle/>
        <a:p>
          <a:endParaRPr lang="en-US"/>
        </a:p>
      </dgm:t>
    </dgm:pt>
    <dgm:pt modelId="{9BD04559-440B-4CD6-B05B-10C78A7A4A28}">
      <dgm:prSet/>
      <dgm:spPr/>
      <dgm:t>
        <a:bodyPr/>
        <a:lstStyle/>
        <a:p>
          <a:r>
            <a:rPr lang="en-US" b="0" i="0"/>
            <a:t>Use your spelling checker to check hwords and the lab web page for spelling mistakes</a:t>
          </a:r>
          <a:endParaRPr lang="en-US"/>
        </a:p>
      </dgm:t>
    </dgm:pt>
    <dgm:pt modelId="{4DB8AE61-56E6-461A-AEFD-921B063AD0B8}" type="parTrans" cxnId="{E3F6FB1F-AE5D-4AA5-AB08-75AB1C392A4E}">
      <dgm:prSet/>
      <dgm:spPr/>
      <dgm:t>
        <a:bodyPr/>
        <a:lstStyle/>
        <a:p>
          <a:endParaRPr lang="en-US"/>
        </a:p>
      </dgm:t>
    </dgm:pt>
    <dgm:pt modelId="{DC31FB55-545A-4670-8047-F770E72BB3E6}" type="sibTrans" cxnId="{E3F6FB1F-AE5D-4AA5-AB08-75AB1C392A4E}">
      <dgm:prSet/>
      <dgm:spPr/>
      <dgm:t>
        <a:bodyPr/>
        <a:lstStyle/>
        <a:p>
          <a:endParaRPr lang="en-US"/>
        </a:p>
      </dgm:t>
    </dgm:pt>
    <dgm:pt modelId="{BECAB45F-272C-4E4C-AAB8-AC805586AE10}" type="pres">
      <dgm:prSet presAssocID="{199A306B-9647-45C6-9DFF-9D2F2BF750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B76063E-839E-435E-8344-0EF5C693C00A}" type="pres">
      <dgm:prSet presAssocID="{9057412B-8089-42F1-9BD2-8A320AA5E3FD}" presName="root1" presStyleCnt="0"/>
      <dgm:spPr/>
    </dgm:pt>
    <dgm:pt modelId="{23B3BC68-38D9-4632-8453-D2DD5E414559}" type="pres">
      <dgm:prSet presAssocID="{9057412B-8089-42F1-9BD2-8A320AA5E3FD}" presName="LevelOneTextNode" presStyleLbl="node0" presStyleIdx="0" presStyleCnt="3">
        <dgm:presLayoutVars>
          <dgm:chPref val="3"/>
        </dgm:presLayoutVars>
      </dgm:prSet>
      <dgm:spPr/>
    </dgm:pt>
    <dgm:pt modelId="{6ABF1B72-E7B6-41E7-9B86-67A180605E24}" type="pres">
      <dgm:prSet presAssocID="{9057412B-8089-42F1-9BD2-8A320AA5E3FD}" presName="level2hierChild" presStyleCnt="0"/>
      <dgm:spPr/>
    </dgm:pt>
    <dgm:pt modelId="{A39796B8-9127-484B-87AD-BDBF35ECF2A3}" type="pres">
      <dgm:prSet presAssocID="{96B8010C-F811-483F-BD99-0F696BD85A46}" presName="root1" presStyleCnt="0"/>
      <dgm:spPr/>
    </dgm:pt>
    <dgm:pt modelId="{E166B589-4BD8-4AB0-AE04-C2C0138A8C1D}" type="pres">
      <dgm:prSet presAssocID="{96B8010C-F811-483F-BD99-0F696BD85A46}" presName="LevelOneTextNode" presStyleLbl="node0" presStyleIdx="1" presStyleCnt="3">
        <dgm:presLayoutVars>
          <dgm:chPref val="3"/>
        </dgm:presLayoutVars>
      </dgm:prSet>
      <dgm:spPr/>
    </dgm:pt>
    <dgm:pt modelId="{93BA0651-EFD0-4D0A-999C-B75CFB78F325}" type="pres">
      <dgm:prSet presAssocID="{96B8010C-F811-483F-BD99-0F696BD85A46}" presName="level2hierChild" presStyleCnt="0"/>
      <dgm:spPr/>
    </dgm:pt>
    <dgm:pt modelId="{24BC0F7D-93E0-40FC-8DF3-9D4280604A01}" type="pres">
      <dgm:prSet presAssocID="{C4270E6C-5833-4287-B933-06B3CD43A430}" presName="root1" presStyleCnt="0"/>
      <dgm:spPr/>
    </dgm:pt>
    <dgm:pt modelId="{BE647713-51DD-4A92-ACF9-96AD359593CB}" type="pres">
      <dgm:prSet presAssocID="{C4270E6C-5833-4287-B933-06B3CD43A430}" presName="LevelOneTextNode" presStyleLbl="node0" presStyleIdx="2" presStyleCnt="3">
        <dgm:presLayoutVars>
          <dgm:chPref val="3"/>
        </dgm:presLayoutVars>
      </dgm:prSet>
      <dgm:spPr/>
    </dgm:pt>
    <dgm:pt modelId="{7FA96199-154E-4686-9C02-1D504D2B7BDA}" type="pres">
      <dgm:prSet presAssocID="{C4270E6C-5833-4287-B933-06B3CD43A430}" presName="level2hierChild" presStyleCnt="0"/>
      <dgm:spPr/>
    </dgm:pt>
    <dgm:pt modelId="{0590D903-95B5-4F6A-9644-DC1A5392A011}" type="pres">
      <dgm:prSet presAssocID="{A3CDF5D1-776B-42F4-810A-7CE59A17C281}" presName="conn2-1" presStyleLbl="parChTrans1D2" presStyleIdx="0" presStyleCnt="5"/>
      <dgm:spPr/>
    </dgm:pt>
    <dgm:pt modelId="{B0A082DF-0853-43F6-A87D-B34D88A38DCE}" type="pres">
      <dgm:prSet presAssocID="{A3CDF5D1-776B-42F4-810A-7CE59A17C281}" presName="connTx" presStyleLbl="parChTrans1D2" presStyleIdx="0" presStyleCnt="5"/>
      <dgm:spPr/>
    </dgm:pt>
    <dgm:pt modelId="{94D48B7A-6B7B-4E28-A41E-9CAA8B831BB1}" type="pres">
      <dgm:prSet presAssocID="{51665175-0970-403D-8108-E514C1FEFF26}" presName="root2" presStyleCnt="0"/>
      <dgm:spPr/>
    </dgm:pt>
    <dgm:pt modelId="{0E8CE25E-D68B-4AF6-BACB-FE98D49D6482}" type="pres">
      <dgm:prSet presAssocID="{51665175-0970-403D-8108-E514C1FEFF26}" presName="LevelTwoTextNode" presStyleLbl="node2" presStyleIdx="0" presStyleCnt="5">
        <dgm:presLayoutVars>
          <dgm:chPref val="3"/>
        </dgm:presLayoutVars>
      </dgm:prSet>
      <dgm:spPr/>
    </dgm:pt>
    <dgm:pt modelId="{A98D690F-D2EE-46B6-8368-ADE5970D8ACC}" type="pres">
      <dgm:prSet presAssocID="{51665175-0970-403D-8108-E514C1FEFF26}" presName="level3hierChild" presStyleCnt="0"/>
      <dgm:spPr/>
    </dgm:pt>
    <dgm:pt modelId="{7521E019-EF7B-4E10-A1EE-6223C3A1307E}" type="pres">
      <dgm:prSet presAssocID="{E4BEB51E-9DC6-471E-A632-69B7285E6A3D}" presName="conn2-1" presStyleLbl="parChTrans1D2" presStyleIdx="1" presStyleCnt="5"/>
      <dgm:spPr/>
    </dgm:pt>
    <dgm:pt modelId="{A9FFFF21-B797-4193-98AF-040A01611AC0}" type="pres">
      <dgm:prSet presAssocID="{E4BEB51E-9DC6-471E-A632-69B7285E6A3D}" presName="connTx" presStyleLbl="parChTrans1D2" presStyleIdx="1" presStyleCnt="5"/>
      <dgm:spPr/>
    </dgm:pt>
    <dgm:pt modelId="{1F1D6E78-B463-46B3-B041-52712B6FA1CC}" type="pres">
      <dgm:prSet presAssocID="{B84E653E-7FD8-496C-B5B3-D544FDE43B99}" presName="root2" presStyleCnt="0"/>
      <dgm:spPr/>
    </dgm:pt>
    <dgm:pt modelId="{7DECDF88-844C-47FC-9A41-C02B5C6E5458}" type="pres">
      <dgm:prSet presAssocID="{B84E653E-7FD8-496C-B5B3-D544FDE43B99}" presName="LevelTwoTextNode" presStyleLbl="node2" presStyleIdx="1" presStyleCnt="5">
        <dgm:presLayoutVars>
          <dgm:chPref val="3"/>
        </dgm:presLayoutVars>
      </dgm:prSet>
      <dgm:spPr/>
    </dgm:pt>
    <dgm:pt modelId="{223B42FE-C54E-4B99-80BA-BB1C6812520C}" type="pres">
      <dgm:prSet presAssocID="{B84E653E-7FD8-496C-B5B3-D544FDE43B99}" presName="level3hierChild" presStyleCnt="0"/>
      <dgm:spPr/>
    </dgm:pt>
    <dgm:pt modelId="{6A8D1839-75BD-4C3A-B554-9A70CA7A325C}" type="pres">
      <dgm:prSet presAssocID="{B4408BF7-25AF-4028-91A0-9BF372D30D1C}" presName="conn2-1" presStyleLbl="parChTrans1D2" presStyleIdx="2" presStyleCnt="5"/>
      <dgm:spPr/>
    </dgm:pt>
    <dgm:pt modelId="{21E60FAA-EFDE-4B39-9248-4C8D363F5165}" type="pres">
      <dgm:prSet presAssocID="{B4408BF7-25AF-4028-91A0-9BF372D30D1C}" presName="connTx" presStyleLbl="parChTrans1D2" presStyleIdx="2" presStyleCnt="5"/>
      <dgm:spPr/>
    </dgm:pt>
    <dgm:pt modelId="{FDC9A385-9572-4360-8CAA-EF87935816E0}" type="pres">
      <dgm:prSet presAssocID="{A591655C-16C5-4897-9471-6DF7C14BCD42}" presName="root2" presStyleCnt="0"/>
      <dgm:spPr/>
    </dgm:pt>
    <dgm:pt modelId="{75A1F350-88AE-49F4-BCCE-3E7D1F06ACED}" type="pres">
      <dgm:prSet presAssocID="{A591655C-16C5-4897-9471-6DF7C14BCD42}" presName="LevelTwoTextNode" presStyleLbl="node2" presStyleIdx="2" presStyleCnt="5">
        <dgm:presLayoutVars>
          <dgm:chPref val="3"/>
        </dgm:presLayoutVars>
      </dgm:prSet>
      <dgm:spPr/>
    </dgm:pt>
    <dgm:pt modelId="{A0123CA4-A9FB-4184-921F-8567541F2860}" type="pres">
      <dgm:prSet presAssocID="{A591655C-16C5-4897-9471-6DF7C14BCD42}" presName="level3hierChild" presStyleCnt="0"/>
      <dgm:spPr/>
    </dgm:pt>
    <dgm:pt modelId="{8A32D3C7-F9F1-45AD-A818-E4F2129D11A1}" type="pres">
      <dgm:prSet presAssocID="{22B44EA6-70A9-4BD2-9557-8A9F6181E650}" presName="conn2-1" presStyleLbl="parChTrans1D2" presStyleIdx="3" presStyleCnt="5"/>
      <dgm:spPr/>
    </dgm:pt>
    <dgm:pt modelId="{931CDE09-D43A-461B-A59A-41A9F07950F7}" type="pres">
      <dgm:prSet presAssocID="{22B44EA6-70A9-4BD2-9557-8A9F6181E650}" presName="connTx" presStyleLbl="parChTrans1D2" presStyleIdx="3" presStyleCnt="5"/>
      <dgm:spPr/>
    </dgm:pt>
    <dgm:pt modelId="{CFCBA42F-C159-4201-A3CD-1B459825808A}" type="pres">
      <dgm:prSet presAssocID="{5162BDD2-F317-4ADC-AA8D-26FA79F3BA7B}" presName="root2" presStyleCnt="0"/>
      <dgm:spPr/>
    </dgm:pt>
    <dgm:pt modelId="{8695AE81-9A23-4983-A1B5-4A35D046035E}" type="pres">
      <dgm:prSet presAssocID="{5162BDD2-F317-4ADC-AA8D-26FA79F3BA7B}" presName="LevelTwoTextNode" presStyleLbl="node2" presStyleIdx="3" presStyleCnt="5">
        <dgm:presLayoutVars>
          <dgm:chPref val="3"/>
        </dgm:presLayoutVars>
      </dgm:prSet>
      <dgm:spPr/>
    </dgm:pt>
    <dgm:pt modelId="{86FF0F25-E99F-41DA-9DA9-60A49AF32010}" type="pres">
      <dgm:prSet presAssocID="{5162BDD2-F317-4ADC-AA8D-26FA79F3BA7B}" presName="level3hierChild" presStyleCnt="0"/>
      <dgm:spPr/>
    </dgm:pt>
    <dgm:pt modelId="{7F96DEFD-4D35-4A10-B891-F591428F8982}" type="pres">
      <dgm:prSet presAssocID="{4DB8AE61-56E6-461A-AEFD-921B063AD0B8}" presName="conn2-1" presStyleLbl="parChTrans1D2" presStyleIdx="4" presStyleCnt="5"/>
      <dgm:spPr/>
    </dgm:pt>
    <dgm:pt modelId="{72D2379A-6E71-4D20-970E-EE5CF9796E63}" type="pres">
      <dgm:prSet presAssocID="{4DB8AE61-56E6-461A-AEFD-921B063AD0B8}" presName="connTx" presStyleLbl="parChTrans1D2" presStyleIdx="4" presStyleCnt="5"/>
      <dgm:spPr/>
    </dgm:pt>
    <dgm:pt modelId="{244780CC-6A53-4ADE-B716-A42BB103AFC3}" type="pres">
      <dgm:prSet presAssocID="{9BD04559-440B-4CD6-B05B-10C78A7A4A28}" presName="root2" presStyleCnt="0"/>
      <dgm:spPr/>
    </dgm:pt>
    <dgm:pt modelId="{0F70681C-FF64-4272-8DE7-BF9CA6D01ED5}" type="pres">
      <dgm:prSet presAssocID="{9BD04559-440B-4CD6-B05B-10C78A7A4A28}" presName="LevelTwoTextNode" presStyleLbl="node2" presStyleIdx="4" presStyleCnt="5">
        <dgm:presLayoutVars>
          <dgm:chPref val="3"/>
        </dgm:presLayoutVars>
      </dgm:prSet>
      <dgm:spPr/>
    </dgm:pt>
    <dgm:pt modelId="{23E3EED7-099D-46C6-BC02-D11E0F40F3A7}" type="pres">
      <dgm:prSet presAssocID="{9BD04559-440B-4CD6-B05B-10C78A7A4A28}" presName="level3hierChild" presStyleCnt="0"/>
      <dgm:spPr/>
    </dgm:pt>
  </dgm:ptLst>
  <dgm:cxnLst>
    <dgm:cxn modelId="{3143E300-E69B-4B3E-BB55-AF7BA48231EC}" type="presOf" srcId="{A3CDF5D1-776B-42F4-810A-7CE59A17C281}" destId="{B0A082DF-0853-43F6-A87D-B34D88A38DCE}" srcOrd="1" destOrd="0" presId="urn:microsoft.com/office/officeart/2005/8/layout/hierarchy2"/>
    <dgm:cxn modelId="{557CD805-A306-4266-B22E-172734786087}" type="presOf" srcId="{B4408BF7-25AF-4028-91A0-9BF372D30D1C}" destId="{21E60FAA-EFDE-4B39-9248-4C8D363F5165}" srcOrd="1" destOrd="0" presId="urn:microsoft.com/office/officeart/2005/8/layout/hierarchy2"/>
    <dgm:cxn modelId="{B758C906-E087-4352-9808-F971B0DDBE99}" type="presOf" srcId="{5162BDD2-F317-4ADC-AA8D-26FA79F3BA7B}" destId="{8695AE81-9A23-4983-A1B5-4A35D046035E}" srcOrd="0" destOrd="0" presId="urn:microsoft.com/office/officeart/2005/8/layout/hierarchy2"/>
    <dgm:cxn modelId="{40AF7107-6521-4AEB-8805-1075D068F180}" type="presOf" srcId="{E4BEB51E-9DC6-471E-A632-69B7285E6A3D}" destId="{7521E019-EF7B-4E10-A1EE-6223C3A1307E}" srcOrd="0" destOrd="0" presId="urn:microsoft.com/office/officeart/2005/8/layout/hierarchy2"/>
    <dgm:cxn modelId="{6D70550F-5666-4419-AB53-781C2499432F}" type="presOf" srcId="{A591655C-16C5-4897-9471-6DF7C14BCD42}" destId="{75A1F350-88AE-49F4-BCCE-3E7D1F06ACED}" srcOrd="0" destOrd="0" presId="urn:microsoft.com/office/officeart/2005/8/layout/hierarchy2"/>
    <dgm:cxn modelId="{4ACB1C10-561A-49C7-A6E5-0C8761892715}" srcId="{C4270E6C-5833-4287-B933-06B3CD43A430}" destId="{51665175-0970-403D-8108-E514C1FEFF26}" srcOrd="0" destOrd="0" parTransId="{A3CDF5D1-776B-42F4-810A-7CE59A17C281}" sibTransId="{30DEC255-D702-406C-9E32-E5D0F77EBA2A}"/>
    <dgm:cxn modelId="{BB07F91E-9053-46A6-BB7D-FAE9F004E668}" type="presOf" srcId="{4DB8AE61-56E6-461A-AEFD-921B063AD0B8}" destId="{7F96DEFD-4D35-4A10-B891-F591428F8982}" srcOrd="0" destOrd="0" presId="urn:microsoft.com/office/officeart/2005/8/layout/hierarchy2"/>
    <dgm:cxn modelId="{E3F6FB1F-AE5D-4AA5-AB08-75AB1C392A4E}" srcId="{C4270E6C-5833-4287-B933-06B3CD43A430}" destId="{9BD04559-440B-4CD6-B05B-10C78A7A4A28}" srcOrd="4" destOrd="0" parTransId="{4DB8AE61-56E6-461A-AEFD-921B063AD0B8}" sibTransId="{DC31FB55-545A-4670-8047-F770E72BB3E6}"/>
    <dgm:cxn modelId="{257F7821-C459-40C8-AEC8-2320457BCCE2}" type="presOf" srcId="{22B44EA6-70A9-4BD2-9557-8A9F6181E650}" destId="{931CDE09-D43A-461B-A59A-41A9F07950F7}" srcOrd="1" destOrd="0" presId="urn:microsoft.com/office/officeart/2005/8/layout/hierarchy2"/>
    <dgm:cxn modelId="{DA332732-3DAA-406F-9AA7-0DF825D9737C}" type="presOf" srcId="{4DB8AE61-56E6-461A-AEFD-921B063AD0B8}" destId="{72D2379A-6E71-4D20-970E-EE5CF9796E63}" srcOrd="1" destOrd="0" presId="urn:microsoft.com/office/officeart/2005/8/layout/hierarchy2"/>
    <dgm:cxn modelId="{1F115933-90F8-46AF-8D54-1661ACBE82DB}" type="presOf" srcId="{96B8010C-F811-483F-BD99-0F696BD85A46}" destId="{E166B589-4BD8-4AB0-AE04-C2C0138A8C1D}" srcOrd="0" destOrd="0" presId="urn:microsoft.com/office/officeart/2005/8/layout/hierarchy2"/>
    <dgm:cxn modelId="{DC369534-A082-42B8-9B9D-F7533820F938}" srcId="{C4270E6C-5833-4287-B933-06B3CD43A430}" destId="{B84E653E-7FD8-496C-B5B3-D544FDE43B99}" srcOrd="1" destOrd="0" parTransId="{E4BEB51E-9DC6-471E-A632-69B7285E6A3D}" sibTransId="{856AF1B9-DF70-42A1-95D2-C856DF8BED16}"/>
    <dgm:cxn modelId="{A0866442-9E47-42D9-9FC4-CF95C063BA42}" type="presOf" srcId="{E4BEB51E-9DC6-471E-A632-69B7285E6A3D}" destId="{A9FFFF21-B797-4193-98AF-040A01611AC0}" srcOrd="1" destOrd="0" presId="urn:microsoft.com/office/officeart/2005/8/layout/hierarchy2"/>
    <dgm:cxn modelId="{246A5C55-37D7-4646-9E48-1F0C5AB1A82C}" type="presOf" srcId="{C4270E6C-5833-4287-B933-06B3CD43A430}" destId="{BE647713-51DD-4A92-ACF9-96AD359593CB}" srcOrd="0" destOrd="0" presId="urn:microsoft.com/office/officeart/2005/8/layout/hierarchy2"/>
    <dgm:cxn modelId="{F86ADB7C-0B33-475A-AA82-684EEE5FFD21}" srcId="{199A306B-9647-45C6-9DFF-9D2F2BF7500B}" destId="{9057412B-8089-42F1-9BD2-8A320AA5E3FD}" srcOrd="0" destOrd="0" parTransId="{392AD89C-CEA9-44E3-9533-A1549606EEA9}" sibTransId="{7FFE19A6-2537-43A9-AA89-490B7D690564}"/>
    <dgm:cxn modelId="{7430E584-F7FE-4878-AB88-C95AAA0EB41D}" type="presOf" srcId="{199A306B-9647-45C6-9DFF-9D2F2BF7500B}" destId="{BECAB45F-272C-4E4C-AAB8-AC805586AE10}" srcOrd="0" destOrd="0" presId="urn:microsoft.com/office/officeart/2005/8/layout/hierarchy2"/>
    <dgm:cxn modelId="{B1594F87-2E11-4E24-8BD1-EBB239198DD8}" srcId="{C4270E6C-5833-4287-B933-06B3CD43A430}" destId="{A591655C-16C5-4897-9471-6DF7C14BCD42}" srcOrd="2" destOrd="0" parTransId="{B4408BF7-25AF-4028-91A0-9BF372D30D1C}" sibTransId="{E706C3E3-25A2-4ED5-BA49-072F012FDA49}"/>
    <dgm:cxn modelId="{B44607AB-6D03-4C40-9EE4-8F2A477D6712}" type="presOf" srcId="{22B44EA6-70A9-4BD2-9557-8A9F6181E650}" destId="{8A32D3C7-F9F1-45AD-A818-E4F2129D11A1}" srcOrd="0" destOrd="0" presId="urn:microsoft.com/office/officeart/2005/8/layout/hierarchy2"/>
    <dgm:cxn modelId="{F6A611AE-13AD-4968-9E63-FE55D69BFDDE}" type="presOf" srcId="{9BD04559-440B-4CD6-B05B-10C78A7A4A28}" destId="{0F70681C-FF64-4272-8DE7-BF9CA6D01ED5}" srcOrd="0" destOrd="0" presId="urn:microsoft.com/office/officeart/2005/8/layout/hierarchy2"/>
    <dgm:cxn modelId="{CA11E1B3-8215-49FE-9647-864068657AE8}" srcId="{C4270E6C-5833-4287-B933-06B3CD43A430}" destId="{5162BDD2-F317-4ADC-AA8D-26FA79F3BA7B}" srcOrd="3" destOrd="0" parTransId="{22B44EA6-70A9-4BD2-9557-8A9F6181E650}" sibTransId="{2D04F650-AFBC-4ADA-9BA2-B5188A82960C}"/>
    <dgm:cxn modelId="{FFC3E7B5-17C9-42A9-9AF4-C4A171834BB1}" type="presOf" srcId="{B84E653E-7FD8-496C-B5B3-D544FDE43B99}" destId="{7DECDF88-844C-47FC-9A41-C02B5C6E5458}" srcOrd="0" destOrd="0" presId="urn:microsoft.com/office/officeart/2005/8/layout/hierarchy2"/>
    <dgm:cxn modelId="{C2D089BB-87B1-4956-96DF-B62AA562A2F8}" srcId="{199A306B-9647-45C6-9DFF-9D2F2BF7500B}" destId="{96B8010C-F811-483F-BD99-0F696BD85A46}" srcOrd="1" destOrd="0" parTransId="{880D209E-D2E1-45CC-9B9C-F3C3C59CC2A4}" sibTransId="{143E9C50-5654-4CC7-957A-87FE89AAE583}"/>
    <dgm:cxn modelId="{A86C69CB-6A97-41D9-A2AD-61369089DE6D}" type="presOf" srcId="{51665175-0970-403D-8108-E514C1FEFF26}" destId="{0E8CE25E-D68B-4AF6-BACB-FE98D49D6482}" srcOrd="0" destOrd="0" presId="urn:microsoft.com/office/officeart/2005/8/layout/hierarchy2"/>
    <dgm:cxn modelId="{3659D2DC-CDF1-486E-9252-52E1FFF5357B}" type="presOf" srcId="{9057412B-8089-42F1-9BD2-8A320AA5E3FD}" destId="{23B3BC68-38D9-4632-8453-D2DD5E414559}" srcOrd="0" destOrd="0" presId="urn:microsoft.com/office/officeart/2005/8/layout/hierarchy2"/>
    <dgm:cxn modelId="{8657B0E1-A6D3-4CF4-A792-FCFAD146DDA8}" type="presOf" srcId="{B4408BF7-25AF-4028-91A0-9BF372D30D1C}" destId="{6A8D1839-75BD-4C3A-B554-9A70CA7A325C}" srcOrd="0" destOrd="0" presId="urn:microsoft.com/office/officeart/2005/8/layout/hierarchy2"/>
    <dgm:cxn modelId="{2F1795E3-3FD7-46E5-B69F-1D32BD624295}" srcId="{199A306B-9647-45C6-9DFF-9D2F2BF7500B}" destId="{C4270E6C-5833-4287-B933-06B3CD43A430}" srcOrd="2" destOrd="0" parTransId="{8C466B56-B80F-4555-BC26-B66197A3954B}" sibTransId="{C60DAD7D-CBA2-416D-B1F2-1EC59588876B}"/>
    <dgm:cxn modelId="{161370FF-84F5-4D4A-99A4-000D95A40CCC}" type="presOf" srcId="{A3CDF5D1-776B-42F4-810A-7CE59A17C281}" destId="{0590D903-95B5-4F6A-9644-DC1A5392A011}" srcOrd="0" destOrd="0" presId="urn:microsoft.com/office/officeart/2005/8/layout/hierarchy2"/>
    <dgm:cxn modelId="{D6DD499C-2CFB-4810-BCE9-FBD56A3D1846}" type="presParOf" srcId="{BECAB45F-272C-4E4C-AAB8-AC805586AE10}" destId="{7B76063E-839E-435E-8344-0EF5C693C00A}" srcOrd="0" destOrd="0" presId="urn:microsoft.com/office/officeart/2005/8/layout/hierarchy2"/>
    <dgm:cxn modelId="{06EECAE9-1725-435A-8EC8-09C06F4FEF4C}" type="presParOf" srcId="{7B76063E-839E-435E-8344-0EF5C693C00A}" destId="{23B3BC68-38D9-4632-8453-D2DD5E414559}" srcOrd="0" destOrd="0" presId="urn:microsoft.com/office/officeart/2005/8/layout/hierarchy2"/>
    <dgm:cxn modelId="{6D4771A6-B398-43FD-BF9F-83B807DCE228}" type="presParOf" srcId="{7B76063E-839E-435E-8344-0EF5C693C00A}" destId="{6ABF1B72-E7B6-41E7-9B86-67A180605E24}" srcOrd="1" destOrd="0" presId="urn:microsoft.com/office/officeart/2005/8/layout/hierarchy2"/>
    <dgm:cxn modelId="{68DC9C45-FCBA-4D1D-B77F-D92B00C4B7CF}" type="presParOf" srcId="{BECAB45F-272C-4E4C-AAB8-AC805586AE10}" destId="{A39796B8-9127-484B-87AD-BDBF35ECF2A3}" srcOrd="1" destOrd="0" presId="urn:microsoft.com/office/officeart/2005/8/layout/hierarchy2"/>
    <dgm:cxn modelId="{838DA12B-AE6F-4720-99A0-FF3886877749}" type="presParOf" srcId="{A39796B8-9127-484B-87AD-BDBF35ECF2A3}" destId="{E166B589-4BD8-4AB0-AE04-C2C0138A8C1D}" srcOrd="0" destOrd="0" presId="urn:microsoft.com/office/officeart/2005/8/layout/hierarchy2"/>
    <dgm:cxn modelId="{945CDF22-49CD-47C3-8624-888CD6B49AE4}" type="presParOf" srcId="{A39796B8-9127-484B-87AD-BDBF35ECF2A3}" destId="{93BA0651-EFD0-4D0A-999C-B75CFB78F325}" srcOrd="1" destOrd="0" presId="urn:microsoft.com/office/officeart/2005/8/layout/hierarchy2"/>
    <dgm:cxn modelId="{2A307183-8F07-412D-BC26-CDC4F56BB6ED}" type="presParOf" srcId="{BECAB45F-272C-4E4C-AAB8-AC805586AE10}" destId="{24BC0F7D-93E0-40FC-8DF3-9D4280604A01}" srcOrd="2" destOrd="0" presId="urn:microsoft.com/office/officeart/2005/8/layout/hierarchy2"/>
    <dgm:cxn modelId="{D0DCB8EB-410F-43C8-B8BC-6AA6A8606C02}" type="presParOf" srcId="{24BC0F7D-93E0-40FC-8DF3-9D4280604A01}" destId="{BE647713-51DD-4A92-ACF9-96AD359593CB}" srcOrd="0" destOrd="0" presId="urn:microsoft.com/office/officeart/2005/8/layout/hierarchy2"/>
    <dgm:cxn modelId="{8F569B1A-684D-4ED9-807A-1D08DEEA6DEC}" type="presParOf" srcId="{24BC0F7D-93E0-40FC-8DF3-9D4280604A01}" destId="{7FA96199-154E-4686-9C02-1D504D2B7BDA}" srcOrd="1" destOrd="0" presId="urn:microsoft.com/office/officeart/2005/8/layout/hierarchy2"/>
    <dgm:cxn modelId="{5BF57DD6-D61C-4693-8220-48C9C4E91E7F}" type="presParOf" srcId="{7FA96199-154E-4686-9C02-1D504D2B7BDA}" destId="{0590D903-95B5-4F6A-9644-DC1A5392A011}" srcOrd="0" destOrd="0" presId="urn:microsoft.com/office/officeart/2005/8/layout/hierarchy2"/>
    <dgm:cxn modelId="{3DE927E8-4AEB-43CE-9BC8-734BCC12398D}" type="presParOf" srcId="{0590D903-95B5-4F6A-9644-DC1A5392A011}" destId="{B0A082DF-0853-43F6-A87D-B34D88A38DCE}" srcOrd="0" destOrd="0" presId="urn:microsoft.com/office/officeart/2005/8/layout/hierarchy2"/>
    <dgm:cxn modelId="{8C67B2E7-B545-4F29-8EA4-E84D68379151}" type="presParOf" srcId="{7FA96199-154E-4686-9C02-1D504D2B7BDA}" destId="{94D48B7A-6B7B-4E28-A41E-9CAA8B831BB1}" srcOrd="1" destOrd="0" presId="urn:microsoft.com/office/officeart/2005/8/layout/hierarchy2"/>
    <dgm:cxn modelId="{FFE7AC78-8797-4336-AF4B-AD3FD047288C}" type="presParOf" srcId="{94D48B7A-6B7B-4E28-A41E-9CAA8B831BB1}" destId="{0E8CE25E-D68B-4AF6-BACB-FE98D49D6482}" srcOrd="0" destOrd="0" presId="urn:microsoft.com/office/officeart/2005/8/layout/hierarchy2"/>
    <dgm:cxn modelId="{313010E3-07F9-449A-8E3C-350BE10C2296}" type="presParOf" srcId="{94D48B7A-6B7B-4E28-A41E-9CAA8B831BB1}" destId="{A98D690F-D2EE-46B6-8368-ADE5970D8ACC}" srcOrd="1" destOrd="0" presId="urn:microsoft.com/office/officeart/2005/8/layout/hierarchy2"/>
    <dgm:cxn modelId="{A08ABA0C-D1E8-4AFC-8459-81DF54444869}" type="presParOf" srcId="{7FA96199-154E-4686-9C02-1D504D2B7BDA}" destId="{7521E019-EF7B-4E10-A1EE-6223C3A1307E}" srcOrd="2" destOrd="0" presId="urn:microsoft.com/office/officeart/2005/8/layout/hierarchy2"/>
    <dgm:cxn modelId="{5234C7AD-B639-4157-99F3-4941D94FD229}" type="presParOf" srcId="{7521E019-EF7B-4E10-A1EE-6223C3A1307E}" destId="{A9FFFF21-B797-4193-98AF-040A01611AC0}" srcOrd="0" destOrd="0" presId="urn:microsoft.com/office/officeart/2005/8/layout/hierarchy2"/>
    <dgm:cxn modelId="{04F45A58-63AE-4516-9DF6-2368C0B7B44A}" type="presParOf" srcId="{7FA96199-154E-4686-9C02-1D504D2B7BDA}" destId="{1F1D6E78-B463-46B3-B041-52712B6FA1CC}" srcOrd="3" destOrd="0" presId="urn:microsoft.com/office/officeart/2005/8/layout/hierarchy2"/>
    <dgm:cxn modelId="{0721EF86-1B57-4105-A7A0-F430EEA556F7}" type="presParOf" srcId="{1F1D6E78-B463-46B3-B041-52712B6FA1CC}" destId="{7DECDF88-844C-47FC-9A41-C02B5C6E5458}" srcOrd="0" destOrd="0" presId="urn:microsoft.com/office/officeart/2005/8/layout/hierarchy2"/>
    <dgm:cxn modelId="{402B563E-5490-4B73-802F-1D444D74F956}" type="presParOf" srcId="{1F1D6E78-B463-46B3-B041-52712B6FA1CC}" destId="{223B42FE-C54E-4B99-80BA-BB1C6812520C}" srcOrd="1" destOrd="0" presId="urn:microsoft.com/office/officeart/2005/8/layout/hierarchy2"/>
    <dgm:cxn modelId="{3C5A3D03-3DB0-4EB2-BE6E-D665E142D85B}" type="presParOf" srcId="{7FA96199-154E-4686-9C02-1D504D2B7BDA}" destId="{6A8D1839-75BD-4C3A-B554-9A70CA7A325C}" srcOrd="4" destOrd="0" presId="urn:microsoft.com/office/officeart/2005/8/layout/hierarchy2"/>
    <dgm:cxn modelId="{7A307D93-1489-4CF7-BC66-68EA050C75F9}" type="presParOf" srcId="{6A8D1839-75BD-4C3A-B554-9A70CA7A325C}" destId="{21E60FAA-EFDE-4B39-9248-4C8D363F5165}" srcOrd="0" destOrd="0" presId="urn:microsoft.com/office/officeart/2005/8/layout/hierarchy2"/>
    <dgm:cxn modelId="{CCD53530-D98B-422F-8D0E-01208931EECC}" type="presParOf" srcId="{7FA96199-154E-4686-9C02-1D504D2B7BDA}" destId="{FDC9A385-9572-4360-8CAA-EF87935816E0}" srcOrd="5" destOrd="0" presId="urn:microsoft.com/office/officeart/2005/8/layout/hierarchy2"/>
    <dgm:cxn modelId="{A56F490A-02CC-477B-8814-49931D27DC18}" type="presParOf" srcId="{FDC9A385-9572-4360-8CAA-EF87935816E0}" destId="{75A1F350-88AE-49F4-BCCE-3E7D1F06ACED}" srcOrd="0" destOrd="0" presId="urn:microsoft.com/office/officeart/2005/8/layout/hierarchy2"/>
    <dgm:cxn modelId="{EC1B9C56-F292-4FA4-8271-E640DC50160D}" type="presParOf" srcId="{FDC9A385-9572-4360-8CAA-EF87935816E0}" destId="{A0123CA4-A9FB-4184-921F-8567541F2860}" srcOrd="1" destOrd="0" presId="urn:microsoft.com/office/officeart/2005/8/layout/hierarchy2"/>
    <dgm:cxn modelId="{BA5C12CE-5BBF-4958-BA35-9B5C5CE2767E}" type="presParOf" srcId="{7FA96199-154E-4686-9C02-1D504D2B7BDA}" destId="{8A32D3C7-F9F1-45AD-A818-E4F2129D11A1}" srcOrd="6" destOrd="0" presId="urn:microsoft.com/office/officeart/2005/8/layout/hierarchy2"/>
    <dgm:cxn modelId="{E83BB8FD-F23C-48EA-9747-9CDAEAE53773}" type="presParOf" srcId="{8A32D3C7-F9F1-45AD-A818-E4F2129D11A1}" destId="{931CDE09-D43A-461B-A59A-41A9F07950F7}" srcOrd="0" destOrd="0" presId="urn:microsoft.com/office/officeart/2005/8/layout/hierarchy2"/>
    <dgm:cxn modelId="{4656B2E5-028E-450A-889B-7E4E9BD15183}" type="presParOf" srcId="{7FA96199-154E-4686-9C02-1D504D2B7BDA}" destId="{CFCBA42F-C159-4201-A3CD-1B459825808A}" srcOrd="7" destOrd="0" presId="urn:microsoft.com/office/officeart/2005/8/layout/hierarchy2"/>
    <dgm:cxn modelId="{A5507749-A82A-41EA-A556-68B8172C2852}" type="presParOf" srcId="{CFCBA42F-C159-4201-A3CD-1B459825808A}" destId="{8695AE81-9A23-4983-A1B5-4A35D046035E}" srcOrd="0" destOrd="0" presId="urn:microsoft.com/office/officeart/2005/8/layout/hierarchy2"/>
    <dgm:cxn modelId="{C71F8EED-5EDF-4CA7-BDA2-822F8AA4FFA0}" type="presParOf" srcId="{CFCBA42F-C159-4201-A3CD-1B459825808A}" destId="{86FF0F25-E99F-41DA-9DA9-60A49AF32010}" srcOrd="1" destOrd="0" presId="urn:microsoft.com/office/officeart/2005/8/layout/hierarchy2"/>
    <dgm:cxn modelId="{A0F86B24-093E-4422-B905-F4E9F568DBA3}" type="presParOf" srcId="{7FA96199-154E-4686-9C02-1D504D2B7BDA}" destId="{7F96DEFD-4D35-4A10-B891-F591428F8982}" srcOrd="8" destOrd="0" presId="urn:microsoft.com/office/officeart/2005/8/layout/hierarchy2"/>
    <dgm:cxn modelId="{651E1E89-92AA-4F40-877C-EE1EA7C906A9}" type="presParOf" srcId="{7F96DEFD-4D35-4A10-B891-F591428F8982}" destId="{72D2379A-6E71-4D20-970E-EE5CF9796E63}" srcOrd="0" destOrd="0" presId="urn:microsoft.com/office/officeart/2005/8/layout/hierarchy2"/>
    <dgm:cxn modelId="{C7D1B7E7-3B71-4B21-ACC5-2F71EAE545B4}" type="presParOf" srcId="{7FA96199-154E-4686-9C02-1D504D2B7BDA}" destId="{244780CC-6A53-4ADE-B716-A42BB103AFC3}" srcOrd="9" destOrd="0" presId="urn:microsoft.com/office/officeart/2005/8/layout/hierarchy2"/>
    <dgm:cxn modelId="{31C3205A-02D0-4ADF-BF21-73099CEA18E8}" type="presParOf" srcId="{244780CC-6A53-4ADE-B716-A42BB103AFC3}" destId="{0F70681C-FF64-4272-8DE7-BF9CA6D01ED5}" srcOrd="0" destOrd="0" presId="urn:microsoft.com/office/officeart/2005/8/layout/hierarchy2"/>
    <dgm:cxn modelId="{110B2337-0B9A-48CC-BE5B-ADF05977249C}" type="presParOf" srcId="{244780CC-6A53-4ADE-B716-A42BB103AFC3}" destId="{23E3EED7-099D-46C6-BC02-D11E0F40F3A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F90192-CF29-4D65-9CA4-847F35E4BA4A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1A4462-A0B9-4FFA-A0BA-1FD6BE7EEE61}">
      <dgm:prSet/>
      <dgm:spPr/>
      <dgm:t>
        <a:bodyPr/>
        <a:lstStyle/>
        <a:p>
          <a:r>
            <a:rPr lang="en-US" b="0" i="0" baseline="0"/>
            <a:t>wc:  outputs a one-line report of lines, words, and bytes</a:t>
          </a:r>
          <a:endParaRPr lang="en-US"/>
        </a:p>
      </dgm:t>
    </dgm:pt>
    <dgm:pt modelId="{82D91D11-ABA8-49EA-BF58-6DCF9653E675}" type="parTrans" cxnId="{3559A277-E95B-48CE-9496-F48DF1E4E724}">
      <dgm:prSet/>
      <dgm:spPr/>
      <dgm:t>
        <a:bodyPr/>
        <a:lstStyle/>
        <a:p>
          <a:endParaRPr lang="en-US"/>
        </a:p>
      </dgm:t>
    </dgm:pt>
    <dgm:pt modelId="{30004176-6882-4F72-9FFB-EAB80632BB24}" type="sibTrans" cxnId="{3559A277-E95B-48CE-9496-F48DF1E4E724}">
      <dgm:prSet/>
      <dgm:spPr/>
      <dgm:t>
        <a:bodyPr/>
        <a:lstStyle/>
        <a:p>
          <a:endParaRPr lang="en-US"/>
        </a:p>
      </dgm:t>
    </dgm:pt>
    <dgm:pt modelId="{25D617BC-63D2-466E-86E7-8E6F53B05993}">
      <dgm:prSet/>
      <dgm:spPr/>
      <dgm:t>
        <a:bodyPr/>
        <a:lstStyle/>
        <a:p>
          <a:r>
            <a:rPr lang="en-US" b="0" i="0" baseline="0"/>
            <a:t>head: extract top of files</a:t>
          </a:r>
          <a:endParaRPr lang="en-US"/>
        </a:p>
      </dgm:t>
    </dgm:pt>
    <dgm:pt modelId="{4234BF8D-5437-476D-8389-0342A513A3D8}" type="parTrans" cxnId="{8C902472-0519-4D82-960E-896E8B903BA4}">
      <dgm:prSet/>
      <dgm:spPr/>
      <dgm:t>
        <a:bodyPr/>
        <a:lstStyle/>
        <a:p>
          <a:endParaRPr lang="en-US"/>
        </a:p>
      </dgm:t>
    </dgm:pt>
    <dgm:pt modelId="{56F78455-7B50-4750-8CA3-7FD48F3CD5AC}" type="sibTrans" cxnId="{8C902472-0519-4D82-960E-896E8B903BA4}">
      <dgm:prSet/>
      <dgm:spPr/>
      <dgm:t>
        <a:bodyPr/>
        <a:lstStyle/>
        <a:p>
          <a:endParaRPr lang="en-US"/>
        </a:p>
      </dgm:t>
    </dgm:pt>
    <dgm:pt modelId="{3F8508B7-6385-4CAC-BB87-643B0F46FBC6}">
      <dgm:prSet/>
      <dgm:spPr/>
      <dgm:t>
        <a:bodyPr/>
        <a:lstStyle/>
        <a:p>
          <a:r>
            <a:rPr lang="en-US" b="0" i="0" baseline="0"/>
            <a:t>tail: extracts bottom of files</a:t>
          </a:r>
          <a:endParaRPr lang="en-US"/>
        </a:p>
      </dgm:t>
    </dgm:pt>
    <dgm:pt modelId="{C8476541-B24F-4581-8DFD-C85D0F05AE01}" type="parTrans" cxnId="{9BCE543B-5F6E-4DD5-80FF-7D6FBA816F8A}">
      <dgm:prSet/>
      <dgm:spPr/>
      <dgm:t>
        <a:bodyPr/>
        <a:lstStyle/>
        <a:p>
          <a:endParaRPr lang="en-US"/>
        </a:p>
      </dgm:t>
    </dgm:pt>
    <dgm:pt modelId="{B5B87C94-B100-4BCA-B5DA-D68BDED38A73}" type="sibTrans" cxnId="{9BCE543B-5F6E-4DD5-80FF-7D6FBA816F8A}">
      <dgm:prSet/>
      <dgm:spPr/>
      <dgm:t>
        <a:bodyPr/>
        <a:lstStyle/>
        <a:p>
          <a:endParaRPr lang="en-US"/>
        </a:p>
      </dgm:t>
    </dgm:pt>
    <dgm:pt modelId="{B1469C60-5747-4492-8C24-DBEFAE660443}">
      <dgm:prSet/>
      <dgm:spPr/>
      <dgm:t>
        <a:bodyPr/>
        <a:lstStyle/>
        <a:p>
          <a:r>
            <a:rPr lang="en-US" b="0" i="0" baseline="0"/>
            <a:t>tr: translate or delete characters</a:t>
          </a:r>
          <a:endParaRPr lang="en-US"/>
        </a:p>
      </dgm:t>
    </dgm:pt>
    <dgm:pt modelId="{1FB7715C-40D2-4EBB-AB0A-DFBB02A54545}" type="parTrans" cxnId="{BE9CB4BC-6D87-4B0A-9E16-0AE47BAE2114}">
      <dgm:prSet/>
      <dgm:spPr/>
      <dgm:t>
        <a:bodyPr/>
        <a:lstStyle/>
        <a:p>
          <a:endParaRPr lang="en-US"/>
        </a:p>
      </dgm:t>
    </dgm:pt>
    <dgm:pt modelId="{DF59B642-1189-40A9-B17B-ED895E12C05C}" type="sibTrans" cxnId="{BE9CB4BC-6D87-4B0A-9E16-0AE47BAE2114}">
      <dgm:prSet/>
      <dgm:spPr/>
      <dgm:t>
        <a:bodyPr/>
        <a:lstStyle/>
        <a:p>
          <a:endParaRPr lang="en-US"/>
        </a:p>
      </dgm:t>
    </dgm:pt>
    <dgm:pt modelId="{45075CB6-118C-49A5-A662-6382F5E7FF75}">
      <dgm:prSet/>
      <dgm:spPr/>
      <dgm:t>
        <a:bodyPr/>
        <a:lstStyle/>
        <a:p>
          <a:r>
            <a:rPr lang="en-US" b="0" i="0" baseline="0"/>
            <a:t>grep: print lines matching a pattern</a:t>
          </a:r>
          <a:endParaRPr lang="en-US"/>
        </a:p>
      </dgm:t>
    </dgm:pt>
    <dgm:pt modelId="{B23D4BFF-151B-41D6-864E-3BAAEF484C1F}" type="parTrans" cxnId="{86A6CDD5-86D6-4011-B580-05BAE9CC5437}">
      <dgm:prSet/>
      <dgm:spPr/>
      <dgm:t>
        <a:bodyPr/>
        <a:lstStyle/>
        <a:p>
          <a:endParaRPr lang="en-US"/>
        </a:p>
      </dgm:t>
    </dgm:pt>
    <dgm:pt modelId="{C1778B91-DDFA-45D1-ACDF-F02B5CD4A007}" type="sibTrans" cxnId="{86A6CDD5-86D6-4011-B580-05BAE9CC5437}">
      <dgm:prSet/>
      <dgm:spPr/>
      <dgm:t>
        <a:bodyPr/>
        <a:lstStyle/>
        <a:p>
          <a:endParaRPr lang="en-US"/>
        </a:p>
      </dgm:t>
    </dgm:pt>
    <dgm:pt modelId="{9F930D55-4BF8-43CF-B0F7-E0810071D921}">
      <dgm:prSet/>
      <dgm:spPr/>
      <dgm:t>
        <a:bodyPr/>
        <a:lstStyle/>
        <a:p>
          <a:r>
            <a:rPr lang="en-US" b="0" i="0" baseline="0"/>
            <a:t>sort: sort lines of text files</a:t>
          </a:r>
          <a:endParaRPr lang="en-US"/>
        </a:p>
      </dgm:t>
    </dgm:pt>
    <dgm:pt modelId="{2F4ADFD1-F7C4-471C-B26A-0E6EAC2B5307}" type="parTrans" cxnId="{19151F93-EDDC-4192-B41A-0C81C5E399A8}">
      <dgm:prSet/>
      <dgm:spPr/>
      <dgm:t>
        <a:bodyPr/>
        <a:lstStyle/>
        <a:p>
          <a:endParaRPr lang="en-US"/>
        </a:p>
      </dgm:t>
    </dgm:pt>
    <dgm:pt modelId="{247B6E6D-E65F-47B8-8133-303DFDB4BF4F}" type="sibTrans" cxnId="{19151F93-EDDC-4192-B41A-0C81C5E399A8}">
      <dgm:prSet/>
      <dgm:spPr/>
      <dgm:t>
        <a:bodyPr/>
        <a:lstStyle/>
        <a:p>
          <a:endParaRPr lang="en-US"/>
        </a:p>
      </dgm:t>
    </dgm:pt>
    <dgm:pt modelId="{22E30F3D-C41A-4C19-B260-955A1083976C}">
      <dgm:prSet/>
      <dgm:spPr/>
      <dgm:t>
        <a:bodyPr/>
        <a:lstStyle/>
        <a:p>
          <a:r>
            <a:rPr lang="en-US" b="0" i="0" baseline="0"/>
            <a:t>sed: filtering and transforming text</a:t>
          </a:r>
          <a:endParaRPr lang="en-US"/>
        </a:p>
      </dgm:t>
    </dgm:pt>
    <dgm:pt modelId="{AA2E63C1-431F-4A05-8423-031474D9710D}" type="parTrans" cxnId="{9AFE12D9-6CC6-4431-AFA1-58F3F957B617}">
      <dgm:prSet/>
      <dgm:spPr/>
      <dgm:t>
        <a:bodyPr/>
        <a:lstStyle/>
        <a:p>
          <a:endParaRPr lang="en-US"/>
        </a:p>
      </dgm:t>
    </dgm:pt>
    <dgm:pt modelId="{55ED6D4D-634F-4963-8252-34F3329FFD63}" type="sibTrans" cxnId="{9AFE12D9-6CC6-4431-AFA1-58F3F957B617}">
      <dgm:prSet/>
      <dgm:spPr/>
      <dgm:t>
        <a:bodyPr/>
        <a:lstStyle/>
        <a:p>
          <a:endParaRPr lang="en-US"/>
        </a:p>
      </dgm:t>
    </dgm:pt>
    <dgm:pt modelId="{9DC31E04-1C08-476D-811D-01432BB11EE4}" type="pres">
      <dgm:prSet presAssocID="{B8F90192-CF29-4D65-9CA4-847F35E4BA4A}" presName="root" presStyleCnt="0">
        <dgm:presLayoutVars>
          <dgm:dir/>
          <dgm:resizeHandles val="exact"/>
        </dgm:presLayoutVars>
      </dgm:prSet>
      <dgm:spPr/>
    </dgm:pt>
    <dgm:pt modelId="{C70564B8-E69A-46CB-B3A5-62BFCB4D9D92}" type="pres">
      <dgm:prSet presAssocID="{B8F90192-CF29-4D65-9CA4-847F35E4BA4A}" presName="container" presStyleCnt="0">
        <dgm:presLayoutVars>
          <dgm:dir/>
          <dgm:resizeHandles val="exact"/>
        </dgm:presLayoutVars>
      </dgm:prSet>
      <dgm:spPr/>
    </dgm:pt>
    <dgm:pt modelId="{94FFBB18-9DB1-481E-98C0-FEF376F36BB6}" type="pres">
      <dgm:prSet presAssocID="{8A1A4462-A0B9-4FFA-A0BA-1FD6BE7EEE61}" presName="compNode" presStyleCnt="0"/>
      <dgm:spPr/>
    </dgm:pt>
    <dgm:pt modelId="{6AFA22D1-4001-498B-93EA-9684174304E0}" type="pres">
      <dgm:prSet presAssocID="{8A1A4462-A0B9-4FFA-A0BA-1FD6BE7EEE61}" presName="iconBgRect" presStyleLbl="bgShp" presStyleIdx="0" presStyleCnt="7"/>
      <dgm:spPr/>
    </dgm:pt>
    <dgm:pt modelId="{C12BAFB6-93B8-4E18-8588-3DE93379CFD5}" type="pres">
      <dgm:prSet presAssocID="{8A1A4462-A0B9-4FFA-A0BA-1FD6BE7EEE6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7D1C940-B34D-4442-9E3A-115395250693}" type="pres">
      <dgm:prSet presAssocID="{8A1A4462-A0B9-4FFA-A0BA-1FD6BE7EEE61}" presName="spaceRect" presStyleCnt="0"/>
      <dgm:spPr/>
    </dgm:pt>
    <dgm:pt modelId="{4A58D5E9-5265-4BA8-844C-65E9C6C8E0D3}" type="pres">
      <dgm:prSet presAssocID="{8A1A4462-A0B9-4FFA-A0BA-1FD6BE7EEE61}" presName="textRect" presStyleLbl="revTx" presStyleIdx="0" presStyleCnt="7">
        <dgm:presLayoutVars>
          <dgm:chMax val="1"/>
          <dgm:chPref val="1"/>
        </dgm:presLayoutVars>
      </dgm:prSet>
      <dgm:spPr/>
    </dgm:pt>
    <dgm:pt modelId="{4A99D0E2-9E5B-4D0E-BEAC-56E37267E68C}" type="pres">
      <dgm:prSet presAssocID="{30004176-6882-4F72-9FFB-EAB80632BB24}" presName="sibTrans" presStyleLbl="sibTrans2D1" presStyleIdx="0" presStyleCnt="0"/>
      <dgm:spPr/>
    </dgm:pt>
    <dgm:pt modelId="{F72DDC8B-A7B7-4036-8300-706220774E8F}" type="pres">
      <dgm:prSet presAssocID="{25D617BC-63D2-466E-86E7-8E6F53B05993}" presName="compNode" presStyleCnt="0"/>
      <dgm:spPr/>
    </dgm:pt>
    <dgm:pt modelId="{315E2017-A98F-40A6-A149-4564F31C3893}" type="pres">
      <dgm:prSet presAssocID="{25D617BC-63D2-466E-86E7-8E6F53B05993}" presName="iconBgRect" presStyleLbl="bgShp" presStyleIdx="1" presStyleCnt="7"/>
      <dgm:spPr/>
    </dgm:pt>
    <dgm:pt modelId="{BDDD35BD-8FDA-4630-95DC-0DC2814DA606}" type="pres">
      <dgm:prSet presAssocID="{25D617BC-63D2-466E-86E7-8E6F53B059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A431E7C-D449-4F7E-B405-3B805FBBC2C8}" type="pres">
      <dgm:prSet presAssocID="{25D617BC-63D2-466E-86E7-8E6F53B05993}" presName="spaceRect" presStyleCnt="0"/>
      <dgm:spPr/>
    </dgm:pt>
    <dgm:pt modelId="{7571CC4E-B6D1-4CF9-8E9F-62A9D0EC059C}" type="pres">
      <dgm:prSet presAssocID="{25D617BC-63D2-466E-86E7-8E6F53B05993}" presName="textRect" presStyleLbl="revTx" presStyleIdx="1" presStyleCnt="7">
        <dgm:presLayoutVars>
          <dgm:chMax val="1"/>
          <dgm:chPref val="1"/>
        </dgm:presLayoutVars>
      </dgm:prSet>
      <dgm:spPr/>
    </dgm:pt>
    <dgm:pt modelId="{DE7D6382-1CB5-4356-83EE-8BB8E813D89C}" type="pres">
      <dgm:prSet presAssocID="{56F78455-7B50-4750-8CA3-7FD48F3CD5AC}" presName="sibTrans" presStyleLbl="sibTrans2D1" presStyleIdx="0" presStyleCnt="0"/>
      <dgm:spPr/>
    </dgm:pt>
    <dgm:pt modelId="{C4C975E3-AF94-438F-BCCC-1C8EBCB00A90}" type="pres">
      <dgm:prSet presAssocID="{3F8508B7-6385-4CAC-BB87-643B0F46FBC6}" presName="compNode" presStyleCnt="0"/>
      <dgm:spPr/>
    </dgm:pt>
    <dgm:pt modelId="{8F694BDC-208D-4321-9AE8-09445BABD0C0}" type="pres">
      <dgm:prSet presAssocID="{3F8508B7-6385-4CAC-BB87-643B0F46FBC6}" presName="iconBgRect" presStyleLbl="bgShp" presStyleIdx="2" presStyleCnt="7"/>
      <dgm:spPr/>
    </dgm:pt>
    <dgm:pt modelId="{92021973-F168-4A0B-86A3-60D633190AD0}" type="pres">
      <dgm:prSet presAssocID="{3F8508B7-6385-4CAC-BB87-643B0F46FBC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48BAD8-E55E-4909-A9D5-BF24312A0605}" type="pres">
      <dgm:prSet presAssocID="{3F8508B7-6385-4CAC-BB87-643B0F46FBC6}" presName="spaceRect" presStyleCnt="0"/>
      <dgm:spPr/>
    </dgm:pt>
    <dgm:pt modelId="{2CB637CB-4010-46F9-824A-799C641148CF}" type="pres">
      <dgm:prSet presAssocID="{3F8508B7-6385-4CAC-BB87-643B0F46FBC6}" presName="textRect" presStyleLbl="revTx" presStyleIdx="2" presStyleCnt="7">
        <dgm:presLayoutVars>
          <dgm:chMax val="1"/>
          <dgm:chPref val="1"/>
        </dgm:presLayoutVars>
      </dgm:prSet>
      <dgm:spPr/>
    </dgm:pt>
    <dgm:pt modelId="{B731EB16-8E5E-447B-BE81-807033852045}" type="pres">
      <dgm:prSet presAssocID="{B5B87C94-B100-4BCA-B5DA-D68BDED38A73}" presName="sibTrans" presStyleLbl="sibTrans2D1" presStyleIdx="0" presStyleCnt="0"/>
      <dgm:spPr/>
    </dgm:pt>
    <dgm:pt modelId="{4EDF01FE-8D62-4651-96B2-E11CE6D5B5AF}" type="pres">
      <dgm:prSet presAssocID="{B1469C60-5747-4492-8C24-DBEFAE660443}" presName="compNode" presStyleCnt="0"/>
      <dgm:spPr/>
    </dgm:pt>
    <dgm:pt modelId="{17D6277F-AAF6-4FA5-84D4-A8C103D4F434}" type="pres">
      <dgm:prSet presAssocID="{B1469C60-5747-4492-8C24-DBEFAE660443}" presName="iconBgRect" presStyleLbl="bgShp" presStyleIdx="3" presStyleCnt="7"/>
      <dgm:spPr/>
    </dgm:pt>
    <dgm:pt modelId="{60B286D9-0664-46C9-A2A8-19F8E4E09154}" type="pres">
      <dgm:prSet presAssocID="{B1469C60-5747-4492-8C24-DBEFAE66044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9D067DE0-7B47-431C-8743-00757EAAB418}" type="pres">
      <dgm:prSet presAssocID="{B1469C60-5747-4492-8C24-DBEFAE660443}" presName="spaceRect" presStyleCnt="0"/>
      <dgm:spPr/>
    </dgm:pt>
    <dgm:pt modelId="{95B43A0C-F53E-4BE8-81BC-65DD46C961F9}" type="pres">
      <dgm:prSet presAssocID="{B1469C60-5747-4492-8C24-DBEFAE660443}" presName="textRect" presStyleLbl="revTx" presStyleIdx="3" presStyleCnt="7">
        <dgm:presLayoutVars>
          <dgm:chMax val="1"/>
          <dgm:chPref val="1"/>
        </dgm:presLayoutVars>
      </dgm:prSet>
      <dgm:spPr/>
    </dgm:pt>
    <dgm:pt modelId="{29348A54-4B65-4947-A161-B17A3F96C365}" type="pres">
      <dgm:prSet presAssocID="{DF59B642-1189-40A9-B17B-ED895E12C05C}" presName="sibTrans" presStyleLbl="sibTrans2D1" presStyleIdx="0" presStyleCnt="0"/>
      <dgm:spPr/>
    </dgm:pt>
    <dgm:pt modelId="{F2B1D5BA-33D2-4F0B-A0CB-8C9AE172F533}" type="pres">
      <dgm:prSet presAssocID="{45075CB6-118C-49A5-A662-6382F5E7FF75}" presName="compNode" presStyleCnt="0"/>
      <dgm:spPr/>
    </dgm:pt>
    <dgm:pt modelId="{0FD244EC-A726-4DB0-9C8D-99ABFB8D232F}" type="pres">
      <dgm:prSet presAssocID="{45075CB6-118C-49A5-A662-6382F5E7FF75}" presName="iconBgRect" presStyleLbl="bgShp" presStyleIdx="4" presStyleCnt="7"/>
      <dgm:spPr/>
    </dgm:pt>
    <dgm:pt modelId="{BF37FD46-CADB-4562-871E-D19AD3545860}" type="pres">
      <dgm:prSet presAssocID="{45075CB6-118C-49A5-A662-6382F5E7FF7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F048063-8077-4FEE-83EF-AD9A2DAF13D3}" type="pres">
      <dgm:prSet presAssocID="{45075CB6-118C-49A5-A662-6382F5E7FF75}" presName="spaceRect" presStyleCnt="0"/>
      <dgm:spPr/>
    </dgm:pt>
    <dgm:pt modelId="{5F689EB0-9BD9-4BDC-B126-C2AC385706C2}" type="pres">
      <dgm:prSet presAssocID="{45075CB6-118C-49A5-A662-6382F5E7FF75}" presName="textRect" presStyleLbl="revTx" presStyleIdx="4" presStyleCnt="7">
        <dgm:presLayoutVars>
          <dgm:chMax val="1"/>
          <dgm:chPref val="1"/>
        </dgm:presLayoutVars>
      </dgm:prSet>
      <dgm:spPr/>
    </dgm:pt>
    <dgm:pt modelId="{A4F4FB27-50F8-425C-8479-43A4E1AACCD5}" type="pres">
      <dgm:prSet presAssocID="{C1778B91-DDFA-45D1-ACDF-F02B5CD4A007}" presName="sibTrans" presStyleLbl="sibTrans2D1" presStyleIdx="0" presStyleCnt="0"/>
      <dgm:spPr/>
    </dgm:pt>
    <dgm:pt modelId="{D1E6E9AC-386B-4208-AE82-5FF14E495C31}" type="pres">
      <dgm:prSet presAssocID="{9F930D55-4BF8-43CF-B0F7-E0810071D921}" presName="compNode" presStyleCnt="0"/>
      <dgm:spPr/>
    </dgm:pt>
    <dgm:pt modelId="{CA06A872-1AD0-4DDE-9443-CEA6ADE32BE8}" type="pres">
      <dgm:prSet presAssocID="{9F930D55-4BF8-43CF-B0F7-E0810071D921}" presName="iconBgRect" presStyleLbl="bgShp" presStyleIdx="5" presStyleCnt="7"/>
      <dgm:spPr/>
    </dgm:pt>
    <dgm:pt modelId="{E1AF9F2C-722C-4770-B762-E87330657025}" type="pres">
      <dgm:prSet presAssocID="{9F930D55-4BF8-43CF-B0F7-E0810071D92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6C08E049-2ECF-40C3-9076-651013286258}" type="pres">
      <dgm:prSet presAssocID="{9F930D55-4BF8-43CF-B0F7-E0810071D921}" presName="spaceRect" presStyleCnt="0"/>
      <dgm:spPr/>
    </dgm:pt>
    <dgm:pt modelId="{62724261-BD86-4EF0-B95F-EAB42057D448}" type="pres">
      <dgm:prSet presAssocID="{9F930D55-4BF8-43CF-B0F7-E0810071D921}" presName="textRect" presStyleLbl="revTx" presStyleIdx="5" presStyleCnt="7">
        <dgm:presLayoutVars>
          <dgm:chMax val="1"/>
          <dgm:chPref val="1"/>
        </dgm:presLayoutVars>
      </dgm:prSet>
      <dgm:spPr/>
    </dgm:pt>
    <dgm:pt modelId="{32F7C463-EF3F-42CC-B02F-1A89C161BB2A}" type="pres">
      <dgm:prSet presAssocID="{247B6E6D-E65F-47B8-8133-303DFDB4BF4F}" presName="sibTrans" presStyleLbl="sibTrans2D1" presStyleIdx="0" presStyleCnt="0"/>
      <dgm:spPr/>
    </dgm:pt>
    <dgm:pt modelId="{9A549F53-DFDB-4D29-A24B-1D834CBE7E97}" type="pres">
      <dgm:prSet presAssocID="{22E30F3D-C41A-4C19-B260-955A1083976C}" presName="compNode" presStyleCnt="0"/>
      <dgm:spPr/>
    </dgm:pt>
    <dgm:pt modelId="{373CD5A2-659C-4DA2-8206-814868C005AC}" type="pres">
      <dgm:prSet presAssocID="{22E30F3D-C41A-4C19-B260-955A1083976C}" presName="iconBgRect" presStyleLbl="bgShp" presStyleIdx="6" presStyleCnt="7"/>
      <dgm:spPr/>
    </dgm:pt>
    <dgm:pt modelId="{3521D885-C71B-41F4-BF8F-F35342095086}" type="pres">
      <dgm:prSet presAssocID="{22E30F3D-C41A-4C19-B260-955A1083976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AFDF8C-DB50-4FF0-B760-C751F41E18F7}" type="pres">
      <dgm:prSet presAssocID="{22E30F3D-C41A-4C19-B260-955A1083976C}" presName="spaceRect" presStyleCnt="0"/>
      <dgm:spPr/>
    </dgm:pt>
    <dgm:pt modelId="{B201D7AF-5E06-41C9-BE8C-95F860F9F99D}" type="pres">
      <dgm:prSet presAssocID="{22E30F3D-C41A-4C19-B260-955A1083976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B1B4C04-4FA2-4DFA-88FC-9989B9F28792}" type="presOf" srcId="{9F930D55-4BF8-43CF-B0F7-E0810071D921}" destId="{62724261-BD86-4EF0-B95F-EAB42057D448}" srcOrd="0" destOrd="0" presId="urn:microsoft.com/office/officeart/2018/2/layout/IconCircleList"/>
    <dgm:cxn modelId="{20445025-B9F1-4569-A1AF-F80540F5784B}" type="presOf" srcId="{DF59B642-1189-40A9-B17B-ED895E12C05C}" destId="{29348A54-4B65-4947-A161-B17A3F96C365}" srcOrd="0" destOrd="0" presId="urn:microsoft.com/office/officeart/2018/2/layout/IconCircleList"/>
    <dgm:cxn modelId="{0EB88831-5A2E-4802-9721-C538B8BA4149}" type="presOf" srcId="{30004176-6882-4F72-9FFB-EAB80632BB24}" destId="{4A99D0E2-9E5B-4D0E-BEAC-56E37267E68C}" srcOrd="0" destOrd="0" presId="urn:microsoft.com/office/officeart/2018/2/layout/IconCircleList"/>
    <dgm:cxn modelId="{9BCE543B-5F6E-4DD5-80FF-7D6FBA816F8A}" srcId="{B8F90192-CF29-4D65-9CA4-847F35E4BA4A}" destId="{3F8508B7-6385-4CAC-BB87-643B0F46FBC6}" srcOrd="2" destOrd="0" parTransId="{C8476541-B24F-4581-8DFD-C85D0F05AE01}" sibTransId="{B5B87C94-B100-4BCA-B5DA-D68BDED38A73}"/>
    <dgm:cxn modelId="{3C812D3C-1EB4-4CA5-AAFA-EF19DF5A5195}" type="presOf" srcId="{B8F90192-CF29-4D65-9CA4-847F35E4BA4A}" destId="{9DC31E04-1C08-476D-811D-01432BB11EE4}" srcOrd="0" destOrd="0" presId="urn:microsoft.com/office/officeart/2018/2/layout/IconCircleList"/>
    <dgm:cxn modelId="{3CB4B23F-4400-4754-84F4-008B32EE4F36}" type="presOf" srcId="{B5B87C94-B100-4BCA-B5DA-D68BDED38A73}" destId="{B731EB16-8E5E-447B-BE81-807033852045}" srcOrd="0" destOrd="0" presId="urn:microsoft.com/office/officeart/2018/2/layout/IconCircleList"/>
    <dgm:cxn modelId="{A8A2F645-3064-48F6-93B6-36449EDCBCD3}" type="presOf" srcId="{C1778B91-DDFA-45D1-ACDF-F02B5CD4A007}" destId="{A4F4FB27-50F8-425C-8479-43A4E1AACCD5}" srcOrd="0" destOrd="0" presId="urn:microsoft.com/office/officeart/2018/2/layout/IconCircleList"/>
    <dgm:cxn modelId="{9E9E434A-1033-4BE2-A52D-03A0D579406C}" type="presOf" srcId="{56F78455-7B50-4750-8CA3-7FD48F3CD5AC}" destId="{DE7D6382-1CB5-4356-83EE-8BB8E813D89C}" srcOrd="0" destOrd="0" presId="urn:microsoft.com/office/officeart/2018/2/layout/IconCircleList"/>
    <dgm:cxn modelId="{3669E450-A539-42FA-97CD-CC42C3FB32C0}" type="presOf" srcId="{22E30F3D-C41A-4C19-B260-955A1083976C}" destId="{B201D7AF-5E06-41C9-BE8C-95F860F9F99D}" srcOrd="0" destOrd="0" presId="urn:microsoft.com/office/officeart/2018/2/layout/IconCircleList"/>
    <dgm:cxn modelId="{8C902472-0519-4D82-960E-896E8B903BA4}" srcId="{B8F90192-CF29-4D65-9CA4-847F35E4BA4A}" destId="{25D617BC-63D2-466E-86E7-8E6F53B05993}" srcOrd="1" destOrd="0" parTransId="{4234BF8D-5437-476D-8389-0342A513A3D8}" sibTransId="{56F78455-7B50-4750-8CA3-7FD48F3CD5AC}"/>
    <dgm:cxn modelId="{09DDB474-EB08-4808-B80C-58F00FF9DA17}" type="presOf" srcId="{B1469C60-5747-4492-8C24-DBEFAE660443}" destId="{95B43A0C-F53E-4BE8-81BC-65DD46C961F9}" srcOrd="0" destOrd="0" presId="urn:microsoft.com/office/officeart/2018/2/layout/IconCircleList"/>
    <dgm:cxn modelId="{3559A277-E95B-48CE-9496-F48DF1E4E724}" srcId="{B8F90192-CF29-4D65-9CA4-847F35E4BA4A}" destId="{8A1A4462-A0B9-4FFA-A0BA-1FD6BE7EEE61}" srcOrd="0" destOrd="0" parTransId="{82D91D11-ABA8-49EA-BF58-6DCF9653E675}" sibTransId="{30004176-6882-4F72-9FFB-EAB80632BB24}"/>
    <dgm:cxn modelId="{19151F93-EDDC-4192-B41A-0C81C5E399A8}" srcId="{B8F90192-CF29-4D65-9CA4-847F35E4BA4A}" destId="{9F930D55-4BF8-43CF-B0F7-E0810071D921}" srcOrd="5" destOrd="0" parTransId="{2F4ADFD1-F7C4-471C-B26A-0E6EAC2B5307}" sibTransId="{247B6E6D-E65F-47B8-8133-303DFDB4BF4F}"/>
    <dgm:cxn modelId="{BE9CB4BC-6D87-4B0A-9E16-0AE47BAE2114}" srcId="{B8F90192-CF29-4D65-9CA4-847F35E4BA4A}" destId="{B1469C60-5747-4492-8C24-DBEFAE660443}" srcOrd="3" destOrd="0" parTransId="{1FB7715C-40D2-4EBB-AB0A-DFBB02A54545}" sibTransId="{DF59B642-1189-40A9-B17B-ED895E12C05C}"/>
    <dgm:cxn modelId="{394160C7-766A-4231-AA69-66464DEF85E5}" type="presOf" srcId="{3F8508B7-6385-4CAC-BB87-643B0F46FBC6}" destId="{2CB637CB-4010-46F9-824A-799C641148CF}" srcOrd="0" destOrd="0" presId="urn:microsoft.com/office/officeart/2018/2/layout/IconCircleList"/>
    <dgm:cxn modelId="{86A6CDD5-86D6-4011-B580-05BAE9CC5437}" srcId="{B8F90192-CF29-4D65-9CA4-847F35E4BA4A}" destId="{45075CB6-118C-49A5-A662-6382F5E7FF75}" srcOrd="4" destOrd="0" parTransId="{B23D4BFF-151B-41D6-864E-3BAAEF484C1F}" sibTransId="{C1778B91-DDFA-45D1-ACDF-F02B5CD4A007}"/>
    <dgm:cxn modelId="{9AFE12D9-6CC6-4431-AFA1-58F3F957B617}" srcId="{B8F90192-CF29-4D65-9CA4-847F35E4BA4A}" destId="{22E30F3D-C41A-4C19-B260-955A1083976C}" srcOrd="6" destOrd="0" parTransId="{AA2E63C1-431F-4A05-8423-031474D9710D}" sibTransId="{55ED6D4D-634F-4963-8252-34F3329FFD63}"/>
    <dgm:cxn modelId="{04EB9AE4-A8D9-473F-B1DA-D1859D0B5AC2}" type="presOf" srcId="{8A1A4462-A0B9-4FFA-A0BA-1FD6BE7EEE61}" destId="{4A58D5E9-5265-4BA8-844C-65E9C6C8E0D3}" srcOrd="0" destOrd="0" presId="urn:microsoft.com/office/officeart/2018/2/layout/IconCircleList"/>
    <dgm:cxn modelId="{A87A79EA-3083-40A0-8386-0F1DC74773AA}" type="presOf" srcId="{45075CB6-118C-49A5-A662-6382F5E7FF75}" destId="{5F689EB0-9BD9-4BDC-B126-C2AC385706C2}" srcOrd="0" destOrd="0" presId="urn:microsoft.com/office/officeart/2018/2/layout/IconCircleList"/>
    <dgm:cxn modelId="{3423BAF3-551B-433D-A78A-2473DAE70904}" type="presOf" srcId="{25D617BC-63D2-466E-86E7-8E6F53B05993}" destId="{7571CC4E-B6D1-4CF9-8E9F-62A9D0EC059C}" srcOrd="0" destOrd="0" presId="urn:microsoft.com/office/officeart/2018/2/layout/IconCircleList"/>
    <dgm:cxn modelId="{46C7A6FE-A30C-4950-A4A6-5EFCDA84C0F2}" type="presOf" srcId="{247B6E6D-E65F-47B8-8133-303DFDB4BF4F}" destId="{32F7C463-EF3F-42CC-B02F-1A89C161BB2A}" srcOrd="0" destOrd="0" presId="urn:microsoft.com/office/officeart/2018/2/layout/IconCircleList"/>
    <dgm:cxn modelId="{66C81982-7378-4D13-8609-954A12A0B168}" type="presParOf" srcId="{9DC31E04-1C08-476D-811D-01432BB11EE4}" destId="{C70564B8-E69A-46CB-B3A5-62BFCB4D9D92}" srcOrd="0" destOrd="0" presId="urn:microsoft.com/office/officeart/2018/2/layout/IconCircleList"/>
    <dgm:cxn modelId="{AC99DC16-8271-49D2-8205-EDB136BD03FF}" type="presParOf" srcId="{C70564B8-E69A-46CB-B3A5-62BFCB4D9D92}" destId="{94FFBB18-9DB1-481E-98C0-FEF376F36BB6}" srcOrd="0" destOrd="0" presId="urn:microsoft.com/office/officeart/2018/2/layout/IconCircleList"/>
    <dgm:cxn modelId="{4C99CF60-6263-4023-980B-26067E5DA0B6}" type="presParOf" srcId="{94FFBB18-9DB1-481E-98C0-FEF376F36BB6}" destId="{6AFA22D1-4001-498B-93EA-9684174304E0}" srcOrd="0" destOrd="0" presId="urn:microsoft.com/office/officeart/2018/2/layout/IconCircleList"/>
    <dgm:cxn modelId="{CE99D094-80B2-4636-B745-E16D921FDF98}" type="presParOf" srcId="{94FFBB18-9DB1-481E-98C0-FEF376F36BB6}" destId="{C12BAFB6-93B8-4E18-8588-3DE93379CFD5}" srcOrd="1" destOrd="0" presId="urn:microsoft.com/office/officeart/2018/2/layout/IconCircleList"/>
    <dgm:cxn modelId="{724CA9C4-1937-4A89-BE61-E2F97DD981D9}" type="presParOf" srcId="{94FFBB18-9DB1-481E-98C0-FEF376F36BB6}" destId="{A7D1C940-B34D-4442-9E3A-115395250693}" srcOrd="2" destOrd="0" presId="urn:microsoft.com/office/officeart/2018/2/layout/IconCircleList"/>
    <dgm:cxn modelId="{0B98C6F9-C345-4C9A-976A-8F8DD95F61C5}" type="presParOf" srcId="{94FFBB18-9DB1-481E-98C0-FEF376F36BB6}" destId="{4A58D5E9-5265-4BA8-844C-65E9C6C8E0D3}" srcOrd="3" destOrd="0" presId="urn:microsoft.com/office/officeart/2018/2/layout/IconCircleList"/>
    <dgm:cxn modelId="{6E2BCE8F-AF82-4E3B-AB8C-42DAB558AA1A}" type="presParOf" srcId="{C70564B8-E69A-46CB-B3A5-62BFCB4D9D92}" destId="{4A99D0E2-9E5B-4D0E-BEAC-56E37267E68C}" srcOrd="1" destOrd="0" presId="urn:microsoft.com/office/officeart/2018/2/layout/IconCircleList"/>
    <dgm:cxn modelId="{53C1BDE6-2C98-4EB5-BE9F-F75F29C5C12B}" type="presParOf" srcId="{C70564B8-E69A-46CB-B3A5-62BFCB4D9D92}" destId="{F72DDC8B-A7B7-4036-8300-706220774E8F}" srcOrd="2" destOrd="0" presId="urn:microsoft.com/office/officeart/2018/2/layout/IconCircleList"/>
    <dgm:cxn modelId="{5F637599-8B9A-4B93-8697-62CFBF6CAE8A}" type="presParOf" srcId="{F72DDC8B-A7B7-4036-8300-706220774E8F}" destId="{315E2017-A98F-40A6-A149-4564F31C3893}" srcOrd="0" destOrd="0" presId="urn:microsoft.com/office/officeart/2018/2/layout/IconCircleList"/>
    <dgm:cxn modelId="{93E264E9-C367-4D4D-877D-6BEC0F15C09D}" type="presParOf" srcId="{F72DDC8B-A7B7-4036-8300-706220774E8F}" destId="{BDDD35BD-8FDA-4630-95DC-0DC2814DA606}" srcOrd="1" destOrd="0" presId="urn:microsoft.com/office/officeart/2018/2/layout/IconCircleList"/>
    <dgm:cxn modelId="{30A1743F-D495-49CA-B5AB-2FCE318FAE2D}" type="presParOf" srcId="{F72DDC8B-A7B7-4036-8300-706220774E8F}" destId="{AA431E7C-D449-4F7E-B405-3B805FBBC2C8}" srcOrd="2" destOrd="0" presId="urn:microsoft.com/office/officeart/2018/2/layout/IconCircleList"/>
    <dgm:cxn modelId="{AFC7002A-2EED-4BA3-99D7-EE1C9E17D6A0}" type="presParOf" srcId="{F72DDC8B-A7B7-4036-8300-706220774E8F}" destId="{7571CC4E-B6D1-4CF9-8E9F-62A9D0EC059C}" srcOrd="3" destOrd="0" presId="urn:microsoft.com/office/officeart/2018/2/layout/IconCircleList"/>
    <dgm:cxn modelId="{78CCC8A9-5A7F-4FE4-8488-39291237DE46}" type="presParOf" srcId="{C70564B8-E69A-46CB-B3A5-62BFCB4D9D92}" destId="{DE7D6382-1CB5-4356-83EE-8BB8E813D89C}" srcOrd="3" destOrd="0" presId="urn:microsoft.com/office/officeart/2018/2/layout/IconCircleList"/>
    <dgm:cxn modelId="{1AB36868-C5A3-4631-B107-06FD81B00421}" type="presParOf" srcId="{C70564B8-E69A-46CB-B3A5-62BFCB4D9D92}" destId="{C4C975E3-AF94-438F-BCCC-1C8EBCB00A90}" srcOrd="4" destOrd="0" presId="urn:microsoft.com/office/officeart/2018/2/layout/IconCircleList"/>
    <dgm:cxn modelId="{C79BA38E-909F-4695-B17A-18D896DCFD46}" type="presParOf" srcId="{C4C975E3-AF94-438F-BCCC-1C8EBCB00A90}" destId="{8F694BDC-208D-4321-9AE8-09445BABD0C0}" srcOrd="0" destOrd="0" presId="urn:microsoft.com/office/officeart/2018/2/layout/IconCircleList"/>
    <dgm:cxn modelId="{18D87466-D1F7-4664-9C8D-8DA213687960}" type="presParOf" srcId="{C4C975E3-AF94-438F-BCCC-1C8EBCB00A90}" destId="{92021973-F168-4A0B-86A3-60D633190AD0}" srcOrd="1" destOrd="0" presId="urn:microsoft.com/office/officeart/2018/2/layout/IconCircleList"/>
    <dgm:cxn modelId="{6A9EF2B7-547E-417E-A511-2BAA65F585F2}" type="presParOf" srcId="{C4C975E3-AF94-438F-BCCC-1C8EBCB00A90}" destId="{C048BAD8-E55E-4909-A9D5-BF24312A0605}" srcOrd="2" destOrd="0" presId="urn:microsoft.com/office/officeart/2018/2/layout/IconCircleList"/>
    <dgm:cxn modelId="{DE898ABC-4A54-4710-AA7A-4679856FED2E}" type="presParOf" srcId="{C4C975E3-AF94-438F-BCCC-1C8EBCB00A90}" destId="{2CB637CB-4010-46F9-824A-799C641148CF}" srcOrd="3" destOrd="0" presId="urn:microsoft.com/office/officeart/2018/2/layout/IconCircleList"/>
    <dgm:cxn modelId="{BE2839C3-37F7-4713-A6B0-9C55ED373AA6}" type="presParOf" srcId="{C70564B8-E69A-46CB-B3A5-62BFCB4D9D92}" destId="{B731EB16-8E5E-447B-BE81-807033852045}" srcOrd="5" destOrd="0" presId="urn:microsoft.com/office/officeart/2018/2/layout/IconCircleList"/>
    <dgm:cxn modelId="{2C17DCEE-87AB-4FD0-B1CE-B482C547792D}" type="presParOf" srcId="{C70564B8-E69A-46CB-B3A5-62BFCB4D9D92}" destId="{4EDF01FE-8D62-4651-96B2-E11CE6D5B5AF}" srcOrd="6" destOrd="0" presId="urn:microsoft.com/office/officeart/2018/2/layout/IconCircleList"/>
    <dgm:cxn modelId="{DAD461F4-B569-4B96-A2B1-9C046567E94A}" type="presParOf" srcId="{4EDF01FE-8D62-4651-96B2-E11CE6D5B5AF}" destId="{17D6277F-AAF6-4FA5-84D4-A8C103D4F434}" srcOrd="0" destOrd="0" presId="urn:microsoft.com/office/officeart/2018/2/layout/IconCircleList"/>
    <dgm:cxn modelId="{9752204E-1B55-49D8-BB84-04D29834FFE4}" type="presParOf" srcId="{4EDF01FE-8D62-4651-96B2-E11CE6D5B5AF}" destId="{60B286D9-0664-46C9-A2A8-19F8E4E09154}" srcOrd="1" destOrd="0" presId="urn:microsoft.com/office/officeart/2018/2/layout/IconCircleList"/>
    <dgm:cxn modelId="{833389D0-DC51-4851-A1B0-569C4BB09CE4}" type="presParOf" srcId="{4EDF01FE-8D62-4651-96B2-E11CE6D5B5AF}" destId="{9D067DE0-7B47-431C-8743-00757EAAB418}" srcOrd="2" destOrd="0" presId="urn:microsoft.com/office/officeart/2018/2/layout/IconCircleList"/>
    <dgm:cxn modelId="{3A5824F7-903B-4756-AAB2-A99837304C41}" type="presParOf" srcId="{4EDF01FE-8D62-4651-96B2-E11CE6D5B5AF}" destId="{95B43A0C-F53E-4BE8-81BC-65DD46C961F9}" srcOrd="3" destOrd="0" presId="urn:microsoft.com/office/officeart/2018/2/layout/IconCircleList"/>
    <dgm:cxn modelId="{D302E41E-7EC6-4A0F-8B49-C83FD153AB8F}" type="presParOf" srcId="{C70564B8-E69A-46CB-B3A5-62BFCB4D9D92}" destId="{29348A54-4B65-4947-A161-B17A3F96C365}" srcOrd="7" destOrd="0" presId="urn:microsoft.com/office/officeart/2018/2/layout/IconCircleList"/>
    <dgm:cxn modelId="{3B187B39-0C51-4E4D-B194-89AE1DE32457}" type="presParOf" srcId="{C70564B8-E69A-46CB-B3A5-62BFCB4D9D92}" destId="{F2B1D5BA-33D2-4F0B-A0CB-8C9AE172F533}" srcOrd="8" destOrd="0" presId="urn:microsoft.com/office/officeart/2018/2/layout/IconCircleList"/>
    <dgm:cxn modelId="{F0C07F4E-6604-475A-B69C-01A83595C11A}" type="presParOf" srcId="{F2B1D5BA-33D2-4F0B-A0CB-8C9AE172F533}" destId="{0FD244EC-A726-4DB0-9C8D-99ABFB8D232F}" srcOrd="0" destOrd="0" presId="urn:microsoft.com/office/officeart/2018/2/layout/IconCircleList"/>
    <dgm:cxn modelId="{1242C3CD-93A8-4D64-9D65-78707173EAAF}" type="presParOf" srcId="{F2B1D5BA-33D2-4F0B-A0CB-8C9AE172F533}" destId="{BF37FD46-CADB-4562-871E-D19AD3545860}" srcOrd="1" destOrd="0" presId="urn:microsoft.com/office/officeart/2018/2/layout/IconCircleList"/>
    <dgm:cxn modelId="{48BD1BD9-E457-4F15-A66B-B5DF496ABCE9}" type="presParOf" srcId="{F2B1D5BA-33D2-4F0B-A0CB-8C9AE172F533}" destId="{6F048063-8077-4FEE-83EF-AD9A2DAF13D3}" srcOrd="2" destOrd="0" presId="urn:microsoft.com/office/officeart/2018/2/layout/IconCircleList"/>
    <dgm:cxn modelId="{9BF848EF-EE67-42BE-ACFC-58AC6A60FD37}" type="presParOf" srcId="{F2B1D5BA-33D2-4F0B-A0CB-8C9AE172F533}" destId="{5F689EB0-9BD9-4BDC-B126-C2AC385706C2}" srcOrd="3" destOrd="0" presId="urn:microsoft.com/office/officeart/2018/2/layout/IconCircleList"/>
    <dgm:cxn modelId="{F3B5C020-F01C-44EE-90CC-AD8E632B45DA}" type="presParOf" srcId="{C70564B8-E69A-46CB-B3A5-62BFCB4D9D92}" destId="{A4F4FB27-50F8-425C-8479-43A4E1AACCD5}" srcOrd="9" destOrd="0" presId="urn:microsoft.com/office/officeart/2018/2/layout/IconCircleList"/>
    <dgm:cxn modelId="{31A9E10D-F6D6-41DE-A046-DFF152035388}" type="presParOf" srcId="{C70564B8-E69A-46CB-B3A5-62BFCB4D9D92}" destId="{D1E6E9AC-386B-4208-AE82-5FF14E495C31}" srcOrd="10" destOrd="0" presId="urn:microsoft.com/office/officeart/2018/2/layout/IconCircleList"/>
    <dgm:cxn modelId="{DB811226-0E35-4019-BECF-34B6A6467265}" type="presParOf" srcId="{D1E6E9AC-386B-4208-AE82-5FF14E495C31}" destId="{CA06A872-1AD0-4DDE-9443-CEA6ADE32BE8}" srcOrd="0" destOrd="0" presId="urn:microsoft.com/office/officeart/2018/2/layout/IconCircleList"/>
    <dgm:cxn modelId="{3B8ADC97-7702-4906-97BD-5E395C2D3563}" type="presParOf" srcId="{D1E6E9AC-386B-4208-AE82-5FF14E495C31}" destId="{E1AF9F2C-722C-4770-B762-E87330657025}" srcOrd="1" destOrd="0" presId="urn:microsoft.com/office/officeart/2018/2/layout/IconCircleList"/>
    <dgm:cxn modelId="{A90F7286-B55E-4A78-A44F-B3A7C8FCDE01}" type="presParOf" srcId="{D1E6E9AC-386B-4208-AE82-5FF14E495C31}" destId="{6C08E049-2ECF-40C3-9076-651013286258}" srcOrd="2" destOrd="0" presId="urn:microsoft.com/office/officeart/2018/2/layout/IconCircleList"/>
    <dgm:cxn modelId="{3951D327-F125-46A8-910F-6788205B49CE}" type="presParOf" srcId="{D1E6E9AC-386B-4208-AE82-5FF14E495C31}" destId="{62724261-BD86-4EF0-B95F-EAB42057D448}" srcOrd="3" destOrd="0" presId="urn:microsoft.com/office/officeart/2018/2/layout/IconCircleList"/>
    <dgm:cxn modelId="{F3B5379E-FF52-42A3-8814-F300CBD71732}" type="presParOf" srcId="{C70564B8-E69A-46CB-B3A5-62BFCB4D9D92}" destId="{32F7C463-EF3F-42CC-B02F-1A89C161BB2A}" srcOrd="11" destOrd="0" presId="urn:microsoft.com/office/officeart/2018/2/layout/IconCircleList"/>
    <dgm:cxn modelId="{6E591F59-73B9-47C5-9D30-D8D464D2EE37}" type="presParOf" srcId="{C70564B8-E69A-46CB-B3A5-62BFCB4D9D92}" destId="{9A549F53-DFDB-4D29-A24B-1D834CBE7E97}" srcOrd="12" destOrd="0" presId="urn:microsoft.com/office/officeart/2018/2/layout/IconCircleList"/>
    <dgm:cxn modelId="{1580B75A-29A5-47E8-93A2-7E6BCB22247D}" type="presParOf" srcId="{9A549F53-DFDB-4D29-A24B-1D834CBE7E97}" destId="{373CD5A2-659C-4DA2-8206-814868C005AC}" srcOrd="0" destOrd="0" presId="urn:microsoft.com/office/officeart/2018/2/layout/IconCircleList"/>
    <dgm:cxn modelId="{1F33325A-90F7-431F-9741-DB84DCD7D97E}" type="presParOf" srcId="{9A549F53-DFDB-4D29-A24B-1D834CBE7E97}" destId="{3521D885-C71B-41F4-BF8F-F35342095086}" srcOrd="1" destOrd="0" presId="urn:microsoft.com/office/officeart/2018/2/layout/IconCircleList"/>
    <dgm:cxn modelId="{E148A74E-B1F0-45A0-96EC-19B476B27C61}" type="presParOf" srcId="{9A549F53-DFDB-4D29-A24B-1D834CBE7E97}" destId="{30AFDF8C-DB50-4FF0-B760-C751F41E18F7}" srcOrd="2" destOrd="0" presId="urn:microsoft.com/office/officeart/2018/2/layout/IconCircleList"/>
    <dgm:cxn modelId="{F0ABDBFB-2AD5-4A20-968E-98F8BECB5A8F}" type="presParOf" srcId="{9A549F53-DFDB-4D29-A24B-1D834CBE7E97}" destId="{B201D7AF-5E06-41C9-BE8C-95F860F9F9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89B2AD-DA37-4E8C-B17B-5387A74790E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3957FC-5301-42AD-841E-33837D39067F}">
      <dgm:prSet/>
      <dgm:spPr/>
      <dgm:t>
        <a:bodyPr/>
        <a:lstStyle/>
        <a:p>
          <a:r>
            <a:rPr lang="en-US" baseline="0"/>
            <a:t>Real life problem</a:t>
          </a:r>
          <a:endParaRPr lang="en-US"/>
        </a:p>
      </dgm:t>
    </dgm:pt>
    <dgm:pt modelId="{A044206A-F024-45A4-AC33-058A62D22D89}" type="parTrans" cxnId="{C0DE7D89-E2EA-40B4-BB01-EB64CE68028B}">
      <dgm:prSet/>
      <dgm:spPr/>
      <dgm:t>
        <a:bodyPr/>
        <a:lstStyle/>
        <a:p>
          <a:endParaRPr lang="en-US"/>
        </a:p>
      </dgm:t>
    </dgm:pt>
    <dgm:pt modelId="{2A756636-F865-4CC5-9673-7464686CA8D3}" type="sibTrans" cxnId="{C0DE7D89-E2EA-40B4-BB01-EB64CE68028B}">
      <dgm:prSet/>
      <dgm:spPr/>
      <dgm:t>
        <a:bodyPr/>
        <a:lstStyle/>
        <a:p>
          <a:endParaRPr lang="en-US"/>
        </a:p>
      </dgm:t>
    </dgm:pt>
    <dgm:pt modelId="{1B9E6482-049F-4E6D-B216-97ADFA8B3AD8}">
      <dgm:prSet/>
      <dgm:spPr/>
      <dgm:t>
        <a:bodyPr/>
        <a:lstStyle/>
        <a:p>
          <a:r>
            <a:rPr lang="en-US" baseline="0"/>
            <a:t>Files have different encodings, it is hard for applications to decide without reading the whole file</a:t>
          </a:r>
          <a:endParaRPr lang="en-US"/>
        </a:p>
      </dgm:t>
    </dgm:pt>
    <dgm:pt modelId="{56244B45-43E2-4A56-B8B0-519B20A2C67E}" type="parTrans" cxnId="{4F76631A-7550-4285-9587-B8AF80BEEE1B}">
      <dgm:prSet/>
      <dgm:spPr/>
      <dgm:t>
        <a:bodyPr/>
        <a:lstStyle/>
        <a:p>
          <a:endParaRPr lang="en-US"/>
        </a:p>
      </dgm:t>
    </dgm:pt>
    <dgm:pt modelId="{7BD9974E-5387-401A-938F-9FAED65A1663}" type="sibTrans" cxnId="{4F76631A-7550-4285-9587-B8AF80BEEE1B}">
      <dgm:prSet/>
      <dgm:spPr/>
      <dgm:t>
        <a:bodyPr/>
        <a:lstStyle/>
        <a:p>
          <a:endParaRPr lang="en-US"/>
        </a:p>
      </dgm:t>
    </dgm:pt>
    <dgm:pt modelId="{078271FD-650F-4754-8211-3A14F792411E}">
      <dgm:prSet/>
      <dgm:spPr/>
      <dgm:t>
        <a:bodyPr/>
        <a:lstStyle/>
        <a:p>
          <a:r>
            <a:rPr lang="en-US" baseline="0"/>
            <a:t>Use a header to indicate the encoding so that the application doesn’t have to read the whole file</a:t>
          </a:r>
          <a:endParaRPr lang="en-US"/>
        </a:p>
      </dgm:t>
    </dgm:pt>
    <dgm:pt modelId="{8BF3948B-FF64-40D1-B40B-BFF37C845B13}" type="parTrans" cxnId="{F854F4AA-B16E-4AFF-951F-48F455D6B96F}">
      <dgm:prSet/>
      <dgm:spPr/>
      <dgm:t>
        <a:bodyPr/>
        <a:lstStyle/>
        <a:p>
          <a:endParaRPr lang="en-US"/>
        </a:p>
      </dgm:t>
    </dgm:pt>
    <dgm:pt modelId="{5D522CFA-DBCE-4FCD-AF79-18B3FDCC2720}" type="sibTrans" cxnId="{F854F4AA-B16E-4AFF-951F-48F455D6B96F}">
      <dgm:prSet/>
      <dgm:spPr/>
      <dgm:t>
        <a:bodyPr/>
        <a:lstStyle/>
        <a:p>
          <a:endParaRPr lang="en-US"/>
        </a:p>
      </dgm:t>
    </dgm:pt>
    <dgm:pt modelId="{360FC8EE-9570-4D01-AE22-7F9072488B4D}" type="pres">
      <dgm:prSet presAssocID="{0A89B2AD-DA37-4E8C-B17B-5387A74790E4}" presName="root" presStyleCnt="0">
        <dgm:presLayoutVars>
          <dgm:dir/>
          <dgm:resizeHandles val="exact"/>
        </dgm:presLayoutVars>
      </dgm:prSet>
      <dgm:spPr/>
    </dgm:pt>
    <dgm:pt modelId="{AC797278-5400-492D-A52E-33ACDF0A29F7}" type="pres">
      <dgm:prSet presAssocID="{1E3957FC-5301-42AD-841E-33837D39067F}" presName="compNode" presStyleCnt="0"/>
      <dgm:spPr/>
    </dgm:pt>
    <dgm:pt modelId="{8B486BB2-0A5E-4F3D-9A17-AC617C674AAC}" type="pres">
      <dgm:prSet presAssocID="{1E3957FC-5301-42AD-841E-33837D39067F}" presName="bgRect" presStyleLbl="bgShp" presStyleIdx="0" presStyleCnt="3"/>
      <dgm:spPr/>
    </dgm:pt>
    <dgm:pt modelId="{C87BE17B-8EBB-4B79-96E1-96FF88F6198C}" type="pres">
      <dgm:prSet presAssocID="{1E3957FC-5301-42AD-841E-33837D3906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2CC8660-C503-47D3-A0B5-D85404757102}" type="pres">
      <dgm:prSet presAssocID="{1E3957FC-5301-42AD-841E-33837D39067F}" presName="spaceRect" presStyleCnt="0"/>
      <dgm:spPr/>
    </dgm:pt>
    <dgm:pt modelId="{8E95FF37-7DC1-480D-ADE8-41B6BD0661D4}" type="pres">
      <dgm:prSet presAssocID="{1E3957FC-5301-42AD-841E-33837D39067F}" presName="parTx" presStyleLbl="revTx" presStyleIdx="0" presStyleCnt="3">
        <dgm:presLayoutVars>
          <dgm:chMax val="0"/>
          <dgm:chPref val="0"/>
        </dgm:presLayoutVars>
      </dgm:prSet>
      <dgm:spPr/>
    </dgm:pt>
    <dgm:pt modelId="{5420FA90-593B-4609-A2C3-C4EB7878B564}" type="pres">
      <dgm:prSet presAssocID="{2A756636-F865-4CC5-9673-7464686CA8D3}" presName="sibTrans" presStyleCnt="0"/>
      <dgm:spPr/>
    </dgm:pt>
    <dgm:pt modelId="{45BCBD6C-504B-4912-ABE5-7D0E28A43E08}" type="pres">
      <dgm:prSet presAssocID="{1B9E6482-049F-4E6D-B216-97ADFA8B3AD8}" presName="compNode" presStyleCnt="0"/>
      <dgm:spPr/>
    </dgm:pt>
    <dgm:pt modelId="{48346C92-FA2A-4754-B19E-9FCE5EB09E11}" type="pres">
      <dgm:prSet presAssocID="{1B9E6482-049F-4E6D-B216-97ADFA8B3AD8}" presName="bgRect" presStyleLbl="bgShp" presStyleIdx="1" presStyleCnt="3"/>
      <dgm:spPr/>
    </dgm:pt>
    <dgm:pt modelId="{6B354806-9C4C-41E3-97B8-2689293B8FED}" type="pres">
      <dgm:prSet presAssocID="{1B9E6482-049F-4E6D-B216-97ADFA8B3A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873077-A8EE-4BFC-A840-A0C5FF3F14A0}" type="pres">
      <dgm:prSet presAssocID="{1B9E6482-049F-4E6D-B216-97ADFA8B3AD8}" presName="spaceRect" presStyleCnt="0"/>
      <dgm:spPr/>
    </dgm:pt>
    <dgm:pt modelId="{E6744BB4-3445-41F8-8D6E-1139DADB8267}" type="pres">
      <dgm:prSet presAssocID="{1B9E6482-049F-4E6D-B216-97ADFA8B3AD8}" presName="parTx" presStyleLbl="revTx" presStyleIdx="1" presStyleCnt="3">
        <dgm:presLayoutVars>
          <dgm:chMax val="0"/>
          <dgm:chPref val="0"/>
        </dgm:presLayoutVars>
      </dgm:prSet>
      <dgm:spPr/>
    </dgm:pt>
    <dgm:pt modelId="{A1288E0A-3F4B-404C-9F11-18750657DFB9}" type="pres">
      <dgm:prSet presAssocID="{7BD9974E-5387-401A-938F-9FAED65A1663}" presName="sibTrans" presStyleCnt="0"/>
      <dgm:spPr/>
    </dgm:pt>
    <dgm:pt modelId="{26958730-7F2D-4FE1-92FA-68B130586772}" type="pres">
      <dgm:prSet presAssocID="{078271FD-650F-4754-8211-3A14F792411E}" presName="compNode" presStyleCnt="0"/>
      <dgm:spPr/>
    </dgm:pt>
    <dgm:pt modelId="{694F16A3-36E5-4D92-B6DC-D6807637AB3A}" type="pres">
      <dgm:prSet presAssocID="{078271FD-650F-4754-8211-3A14F792411E}" presName="bgRect" presStyleLbl="bgShp" presStyleIdx="2" presStyleCnt="3"/>
      <dgm:spPr/>
    </dgm:pt>
    <dgm:pt modelId="{9335ECE8-286D-4BC5-9D0A-E0FA47257BCB}" type="pres">
      <dgm:prSet presAssocID="{078271FD-650F-4754-8211-3A14F79241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5E6F36-C277-48A7-99EC-C70741619E1B}" type="pres">
      <dgm:prSet presAssocID="{078271FD-650F-4754-8211-3A14F792411E}" presName="spaceRect" presStyleCnt="0"/>
      <dgm:spPr/>
    </dgm:pt>
    <dgm:pt modelId="{40D9C50B-FFCA-4681-A9D6-46CDDBA0E620}" type="pres">
      <dgm:prSet presAssocID="{078271FD-650F-4754-8211-3A14F79241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B4B017-46FB-47A0-8A69-C96C6C5EA22D}" type="presOf" srcId="{078271FD-650F-4754-8211-3A14F792411E}" destId="{40D9C50B-FFCA-4681-A9D6-46CDDBA0E620}" srcOrd="0" destOrd="0" presId="urn:microsoft.com/office/officeart/2018/2/layout/IconVerticalSolidList"/>
    <dgm:cxn modelId="{4F76631A-7550-4285-9587-B8AF80BEEE1B}" srcId="{0A89B2AD-DA37-4E8C-B17B-5387A74790E4}" destId="{1B9E6482-049F-4E6D-B216-97ADFA8B3AD8}" srcOrd="1" destOrd="0" parTransId="{56244B45-43E2-4A56-B8B0-519B20A2C67E}" sibTransId="{7BD9974E-5387-401A-938F-9FAED65A1663}"/>
    <dgm:cxn modelId="{0003345F-3922-4D9F-A753-D2B75131F7A0}" type="presOf" srcId="{1B9E6482-049F-4E6D-B216-97ADFA8B3AD8}" destId="{E6744BB4-3445-41F8-8D6E-1139DADB8267}" srcOrd="0" destOrd="0" presId="urn:microsoft.com/office/officeart/2018/2/layout/IconVerticalSolidList"/>
    <dgm:cxn modelId="{C0DE7D89-E2EA-40B4-BB01-EB64CE68028B}" srcId="{0A89B2AD-DA37-4E8C-B17B-5387A74790E4}" destId="{1E3957FC-5301-42AD-841E-33837D39067F}" srcOrd="0" destOrd="0" parTransId="{A044206A-F024-45A4-AC33-058A62D22D89}" sibTransId="{2A756636-F865-4CC5-9673-7464686CA8D3}"/>
    <dgm:cxn modelId="{F854F4AA-B16E-4AFF-951F-48F455D6B96F}" srcId="{0A89B2AD-DA37-4E8C-B17B-5387A74790E4}" destId="{078271FD-650F-4754-8211-3A14F792411E}" srcOrd="2" destOrd="0" parTransId="{8BF3948B-FF64-40D1-B40B-BFF37C845B13}" sibTransId="{5D522CFA-DBCE-4FCD-AF79-18B3FDCC2720}"/>
    <dgm:cxn modelId="{D22D44B5-CB83-4FEA-A7E5-54762710D386}" type="presOf" srcId="{1E3957FC-5301-42AD-841E-33837D39067F}" destId="{8E95FF37-7DC1-480D-ADE8-41B6BD0661D4}" srcOrd="0" destOrd="0" presId="urn:microsoft.com/office/officeart/2018/2/layout/IconVerticalSolidList"/>
    <dgm:cxn modelId="{B62A06C7-944F-435D-97D5-6E9D2D23B654}" type="presOf" srcId="{0A89B2AD-DA37-4E8C-B17B-5387A74790E4}" destId="{360FC8EE-9570-4D01-AE22-7F9072488B4D}" srcOrd="0" destOrd="0" presId="urn:microsoft.com/office/officeart/2018/2/layout/IconVerticalSolidList"/>
    <dgm:cxn modelId="{9D983C81-4A6B-4E9E-9744-A6CBF87EF99A}" type="presParOf" srcId="{360FC8EE-9570-4D01-AE22-7F9072488B4D}" destId="{AC797278-5400-492D-A52E-33ACDF0A29F7}" srcOrd="0" destOrd="0" presId="urn:microsoft.com/office/officeart/2018/2/layout/IconVerticalSolidList"/>
    <dgm:cxn modelId="{C5016AB2-56E9-4959-A838-122AFBD1A4E9}" type="presParOf" srcId="{AC797278-5400-492D-A52E-33ACDF0A29F7}" destId="{8B486BB2-0A5E-4F3D-9A17-AC617C674AAC}" srcOrd="0" destOrd="0" presId="urn:microsoft.com/office/officeart/2018/2/layout/IconVerticalSolidList"/>
    <dgm:cxn modelId="{5E27B66B-8B03-48CE-9C7C-CF88A42C98EC}" type="presParOf" srcId="{AC797278-5400-492D-A52E-33ACDF0A29F7}" destId="{C87BE17B-8EBB-4B79-96E1-96FF88F6198C}" srcOrd="1" destOrd="0" presId="urn:microsoft.com/office/officeart/2018/2/layout/IconVerticalSolidList"/>
    <dgm:cxn modelId="{4D61388D-AFF7-43AC-A0C2-A0A435E89F7E}" type="presParOf" srcId="{AC797278-5400-492D-A52E-33ACDF0A29F7}" destId="{B2CC8660-C503-47D3-A0B5-D85404757102}" srcOrd="2" destOrd="0" presId="urn:microsoft.com/office/officeart/2018/2/layout/IconVerticalSolidList"/>
    <dgm:cxn modelId="{DE707796-7BA1-446E-98F9-D0DD13B8CCA8}" type="presParOf" srcId="{AC797278-5400-492D-A52E-33ACDF0A29F7}" destId="{8E95FF37-7DC1-480D-ADE8-41B6BD0661D4}" srcOrd="3" destOrd="0" presId="urn:microsoft.com/office/officeart/2018/2/layout/IconVerticalSolidList"/>
    <dgm:cxn modelId="{C80EA274-247F-4F39-9691-D9ED82547B0C}" type="presParOf" srcId="{360FC8EE-9570-4D01-AE22-7F9072488B4D}" destId="{5420FA90-593B-4609-A2C3-C4EB7878B564}" srcOrd="1" destOrd="0" presId="urn:microsoft.com/office/officeart/2018/2/layout/IconVerticalSolidList"/>
    <dgm:cxn modelId="{9F1F6365-71DA-4C2B-9969-E1BBF187C890}" type="presParOf" srcId="{360FC8EE-9570-4D01-AE22-7F9072488B4D}" destId="{45BCBD6C-504B-4912-ABE5-7D0E28A43E08}" srcOrd="2" destOrd="0" presId="urn:microsoft.com/office/officeart/2018/2/layout/IconVerticalSolidList"/>
    <dgm:cxn modelId="{63242FFE-207E-4208-A846-2A7553B6F534}" type="presParOf" srcId="{45BCBD6C-504B-4912-ABE5-7D0E28A43E08}" destId="{48346C92-FA2A-4754-B19E-9FCE5EB09E11}" srcOrd="0" destOrd="0" presId="urn:microsoft.com/office/officeart/2018/2/layout/IconVerticalSolidList"/>
    <dgm:cxn modelId="{6E933A96-9BEF-4806-9183-4E56883F89C6}" type="presParOf" srcId="{45BCBD6C-504B-4912-ABE5-7D0E28A43E08}" destId="{6B354806-9C4C-41E3-97B8-2689293B8FED}" srcOrd="1" destOrd="0" presId="urn:microsoft.com/office/officeart/2018/2/layout/IconVerticalSolidList"/>
    <dgm:cxn modelId="{2B92CD58-EAEF-4F67-8346-1FCDA74451CB}" type="presParOf" srcId="{45BCBD6C-504B-4912-ABE5-7D0E28A43E08}" destId="{99873077-A8EE-4BFC-A840-A0C5FF3F14A0}" srcOrd="2" destOrd="0" presId="urn:microsoft.com/office/officeart/2018/2/layout/IconVerticalSolidList"/>
    <dgm:cxn modelId="{031D86F7-0E6F-425D-9709-B0BE8BE95C1E}" type="presParOf" srcId="{45BCBD6C-504B-4912-ABE5-7D0E28A43E08}" destId="{E6744BB4-3445-41F8-8D6E-1139DADB8267}" srcOrd="3" destOrd="0" presId="urn:microsoft.com/office/officeart/2018/2/layout/IconVerticalSolidList"/>
    <dgm:cxn modelId="{19A07DB9-8E93-40A7-87B5-35FE1E3D50EE}" type="presParOf" srcId="{360FC8EE-9570-4D01-AE22-7F9072488B4D}" destId="{A1288E0A-3F4B-404C-9F11-18750657DFB9}" srcOrd="3" destOrd="0" presId="urn:microsoft.com/office/officeart/2018/2/layout/IconVerticalSolidList"/>
    <dgm:cxn modelId="{F8A53CD8-6F96-49D6-A38A-8193C316EA83}" type="presParOf" srcId="{360FC8EE-9570-4D01-AE22-7F9072488B4D}" destId="{26958730-7F2D-4FE1-92FA-68B130586772}" srcOrd="4" destOrd="0" presId="urn:microsoft.com/office/officeart/2018/2/layout/IconVerticalSolidList"/>
    <dgm:cxn modelId="{E3457BDF-C6A5-430C-BB48-5BFE5C194D19}" type="presParOf" srcId="{26958730-7F2D-4FE1-92FA-68B130586772}" destId="{694F16A3-36E5-4D92-B6DC-D6807637AB3A}" srcOrd="0" destOrd="0" presId="urn:microsoft.com/office/officeart/2018/2/layout/IconVerticalSolidList"/>
    <dgm:cxn modelId="{357085A9-5139-4A7C-8CC6-0D5A8C9C89B0}" type="presParOf" srcId="{26958730-7F2D-4FE1-92FA-68B130586772}" destId="{9335ECE8-286D-4BC5-9D0A-E0FA47257BCB}" srcOrd="1" destOrd="0" presId="urn:microsoft.com/office/officeart/2018/2/layout/IconVerticalSolidList"/>
    <dgm:cxn modelId="{0E415200-1041-4D29-9DE7-2A7E6EFD2DE6}" type="presParOf" srcId="{26958730-7F2D-4FE1-92FA-68B130586772}" destId="{B35E6F36-C277-48A7-99EC-C70741619E1B}" srcOrd="2" destOrd="0" presId="urn:microsoft.com/office/officeart/2018/2/layout/IconVerticalSolidList"/>
    <dgm:cxn modelId="{21DA607F-EB28-44EE-8B2C-FC635EBF9885}" type="presParOf" srcId="{26958730-7F2D-4FE1-92FA-68B130586772}" destId="{40D9C50B-FFCA-4681-A9D6-46CDDBA0E6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A14C72-840E-444E-A88C-81025F99115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9AAB97-0203-4B1B-BDBF-2A3A7C0D1F1F}">
      <dgm:prSet/>
      <dgm:spPr/>
      <dgm:t>
        <a:bodyPr/>
        <a:lstStyle/>
        <a:p>
          <a:r>
            <a:rPr lang="en-US" b="1"/>
            <a:t>Character encoding</a:t>
          </a:r>
          <a:r>
            <a:rPr lang="en-US"/>
            <a:t> is used to represent a repertoire of characters by some kind of encoding system. (Wikipedia)</a:t>
          </a:r>
        </a:p>
      </dgm:t>
    </dgm:pt>
    <dgm:pt modelId="{F9A72787-D175-4216-BA88-8F1DA1394011}" type="parTrans" cxnId="{D001A52A-DB41-4AE6-88F3-422C4D91E4E5}">
      <dgm:prSet/>
      <dgm:spPr/>
      <dgm:t>
        <a:bodyPr/>
        <a:lstStyle/>
        <a:p>
          <a:endParaRPr lang="en-US"/>
        </a:p>
      </dgm:t>
    </dgm:pt>
    <dgm:pt modelId="{6C1D65CE-30D1-4C75-B759-766CE81017CB}" type="sibTrans" cxnId="{D001A52A-DB41-4AE6-88F3-422C4D91E4E5}">
      <dgm:prSet/>
      <dgm:spPr/>
      <dgm:t>
        <a:bodyPr/>
        <a:lstStyle/>
        <a:p>
          <a:endParaRPr lang="en-US"/>
        </a:p>
      </dgm:t>
    </dgm:pt>
    <dgm:pt modelId="{7062F274-8285-4BFD-9638-04BC28B630AC}">
      <dgm:prSet/>
      <dgm:spPr/>
      <dgm:t>
        <a:bodyPr/>
        <a:lstStyle/>
        <a:p>
          <a:r>
            <a:rPr lang="en-US"/>
            <a:t>ASCII is highly limited, though usually sufficient for the English language and daily use</a:t>
          </a:r>
        </a:p>
      </dgm:t>
    </dgm:pt>
    <dgm:pt modelId="{ABC401B7-A386-48B9-9D42-13467B71EDF8}" type="parTrans" cxnId="{8A08375D-6E5B-46A7-A71D-0F31037277AF}">
      <dgm:prSet/>
      <dgm:spPr/>
      <dgm:t>
        <a:bodyPr/>
        <a:lstStyle/>
        <a:p>
          <a:endParaRPr lang="en-US"/>
        </a:p>
      </dgm:t>
    </dgm:pt>
    <dgm:pt modelId="{34B76DCB-01FE-4ABD-88BC-1CEE8CFBC076}" type="sibTrans" cxnId="{8A08375D-6E5B-46A7-A71D-0F31037277AF}">
      <dgm:prSet/>
      <dgm:spPr/>
      <dgm:t>
        <a:bodyPr/>
        <a:lstStyle/>
        <a:p>
          <a:endParaRPr lang="en-US"/>
        </a:p>
      </dgm:t>
    </dgm:pt>
    <dgm:pt modelId="{A9FF42C9-FDEA-40C5-9D75-DC52EF00C13F}">
      <dgm:prSet/>
      <dgm:spPr/>
      <dgm:t>
        <a:bodyPr/>
        <a:lstStyle/>
        <a:p>
          <a:r>
            <a:rPr lang="en-US"/>
            <a:t>UTF-8 encompasses far more characters, and is backward compatible with ASCII</a:t>
          </a:r>
        </a:p>
      </dgm:t>
    </dgm:pt>
    <dgm:pt modelId="{A2713D24-8390-4A00-850A-B0A375EC3A43}" type="parTrans" cxnId="{77BEB5C4-3FFB-4930-972E-AA611943BE0E}">
      <dgm:prSet/>
      <dgm:spPr/>
      <dgm:t>
        <a:bodyPr/>
        <a:lstStyle/>
        <a:p>
          <a:endParaRPr lang="en-US"/>
        </a:p>
      </dgm:t>
    </dgm:pt>
    <dgm:pt modelId="{9116B21D-3900-4FE5-9D10-0BD323E29B2B}" type="sibTrans" cxnId="{77BEB5C4-3FFB-4930-972E-AA611943BE0E}">
      <dgm:prSet/>
      <dgm:spPr/>
      <dgm:t>
        <a:bodyPr/>
        <a:lstStyle/>
        <a:p>
          <a:endParaRPr lang="en-US"/>
        </a:p>
      </dgm:t>
    </dgm:pt>
    <dgm:pt modelId="{619966FC-F7D3-43AA-9DB0-EE7E852DD575}">
      <dgm:prSet/>
      <dgm:spPr/>
      <dgm:t>
        <a:bodyPr/>
        <a:lstStyle/>
        <a:p>
          <a:r>
            <a:rPr lang="en-US"/>
            <a:t>While ASCII uses one byte to encode a character, UTF-8 is variable length and uses 1-4 bytes</a:t>
          </a:r>
        </a:p>
      </dgm:t>
    </dgm:pt>
    <dgm:pt modelId="{8FBFB447-DA0A-4188-8BBC-77E78DD8EB62}" type="parTrans" cxnId="{4248554A-4225-4EAE-8B1B-B67DF8BE6A5C}">
      <dgm:prSet/>
      <dgm:spPr/>
      <dgm:t>
        <a:bodyPr/>
        <a:lstStyle/>
        <a:p>
          <a:endParaRPr lang="en-US"/>
        </a:p>
      </dgm:t>
    </dgm:pt>
    <dgm:pt modelId="{329A5CB7-4B9E-4267-B1E5-6EE8A30A402F}" type="sibTrans" cxnId="{4248554A-4225-4EAE-8B1B-B67DF8BE6A5C}">
      <dgm:prSet/>
      <dgm:spPr/>
      <dgm:t>
        <a:bodyPr/>
        <a:lstStyle/>
        <a:p>
          <a:endParaRPr lang="en-US"/>
        </a:p>
      </dgm:t>
    </dgm:pt>
    <dgm:pt modelId="{5CBF3063-7AD3-4059-A8CD-392ED3A8C79D}" type="pres">
      <dgm:prSet presAssocID="{0DA14C72-840E-444E-A88C-81025F9911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05B087-8310-4853-955E-82784A4EA2E9}" type="pres">
      <dgm:prSet presAssocID="{929AAB97-0203-4B1B-BDBF-2A3A7C0D1F1F}" presName="hierRoot1" presStyleCnt="0">
        <dgm:presLayoutVars>
          <dgm:hierBranch val="init"/>
        </dgm:presLayoutVars>
      </dgm:prSet>
      <dgm:spPr/>
    </dgm:pt>
    <dgm:pt modelId="{51B55B5C-4CEB-4494-B3F8-DDC07F36B33F}" type="pres">
      <dgm:prSet presAssocID="{929AAB97-0203-4B1B-BDBF-2A3A7C0D1F1F}" presName="rootComposite1" presStyleCnt="0"/>
      <dgm:spPr/>
    </dgm:pt>
    <dgm:pt modelId="{E9F89878-838D-42EC-957B-4C3EA2AC6C5E}" type="pres">
      <dgm:prSet presAssocID="{929AAB97-0203-4B1B-BDBF-2A3A7C0D1F1F}" presName="rootText1" presStyleLbl="node0" presStyleIdx="0" presStyleCnt="4">
        <dgm:presLayoutVars>
          <dgm:chPref val="3"/>
        </dgm:presLayoutVars>
      </dgm:prSet>
      <dgm:spPr/>
    </dgm:pt>
    <dgm:pt modelId="{60E0F23C-40D7-4AD6-8F4F-5600706AF930}" type="pres">
      <dgm:prSet presAssocID="{929AAB97-0203-4B1B-BDBF-2A3A7C0D1F1F}" presName="rootConnector1" presStyleLbl="node1" presStyleIdx="0" presStyleCnt="0"/>
      <dgm:spPr/>
    </dgm:pt>
    <dgm:pt modelId="{FA5EF005-192E-44CC-AE24-F115D0AF6625}" type="pres">
      <dgm:prSet presAssocID="{929AAB97-0203-4B1B-BDBF-2A3A7C0D1F1F}" presName="hierChild2" presStyleCnt="0"/>
      <dgm:spPr/>
    </dgm:pt>
    <dgm:pt modelId="{4C09E773-61BE-4643-BEB8-20C57E78E9BE}" type="pres">
      <dgm:prSet presAssocID="{929AAB97-0203-4B1B-BDBF-2A3A7C0D1F1F}" presName="hierChild3" presStyleCnt="0"/>
      <dgm:spPr/>
    </dgm:pt>
    <dgm:pt modelId="{6FE4AE01-B216-4F54-B3C3-5299E228D24D}" type="pres">
      <dgm:prSet presAssocID="{7062F274-8285-4BFD-9638-04BC28B630AC}" presName="hierRoot1" presStyleCnt="0">
        <dgm:presLayoutVars>
          <dgm:hierBranch val="init"/>
        </dgm:presLayoutVars>
      </dgm:prSet>
      <dgm:spPr/>
    </dgm:pt>
    <dgm:pt modelId="{1639436A-EB06-457E-9810-F2B52DF5B520}" type="pres">
      <dgm:prSet presAssocID="{7062F274-8285-4BFD-9638-04BC28B630AC}" presName="rootComposite1" presStyleCnt="0"/>
      <dgm:spPr/>
    </dgm:pt>
    <dgm:pt modelId="{4BE07B47-DFB3-49B8-905F-2565F728EBE8}" type="pres">
      <dgm:prSet presAssocID="{7062F274-8285-4BFD-9638-04BC28B630AC}" presName="rootText1" presStyleLbl="node0" presStyleIdx="1" presStyleCnt="4">
        <dgm:presLayoutVars>
          <dgm:chPref val="3"/>
        </dgm:presLayoutVars>
      </dgm:prSet>
      <dgm:spPr/>
    </dgm:pt>
    <dgm:pt modelId="{F1499758-9DB2-4D6E-8A98-D14D137ECB06}" type="pres">
      <dgm:prSet presAssocID="{7062F274-8285-4BFD-9638-04BC28B630AC}" presName="rootConnector1" presStyleLbl="node1" presStyleIdx="0" presStyleCnt="0"/>
      <dgm:spPr/>
    </dgm:pt>
    <dgm:pt modelId="{B0200135-A535-4C30-8F81-DFCC3BFCB0AA}" type="pres">
      <dgm:prSet presAssocID="{7062F274-8285-4BFD-9638-04BC28B630AC}" presName="hierChild2" presStyleCnt="0"/>
      <dgm:spPr/>
    </dgm:pt>
    <dgm:pt modelId="{B7B712D4-9038-42CB-AAD2-E6338AAB91C2}" type="pres">
      <dgm:prSet presAssocID="{7062F274-8285-4BFD-9638-04BC28B630AC}" presName="hierChild3" presStyleCnt="0"/>
      <dgm:spPr/>
    </dgm:pt>
    <dgm:pt modelId="{56D92D39-02A5-4ED7-904E-CCFFD8F24DB5}" type="pres">
      <dgm:prSet presAssocID="{A9FF42C9-FDEA-40C5-9D75-DC52EF00C13F}" presName="hierRoot1" presStyleCnt="0">
        <dgm:presLayoutVars>
          <dgm:hierBranch val="init"/>
        </dgm:presLayoutVars>
      </dgm:prSet>
      <dgm:spPr/>
    </dgm:pt>
    <dgm:pt modelId="{560B9FD0-C0C5-4509-8041-DA187373015E}" type="pres">
      <dgm:prSet presAssocID="{A9FF42C9-FDEA-40C5-9D75-DC52EF00C13F}" presName="rootComposite1" presStyleCnt="0"/>
      <dgm:spPr/>
    </dgm:pt>
    <dgm:pt modelId="{36DE4A13-F7D0-424F-B026-3F6CF810D434}" type="pres">
      <dgm:prSet presAssocID="{A9FF42C9-FDEA-40C5-9D75-DC52EF00C13F}" presName="rootText1" presStyleLbl="node0" presStyleIdx="2" presStyleCnt="4">
        <dgm:presLayoutVars>
          <dgm:chPref val="3"/>
        </dgm:presLayoutVars>
      </dgm:prSet>
      <dgm:spPr/>
    </dgm:pt>
    <dgm:pt modelId="{5FDFF8E9-26E6-4094-AC7D-3169FAA15250}" type="pres">
      <dgm:prSet presAssocID="{A9FF42C9-FDEA-40C5-9D75-DC52EF00C13F}" presName="rootConnector1" presStyleLbl="node1" presStyleIdx="0" presStyleCnt="0"/>
      <dgm:spPr/>
    </dgm:pt>
    <dgm:pt modelId="{14A0F377-4F50-4C03-9992-6624A772CEA4}" type="pres">
      <dgm:prSet presAssocID="{A9FF42C9-FDEA-40C5-9D75-DC52EF00C13F}" presName="hierChild2" presStyleCnt="0"/>
      <dgm:spPr/>
    </dgm:pt>
    <dgm:pt modelId="{8524C101-2185-4010-8F10-8E349352705C}" type="pres">
      <dgm:prSet presAssocID="{A9FF42C9-FDEA-40C5-9D75-DC52EF00C13F}" presName="hierChild3" presStyleCnt="0"/>
      <dgm:spPr/>
    </dgm:pt>
    <dgm:pt modelId="{67BFC547-C9C1-4E2B-9CFD-CBA83335411E}" type="pres">
      <dgm:prSet presAssocID="{619966FC-F7D3-43AA-9DB0-EE7E852DD575}" presName="hierRoot1" presStyleCnt="0">
        <dgm:presLayoutVars>
          <dgm:hierBranch val="init"/>
        </dgm:presLayoutVars>
      </dgm:prSet>
      <dgm:spPr/>
    </dgm:pt>
    <dgm:pt modelId="{19C6CFD0-0FE2-438F-A416-0423E2970EB8}" type="pres">
      <dgm:prSet presAssocID="{619966FC-F7D3-43AA-9DB0-EE7E852DD575}" presName="rootComposite1" presStyleCnt="0"/>
      <dgm:spPr/>
    </dgm:pt>
    <dgm:pt modelId="{01DF09A8-B3F3-4673-BF6F-0519A3029BDA}" type="pres">
      <dgm:prSet presAssocID="{619966FC-F7D3-43AA-9DB0-EE7E852DD575}" presName="rootText1" presStyleLbl="node0" presStyleIdx="3" presStyleCnt="4">
        <dgm:presLayoutVars>
          <dgm:chPref val="3"/>
        </dgm:presLayoutVars>
      </dgm:prSet>
      <dgm:spPr/>
    </dgm:pt>
    <dgm:pt modelId="{8A5C96BA-3983-4099-8081-D6E3B01AAFDC}" type="pres">
      <dgm:prSet presAssocID="{619966FC-F7D3-43AA-9DB0-EE7E852DD575}" presName="rootConnector1" presStyleLbl="node1" presStyleIdx="0" presStyleCnt="0"/>
      <dgm:spPr/>
    </dgm:pt>
    <dgm:pt modelId="{DF47BD9D-317D-4501-B7E7-3FDCA19A3696}" type="pres">
      <dgm:prSet presAssocID="{619966FC-F7D3-43AA-9DB0-EE7E852DD575}" presName="hierChild2" presStyleCnt="0"/>
      <dgm:spPr/>
    </dgm:pt>
    <dgm:pt modelId="{FDF0F2CC-C9C5-47DD-88AA-DC8623145764}" type="pres">
      <dgm:prSet presAssocID="{619966FC-F7D3-43AA-9DB0-EE7E852DD575}" presName="hierChild3" presStyleCnt="0"/>
      <dgm:spPr/>
    </dgm:pt>
  </dgm:ptLst>
  <dgm:cxnLst>
    <dgm:cxn modelId="{D001A52A-DB41-4AE6-88F3-422C4D91E4E5}" srcId="{0DA14C72-840E-444E-A88C-81025F991155}" destId="{929AAB97-0203-4B1B-BDBF-2A3A7C0D1F1F}" srcOrd="0" destOrd="0" parTransId="{F9A72787-D175-4216-BA88-8F1DA1394011}" sibTransId="{6C1D65CE-30D1-4C75-B759-766CE81017CB}"/>
    <dgm:cxn modelId="{A578EC37-650F-4119-A975-F841F0E8F5E0}" type="presOf" srcId="{7062F274-8285-4BFD-9638-04BC28B630AC}" destId="{F1499758-9DB2-4D6E-8A98-D14D137ECB06}" srcOrd="1" destOrd="0" presId="urn:microsoft.com/office/officeart/2009/3/layout/HorizontalOrganizationChart"/>
    <dgm:cxn modelId="{4634823C-D080-4C45-B9B5-BFD4920B9928}" type="presOf" srcId="{0DA14C72-840E-444E-A88C-81025F991155}" destId="{5CBF3063-7AD3-4059-A8CD-392ED3A8C79D}" srcOrd="0" destOrd="0" presId="urn:microsoft.com/office/officeart/2009/3/layout/HorizontalOrganizationChart"/>
    <dgm:cxn modelId="{B0C50B5C-5240-45B3-B27E-93C1295D528F}" type="presOf" srcId="{619966FC-F7D3-43AA-9DB0-EE7E852DD575}" destId="{8A5C96BA-3983-4099-8081-D6E3B01AAFDC}" srcOrd="1" destOrd="0" presId="urn:microsoft.com/office/officeart/2009/3/layout/HorizontalOrganizationChart"/>
    <dgm:cxn modelId="{8A08375D-6E5B-46A7-A71D-0F31037277AF}" srcId="{0DA14C72-840E-444E-A88C-81025F991155}" destId="{7062F274-8285-4BFD-9638-04BC28B630AC}" srcOrd="1" destOrd="0" parTransId="{ABC401B7-A386-48B9-9D42-13467B71EDF8}" sibTransId="{34B76DCB-01FE-4ABD-88BC-1CEE8CFBC076}"/>
    <dgm:cxn modelId="{4248554A-4225-4EAE-8B1B-B67DF8BE6A5C}" srcId="{0DA14C72-840E-444E-A88C-81025F991155}" destId="{619966FC-F7D3-43AA-9DB0-EE7E852DD575}" srcOrd="3" destOrd="0" parTransId="{8FBFB447-DA0A-4188-8BBC-77E78DD8EB62}" sibTransId="{329A5CB7-4B9E-4267-B1E5-6EE8A30A402F}"/>
    <dgm:cxn modelId="{A29BAA71-4F82-4C7A-B8BE-5D3BC4211275}" type="presOf" srcId="{929AAB97-0203-4B1B-BDBF-2A3A7C0D1F1F}" destId="{60E0F23C-40D7-4AD6-8F4F-5600706AF930}" srcOrd="1" destOrd="0" presId="urn:microsoft.com/office/officeart/2009/3/layout/HorizontalOrganizationChart"/>
    <dgm:cxn modelId="{63D3A589-26A6-43EF-A6C5-1F0B3708A332}" type="presOf" srcId="{619966FC-F7D3-43AA-9DB0-EE7E852DD575}" destId="{01DF09A8-B3F3-4673-BF6F-0519A3029BDA}" srcOrd="0" destOrd="0" presId="urn:microsoft.com/office/officeart/2009/3/layout/HorizontalOrganizationChart"/>
    <dgm:cxn modelId="{230F7D90-13CB-464D-B3D1-8B1635ABB2F3}" type="presOf" srcId="{A9FF42C9-FDEA-40C5-9D75-DC52EF00C13F}" destId="{36DE4A13-F7D0-424F-B026-3F6CF810D434}" srcOrd="0" destOrd="0" presId="urn:microsoft.com/office/officeart/2009/3/layout/HorizontalOrganizationChart"/>
    <dgm:cxn modelId="{77BEB5C4-3FFB-4930-972E-AA611943BE0E}" srcId="{0DA14C72-840E-444E-A88C-81025F991155}" destId="{A9FF42C9-FDEA-40C5-9D75-DC52EF00C13F}" srcOrd="2" destOrd="0" parTransId="{A2713D24-8390-4A00-850A-B0A375EC3A43}" sibTransId="{9116B21D-3900-4FE5-9D10-0BD323E29B2B}"/>
    <dgm:cxn modelId="{03712FD1-4579-4614-BAF4-9296CD1B566D}" type="presOf" srcId="{A9FF42C9-FDEA-40C5-9D75-DC52EF00C13F}" destId="{5FDFF8E9-26E6-4094-AC7D-3169FAA15250}" srcOrd="1" destOrd="0" presId="urn:microsoft.com/office/officeart/2009/3/layout/HorizontalOrganizationChart"/>
    <dgm:cxn modelId="{DAFAAED6-7E00-4EE7-A02D-8B7BF94B72B2}" type="presOf" srcId="{929AAB97-0203-4B1B-BDBF-2A3A7C0D1F1F}" destId="{E9F89878-838D-42EC-957B-4C3EA2AC6C5E}" srcOrd="0" destOrd="0" presId="urn:microsoft.com/office/officeart/2009/3/layout/HorizontalOrganizationChart"/>
    <dgm:cxn modelId="{BDB129DA-8181-4A32-A7A8-1051CDF12C55}" type="presOf" srcId="{7062F274-8285-4BFD-9638-04BC28B630AC}" destId="{4BE07B47-DFB3-49B8-905F-2565F728EBE8}" srcOrd="0" destOrd="0" presId="urn:microsoft.com/office/officeart/2009/3/layout/HorizontalOrganizationChart"/>
    <dgm:cxn modelId="{D3F59ACC-AFBD-4FE6-B3F5-4256564A69FA}" type="presParOf" srcId="{5CBF3063-7AD3-4059-A8CD-392ED3A8C79D}" destId="{8205B087-8310-4853-955E-82784A4EA2E9}" srcOrd="0" destOrd="0" presId="urn:microsoft.com/office/officeart/2009/3/layout/HorizontalOrganizationChart"/>
    <dgm:cxn modelId="{73E5958F-13D1-4E57-B2F6-F78B920D662A}" type="presParOf" srcId="{8205B087-8310-4853-955E-82784A4EA2E9}" destId="{51B55B5C-4CEB-4494-B3F8-DDC07F36B33F}" srcOrd="0" destOrd="0" presId="urn:microsoft.com/office/officeart/2009/3/layout/HorizontalOrganizationChart"/>
    <dgm:cxn modelId="{9CCE086B-D20F-4C79-8014-29D862FBA8AE}" type="presParOf" srcId="{51B55B5C-4CEB-4494-B3F8-DDC07F36B33F}" destId="{E9F89878-838D-42EC-957B-4C3EA2AC6C5E}" srcOrd="0" destOrd="0" presId="urn:microsoft.com/office/officeart/2009/3/layout/HorizontalOrganizationChart"/>
    <dgm:cxn modelId="{739C7CCE-5BDA-4555-BDF2-B8A1C215B3C3}" type="presParOf" srcId="{51B55B5C-4CEB-4494-B3F8-DDC07F36B33F}" destId="{60E0F23C-40D7-4AD6-8F4F-5600706AF930}" srcOrd="1" destOrd="0" presId="urn:microsoft.com/office/officeart/2009/3/layout/HorizontalOrganizationChart"/>
    <dgm:cxn modelId="{F4C70E5E-6981-4028-957C-3A0661D34D5B}" type="presParOf" srcId="{8205B087-8310-4853-955E-82784A4EA2E9}" destId="{FA5EF005-192E-44CC-AE24-F115D0AF6625}" srcOrd="1" destOrd="0" presId="urn:microsoft.com/office/officeart/2009/3/layout/HorizontalOrganizationChart"/>
    <dgm:cxn modelId="{239F26E2-413F-4453-B5A9-8EB2691B5912}" type="presParOf" srcId="{8205B087-8310-4853-955E-82784A4EA2E9}" destId="{4C09E773-61BE-4643-BEB8-20C57E78E9BE}" srcOrd="2" destOrd="0" presId="urn:microsoft.com/office/officeart/2009/3/layout/HorizontalOrganizationChart"/>
    <dgm:cxn modelId="{4FB4875D-A78C-49AE-B9E9-47EACEEEDA10}" type="presParOf" srcId="{5CBF3063-7AD3-4059-A8CD-392ED3A8C79D}" destId="{6FE4AE01-B216-4F54-B3C3-5299E228D24D}" srcOrd="1" destOrd="0" presId="urn:microsoft.com/office/officeart/2009/3/layout/HorizontalOrganizationChart"/>
    <dgm:cxn modelId="{05293476-521E-4122-8481-43EF2BDA3013}" type="presParOf" srcId="{6FE4AE01-B216-4F54-B3C3-5299E228D24D}" destId="{1639436A-EB06-457E-9810-F2B52DF5B520}" srcOrd="0" destOrd="0" presId="urn:microsoft.com/office/officeart/2009/3/layout/HorizontalOrganizationChart"/>
    <dgm:cxn modelId="{31B0AA76-9813-41AC-92A3-B4BEDCE3D706}" type="presParOf" srcId="{1639436A-EB06-457E-9810-F2B52DF5B520}" destId="{4BE07B47-DFB3-49B8-905F-2565F728EBE8}" srcOrd="0" destOrd="0" presId="urn:microsoft.com/office/officeart/2009/3/layout/HorizontalOrganizationChart"/>
    <dgm:cxn modelId="{DD84F984-1E49-4932-9F03-19394BE1A20F}" type="presParOf" srcId="{1639436A-EB06-457E-9810-F2B52DF5B520}" destId="{F1499758-9DB2-4D6E-8A98-D14D137ECB06}" srcOrd="1" destOrd="0" presId="urn:microsoft.com/office/officeart/2009/3/layout/HorizontalOrganizationChart"/>
    <dgm:cxn modelId="{6C90077C-75F5-42C7-853D-F84E28E415FD}" type="presParOf" srcId="{6FE4AE01-B216-4F54-B3C3-5299E228D24D}" destId="{B0200135-A535-4C30-8F81-DFCC3BFCB0AA}" srcOrd="1" destOrd="0" presId="urn:microsoft.com/office/officeart/2009/3/layout/HorizontalOrganizationChart"/>
    <dgm:cxn modelId="{92D8A65F-D400-46C4-8F12-D8239DFF43E3}" type="presParOf" srcId="{6FE4AE01-B216-4F54-B3C3-5299E228D24D}" destId="{B7B712D4-9038-42CB-AAD2-E6338AAB91C2}" srcOrd="2" destOrd="0" presId="urn:microsoft.com/office/officeart/2009/3/layout/HorizontalOrganizationChart"/>
    <dgm:cxn modelId="{749AE8FE-7258-4BBC-8451-A510F86EF532}" type="presParOf" srcId="{5CBF3063-7AD3-4059-A8CD-392ED3A8C79D}" destId="{56D92D39-02A5-4ED7-904E-CCFFD8F24DB5}" srcOrd="2" destOrd="0" presId="urn:microsoft.com/office/officeart/2009/3/layout/HorizontalOrganizationChart"/>
    <dgm:cxn modelId="{2625565E-104D-4EF0-A905-C1C561E5C0CA}" type="presParOf" srcId="{56D92D39-02A5-4ED7-904E-CCFFD8F24DB5}" destId="{560B9FD0-C0C5-4509-8041-DA187373015E}" srcOrd="0" destOrd="0" presId="urn:microsoft.com/office/officeart/2009/3/layout/HorizontalOrganizationChart"/>
    <dgm:cxn modelId="{65B8A0EA-1995-4CA3-9B1A-662D34384617}" type="presParOf" srcId="{560B9FD0-C0C5-4509-8041-DA187373015E}" destId="{36DE4A13-F7D0-424F-B026-3F6CF810D434}" srcOrd="0" destOrd="0" presId="urn:microsoft.com/office/officeart/2009/3/layout/HorizontalOrganizationChart"/>
    <dgm:cxn modelId="{CBD083F1-DC27-4AD4-B3CA-565710E66B2C}" type="presParOf" srcId="{560B9FD0-C0C5-4509-8041-DA187373015E}" destId="{5FDFF8E9-26E6-4094-AC7D-3169FAA15250}" srcOrd="1" destOrd="0" presId="urn:microsoft.com/office/officeart/2009/3/layout/HorizontalOrganizationChart"/>
    <dgm:cxn modelId="{37499525-253F-40B9-AD0E-15C7D0887291}" type="presParOf" srcId="{56D92D39-02A5-4ED7-904E-CCFFD8F24DB5}" destId="{14A0F377-4F50-4C03-9992-6624A772CEA4}" srcOrd="1" destOrd="0" presId="urn:microsoft.com/office/officeart/2009/3/layout/HorizontalOrganizationChart"/>
    <dgm:cxn modelId="{D7DFE5C5-7F3B-424B-BD56-388EB3E6E2FF}" type="presParOf" srcId="{56D92D39-02A5-4ED7-904E-CCFFD8F24DB5}" destId="{8524C101-2185-4010-8F10-8E349352705C}" srcOrd="2" destOrd="0" presId="urn:microsoft.com/office/officeart/2009/3/layout/HorizontalOrganizationChart"/>
    <dgm:cxn modelId="{F5009D2B-E2F2-4F87-9589-196A33AAE4ED}" type="presParOf" srcId="{5CBF3063-7AD3-4059-A8CD-392ED3A8C79D}" destId="{67BFC547-C9C1-4E2B-9CFD-CBA83335411E}" srcOrd="3" destOrd="0" presId="urn:microsoft.com/office/officeart/2009/3/layout/HorizontalOrganizationChart"/>
    <dgm:cxn modelId="{B860BB4A-895A-46E6-AC9C-CDE41CE5FB8B}" type="presParOf" srcId="{67BFC547-C9C1-4E2B-9CFD-CBA83335411E}" destId="{19C6CFD0-0FE2-438F-A416-0423E2970EB8}" srcOrd="0" destOrd="0" presId="urn:microsoft.com/office/officeart/2009/3/layout/HorizontalOrganizationChart"/>
    <dgm:cxn modelId="{F28C4476-45D3-410F-A9DB-0060EBE0FD24}" type="presParOf" srcId="{19C6CFD0-0FE2-438F-A416-0423E2970EB8}" destId="{01DF09A8-B3F3-4673-BF6F-0519A3029BDA}" srcOrd="0" destOrd="0" presId="urn:microsoft.com/office/officeart/2009/3/layout/HorizontalOrganizationChart"/>
    <dgm:cxn modelId="{0DFF51AF-C0C5-4CC0-9C57-3F6D80F1B5A1}" type="presParOf" srcId="{19C6CFD0-0FE2-438F-A416-0423E2970EB8}" destId="{8A5C96BA-3983-4099-8081-D6E3B01AAFDC}" srcOrd="1" destOrd="0" presId="urn:microsoft.com/office/officeart/2009/3/layout/HorizontalOrganizationChart"/>
    <dgm:cxn modelId="{AA051C90-BD7A-4E08-8AA0-72FA4FA5ED5A}" type="presParOf" srcId="{67BFC547-C9C1-4E2B-9CFD-CBA83335411E}" destId="{DF47BD9D-317D-4501-B7E7-3FDCA19A3696}" srcOrd="1" destOrd="0" presId="urn:microsoft.com/office/officeart/2009/3/layout/HorizontalOrganizationChart"/>
    <dgm:cxn modelId="{762F8D04-DE81-402F-91D2-A9D2A87503A0}" type="presParOf" srcId="{67BFC547-C9C1-4E2B-9CFD-CBA83335411E}" destId="{FDF0F2CC-C9C5-47DD-88AA-DC862314576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CE2FF4-CE7B-464E-9461-1921306FEAF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3BF598-1FDA-4195-879D-D37D08FCB0E9}">
      <dgm:prSet/>
      <dgm:spPr/>
      <dgm:t>
        <a:bodyPr/>
        <a:lstStyle/>
        <a:p>
          <a:r>
            <a:rPr lang="en-US" baseline="0"/>
            <a:t>Locate file(s) in a given path </a:t>
          </a:r>
          <a:endParaRPr lang="en-US"/>
        </a:p>
      </dgm:t>
    </dgm:pt>
    <dgm:pt modelId="{D489298F-E38F-48D0-9EC3-A938A3DC6958}" type="parTrans" cxnId="{1F1F3BFB-5870-4517-8C96-537E82773CCC}">
      <dgm:prSet/>
      <dgm:spPr/>
      <dgm:t>
        <a:bodyPr/>
        <a:lstStyle/>
        <a:p>
          <a:endParaRPr lang="en-US"/>
        </a:p>
      </dgm:t>
    </dgm:pt>
    <dgm:pt modelId="{47EF9C85-48DF-48E6-ABFF-CEED7CD0B103}" type="sibTrans" cxnId="{1F1F3BFB-5870-4517-8C96-537E82773CCC}">
      <dgm:prSet/>
      <dgm:spPr/>
      <dgm:t>
        <a:bodyPr/>
        <a:lstStyle/>
        <a:p>
          <a:endParaRPr lang="en-US"/>
        </a:p>
      </dgm:t>
    </dgm:pt>
    <dgm:pt modelId="{2310FB0C-94EC-48A9-B874-A5D555DAA892}">
      <dgm:prSet/>
      <dgm:spPr/>
      <dgm:t>
        <a:bodyPr/>
        <a:lstStyle/>
        <a:p>
          <a:r>
            <a:rPr lang="en-US" baseline="0"/>
            <a:t>Check if they are plain-ASCII or UTF-8 (but not plain ASCII)</a:t>
          </a:r>
          <a:endParaRPr lang="en-US"/>
        </a:p>
      </dgm:t>
    </dgm:pt>
    <dgm:pt modelId="{CE858E18-7291-4268-8582-7D2274FEC6E1}" type="parTrans" cxnId="{40A5C0C0-62E0-4513-B9E4-A96BAC162033}">
      <dgm:prSet/>
      <dgm:spPr/>
      <dgm:t>
        <a:bodyPr/>
        <a:lstStyle/>
        <a:p>
          <a:endParaRPr lang="en-US"/>
        </a:p>
      </dgm:t>
    </dgm:pt>
    <dgm:pt modelId="{DA4F2FEF-507C-410A-A42A-0C162B49416F}" type="sibTrans" cxnId="{40A5C0C0-62E0-4513-B9E4-A96BAC162033}">
      <dgm:prSet/>
      <dgm:spPr/>
      <dgm:t>
        <a:bodyPr/>
        <a:lstStyle/>
        <a:p>
          <a:endParaRPr lang="en-US"/>
        </a:p>
      </dgm:t>
    </dgm:pt>
    <dgm:pt modelId="{A0F64863-7152-4CDC-B608-F2F4282CAB19}">
      <dgm:prSet/>
      <dgm:spPr/>
      <dgm:t>
        <a:bodyPr/>
        <a:lstStyle/>
        <a:p>
          <a:r>
            <a:rPr lang="en-US" baseline="0"/>
            <a:t>If they are plain-ASCII but with a header, or UTF-8 without a header, we have a problem</a:t>
          </a:r>
          <a:endParaRPr lang="en-US"/>
        </a:p>
      </dgm:t>
    </dgm:pt>
    <dgm:pt modelId="{E140186C-64A7-4CD2-B135-FAC08D0BA5AF}" type="parTrans" cxnId="{43FF030F-5DBC-4924-BAAE-1E790AAC81CA}">
      <dgm:prSet/>
      <dgm:spPr/>
      <dgm:t>
        <a:bodyPr/>
        <a:lstStyle/>
        <a:p>
          <a:endParaRPr lang="en-US"/>
        </a:p>
      </dgm:t>
    </dgm:pt>
    <dgm:pt modelId="{2EC4DDB3-7E6D-4769-BA05-C8E3DD1D4CDD}" type="sibTrans" cxnId="{43FF030F-5DBC-4924-BAAE-1E790AAC81CA}">
      <dgm:prSet/>
      <dgm:spPr/>
      <dgm:t>
        <a:bodyPr/>
        <a:lstStyle/>
        <a:p>
          <a:endParaRPr lang="en-US"/>
        </a:p>
      </dgm:t>
    </dgm:pt>
    <dgm:pt modelId="{03CEDDD5-A163-4786-9935-20EBE521730F}">
      <dgm:prSet/>
      <dgm:spPr/>
      <dgm:t>
        <a:bodyPr/>
        <a:lstStyle/>
        <a:p>
          <a:r>
            <a:rPr lang="en-US" baseline="0"/>
            <a:t>Just print out the names of the file(s) with these issues</a:t>
          </a:r>
          <a:endParaRPr lang="en-US"/>
        </a:p>
      </dgm:t>
    </dgm:pt>
    <dgm:pt modelId="{D2045CB9-3177-4861-9FAA-8A6E0C6FEEBC}" type="parTrans" cxnId="{AA0880D3-19BE-44EB-9D20-3E297E618EAF}">
      <dgm:prSet/>
      <dgm:spPr/>
      <dgm:t>
        <a:bodyPr/>
        <a:lstStyle/>
        <a:p>
          <a:endParaRPr lang="en-US"/>
        </a:p>
      </dgm:t>
    </dgm:pt>
    <dgm:pt modelId="{50AB1078-745C-4C06-BEE0-C5707710EBF3}" type="sibTrans" cxnId="{AA0880D3-19BE-44EB-9D20-3E297E618EAF}">
      <dgm:prSet/>
      <dgm:spPr/>
      <dgm:t>
        <a:bodyPr/>
        <a:lstStyle/>
        <a:p>
          <a:endParaRPr lang="en-US"/>
        </a:p>
      </dgm:t>
    </dgm:pt>
    <dgm:pt modelId="{C966C882-F66B-40D6-86D3-AEEBAD40EFB8}" type="pres">
      <dgm:prSet presAssocID="{6FCE2FF4-CE7B-464E-9461-1921306FEAF3}" presName="root" presStyleCnt="0">
        <dgm:presLayoutVars>
          <dgm:dir/>
          <dgm:resizeHandles val="exact"/>
        </dgm:presLayoutVars>
      </dgm:prSet>
      <dgm:spPr/>
    </dgm:pt>
    <dgm:pt modelId="{580AC529-34A1-46A3-A0F9-8B8BE146D8F1}" type="pres">
      <dgm:prSet presAssocID="{753BF598-1FDA-4195-879D-D37D08FCB0E9}" presName="compNode" presStyleCnt="0"/>
      <dgm:spPr/>
    </dgm:pt>
    <dgm:pt modelId="{AA252B15-4466-482C-8FE5-ADB8F7AB4D8F}" type="pres">
      <dgm:prSet presAssocID="{753BF598-1FDA-4195-879D-D37D08FCB0E9}" presName="bgRect" presStyleLbl="bgShp" presStyleIdx="0" presStyleCnt="4"/>
      <dgm:spPr/>
    </dgm:pt>
    <dgm:pt modelId="{4B7FD334-1B11-4755-AA3D-DDE9701ABADD}" type="pres">
      <dgm:prSet presAssocID="{753BF598-1FDA-4195-879D-D37D08FCB0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7A7821CF-98B1-459B-A672-7AF4ABBF2D1F}" type="pres">
      <dgm:prSet presAssocID="{753BF598-1FDA-4195-879D-D37D08FCB0E9}" presName="spaceRect" presStyleCnt="0"/>
      <dgm:spPr/>
    </dgm:pt>
    <dgm:pt modelId="{063AA36B-0EEC-46F4-84A0-A32171AD81A4}" type="pres">
      <dgm:prSet presAssocID="{753BF598-1FDA-4195-879D-D37D08FCB0E9}" presName="parTx" presStyleLbl="revTx" presStyleIdx="0" presStyleCnt="4">
        <dgm:presLayoutVars>
          <dgm:chMax val="0"/>
          <dgm:chPref val="0"/>
        </dgm:presLayoutVars>
      </dgm:prSet>
      <dgm:spPr/>
    </dgm:pt>
    <dgm:pt modelId="{5A7971AF-0748-4913-8F3A-29C85A7BD3CA}" type="pres">
      <dgm:prSet presAssocID="{47EF9C85-48DF-48E6-ABFF-CEED7CD0B103}" presName="sibTrans" presStyleCnt="0"/>
      <dgm:spPr/>
    </dgm:pt>
    <dgm:pt modelId="{0186BAB8-FCDF-40C7-B1D4-4B0332C71982}" type="pres">
      <dgm:prSet presAssocID="{2310FB0C-94EC-48A9-B874-A5D555DAA892}" presName="compNode" presStyleCnt="0"/>
      <dgm:spPr/>
    </dgm:pt>
    <dgm:pt modelId="{C6E04BB5-506B-4DF8-886F-543F8385FE65}" type="pres">
      <dgm:prSet presAssocID="{2310FB0C-94EC-48A9-B874-A5D555DAA892}" presName="bgRect" presStyleLbl="bgShp" presStyleIdx="1" presStyleCnt="4"/>
      <dgm:spPr/>
    </dgm:pt>
    <dgm:pt modelId="{BBC82C5E-45E2-4DDE-A8C0-8EF5C47AE419}" type="pres">
      <dgm:prSet presAssocID="{2310FB0C-94EC-48A9-B874-A5D555DAA8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3BACBA7-88A8-4BA8-BDC0-8FAD23D77791}" type="pres">
      <dgm:prSet presAssocID="{2310FB0C-94EC-48A9-B874-A5D555DAA892}" presName="spaceRect" presStyleCnt="0"/>
      <dgm:spPr/>
    </dgm:pt>
    <dgm:pt modelId="{19BBBB2E-B3A7-483D-A01A-44F422A31547}" type="pres">
      <dgm:prSet presAssocID="{2310FB0C-94EC-48A9-B874-A5D555DAA892}" presName="parTx" presStyleLbl="revTx" presStyleIdx="1" presStyleCnt="4">
        <dgm:presLayoutVars>
          <dgm:chMax val="0"/>
          <dgm:chPref val="0"/>
        </dgm:presLayoutVars>
      </dgm:prSet>
      <dgm:spPr/>
    </dgm:pt>
    <dgm:pt modelId="{508198F5-EA2A-46A6-9877-8C2369A90291}" type="pres">
      <dgm:prSet presAssocID="{DA4F2FEF-507C-410A-A42A-0C162B49416F}" presName="sibTrans" presStyleCnt="0"/>
      <dgm:spPr/>
    </dgm:pt>
    <dgm:pt modelId="{4BB7316E-34BE-4836-93CE-84C65D115233}" type="pres">
      <dgm:prSet presAssocID="{A0F64863-7152-4CDC-B608-F2F4282CAB19}" presName="compNode" presStyleCnt="0"/>
      <dgm:spPr/>
    </dgm:pt>
    <dgm:pt modelId="{2428133B-73FC-460A-9607-9A39FE6F0D28}" type="pres">
      <dgm:prSet presAssocID="{A0F64863-7152-4CDC-B608-F2F4282CAB19}" presName="bgRect" presStyleLbl="bgShp" presStyleIdx="2" presStyleCnt="4"/>
      <dgm:spPr/>
    </dgm:pt>
    <dgm:pt modelId="{348988D5-E6E6-4DE5-A06A-B032E42C398D}" type="pres">
      <dgm:prSet presAssocID="{A0F64863-7152-4CDC-B608-F2F4282CAB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F3ED36-6ABD-4098-A67E-216CC070884E}" type="pres">
      <dgm:prSet presAssocID="{A0F64863-7152-4CDC-B608-F2F4282CAB19}" presName="spaceRect" presStyleCnt="0"/>
      <dgm:spPr/>
    </dgm:pt>
    <dgm:pt modelId="{6EC5CC14-7D31-4561-9AD8-9A5F1413215D}" type="pres">
      <dgm:prSet presAssocID="{A0F64863-7152-4CDC-B608-F2F4282CAB19}" presName="parTx" presStyleLbl="revTx" presStyleIdx="2" presStyleCnt="4">
        <dgm:presLayoutVars>
          <dgm:chMax val="0"/>
          <dgm:chPref val="0"/>
        </dgm:presLayoutVars>
      </dgm:prSet>
      <dgm:spPr/>
    </dgm:pt>
    <dgm:pt modelId="{A3881837-505A-41AC-A197-CAC2D3F9A469}" type="pres">
      <dgm:prSet presAssocID="{2EC4DDB3-7E6D-4769-BA05-C8E3DD1D4CDD}" presName="sibTrans" presStyleCnt="0"/>
      <dgm:spPr/>
    </dgm:pt>
    <dgm:pt modelId="{80CFED17-7E78-49F6-8188-8BB7CF50EA7E}" type="pres">
      <dgm:prSet presAssocID="{03CEDDD5-A163-4786-9935-20EBE521730F}" presName="compNode" presStyleCnt="0"/>
      <dgm:spPr/>
    </dgm:pt>
    <dgm:pt modelId="{163F512B-F491-4560-B493-5E30C4081BDF}" type="pres">
      <dgm:prSet presAssocID="{03CEDDD5-A163-4786-9935-20EBE521730F}" presName="bgRect" presStyleLbl="bgShp" presStyleIdx="3" presStyleCnt="4"/>
      <dgm:spPr/>
    </dgm:pt>
    <dgm:pt modelId="{FF94DA93-82FC-4F0B-81C5-27E73AEE414C}" type="pres">
      <dgm:prSet presAssocID="{03CEDDD5-A163-4786-9935-20EBE52173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67725513-E8C1-4860-BF83-DB8D9DE31270}" type="pres">
      <dgm:prSet presAssocID="{03CEDDD5-A163-4786-9935-20EBE521730F}" presName="spaceRect" presStyleCnt="0"/>
      <dgm:spPr/>
    </dgm:pt>
    <dgm:pt modelId="{7AFA87C4-2BAB-44EE-AFC9-6578B3040AFA}" type="pres">
      <dgm:prSet presAssocID="{03CEDDD5-A163-4786-9935-20EBE52173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FF030F-5DBC-4924-BAAE-1E790AAC81CA}" srcId="{6FCE2FF4-CE7B-464E-9461-1921306FEAF3}" destId="{A0F64863-7152-4CDC-B608-F2F4282CAB19}" srcOrd="2" destOrd="0" parTransId="{E140186C-64A7-4CD2-B135-FAC08D0BA5AF}" sibTransId="{2EC4DDB3-7E6D-4769-BA05-C8E3DD1D4CDD}"/>
    <dgm:cxn modelId="{A471A92B-F4B6-4CC7-84EE-D1B981BC00D2}" type="presOf" srcId="{753BF598-1FDA-4195-879D-D37D08FCB0E9}" destId="{063AA36B-0EEC-46F4-84A0-A32171AD81A4}" srcOrd="0" destOrd="0" presId="urn:microsoft.com/office/officeart/2018/2/layout/IconVerticalSolidList"/>
    <dgm:cxn modelId="{0EABE937-5220-4D38-96E0-771EEB9CA9E1}" type="presOf" srcId="{2310FB0C-94EC-48A9-B874-A5D555DAA892}" destId="{19BBBB2E-B3A7-483D-A01A-44F422A31547}" srcOrd="0" destOrd="0" presId="urn:microsoft.com/office/officeart/2018/2/layout/IconVerticalSolidList"/>
    <dgm:cxn modelId="{BE895961-DD77-4C54-85E8-EEE7C9099A26}" type="presOf" srcId="{03CEDDD5-A163-4786-9935-20EBE521730F}" destId="{7AFA87C4-2BAB-44EE-AFC9-6578B3040AFA}" srcOrd="0" destOrd="0" presId="urn:microsoft.com/office/officeart/2018/2/layout/IconVerticalSolidList"/>
    <dgm:cxn modelId="{7185DA94-67E1-4074-B761-296ED5EDDB30}" type="presOf" srcId="{6FCE2FF4-CE7B-464E-9461-1921306FEAF3}" destId="{C966C882-F66B-40D6-86D3-AEEBAD40EFB8}" srcOrd="0" destOrd="0" presId="urn:microsoft.com/office/officeart/2018/2/layout/IconVerticalSolidList"/>
    <dgm:cxn modelId="{40A5C0C0-62E0-4513-B9E4-A96BAC162033}" srcId="{6FCE2FF4-CE7B-464E-9461-1921306FEAF3}" destId="{2310FB0C-94EC-48A9-B874-A5D555DAA892}" srcOrd="1" destOrd="0" parTransId="{CE858E18-7291-4268-8582-7D2274FEC6E1}" sibTransId="{DA4F2FEF-507C-410A-A42A-0C162B49416F}"/>
    <dgm:cxn modelId="{6FABDACF-2E82-47AD-9B04-45AFC1850074}" type="presOf" srcId="{A0F64863-7152-4CDC-B608-F2F4282CAB19}" destId="{6EC5CC14-7D31-4561-9AD8-9A5F1413215D}" srcOrd="0" destOrd="0" presId="urn:microsoft.com/office/officeart/2018/2/layout/IconVerticalSolidList"/>
    <dgm:cxn modelId="{AA0880D3-19BE-44EB-9D20-3E297E618EAF}" srcId="{6FCE2FF4-CE7B-464E-9461-1921306FEAF3}" destId="{03CEDDD5-A163-4786-9935-20EBE521730F}" srcOrd="3" destOrd="0" parTransId="{D2045CB9-3177-4861-9FAA-8A6E0C6FEEBC}" sibTransId="{50AB1078-745C-4C06-BEE0-C5707710EBF3}"/>
    <dgm:cxn modelId="{1F1F3BFB-5870-4517-8C96-537E82773CCC}" srcId="{6FCE2FF4-CE7B-464E-9461-1921306FEAF3}" destId="{753BF598-1FDA-4195-879D-D37D08FCB0E9}" srcOrd="0" destOrd="0" parTransId="{D489298F-E38F-48D0-9EC3-A938A3DC6958}" sibTransId="{47EF9C85-48DF-48E6-ABFF-CEED7CD0B103}"/>
    <dgm:cxn modelId="{3D8AC956-587E-4F73-A7C0-900BF7391ED3}" type="presParOf" srcId="{C966C882-F66B-40D6-86D3-AEEBAD40EFB8}" destId="{580AC529-34A1-46A3-A0F9-8B8BE146D8F1}" srcOrd="0" destOrd="0" presId="urn:microsoft.com/office/officeart/2018/2/layout/IconVerticalSolidList"/>
    <dgm:cxn modelId="{F5DAD834-157E-417A-A4B0-01928BA5B848}" type="presParOf" srcId="{580AC529-34A1-46A3-A0F9-8B8BE146D8F1}" destId="{AA252B15-4466-482C-8FE5-ADB8F7AB4D8F}" srcOrd="0" destOrd="0" presId="urn:microsoft.com/office/officeart/2018/2/layout/IconVerticalSolidList"/>
    <dgm:cxn modelId="{F0257C5A-F511-4D98-9DB3-5B73DEB2540E}" type="presParOf" srcId="{580AC529-34A1-46A3-A0F9-8B8BE146D8F1}" destId="{4B7FD334-1B11-4755-AA3D-DDE9701ABADD}" srcOrd="1" destOrd="0" presId="urn:microsoft.com/office/officeart/2018/2/layout/IconVerticalSolidList"/>
    <dgm:cxn modelId="{A4E3279C-ACC8-4786-867D-587F2904C153}" type="presParOf" srcId="{580AC529-34A1-46A3-A0F9-8B8BE146D8F1}" destId="{7A7821CF-98B1-459B-A672-7AF4ABBF2D1F}" srcOrd="2" destOrd="0" presId="urn:microsoft.com/office/officeart/2018/2/layout/IconVerticalSolidList"/>
    <dgm:cxn modelId="{BA903938-A82E-40B3-91D9-6EA79B91ECC4}" type="presParOf" srcId="{580AC529-34A1-46A3-A0F9-8B8BE146D8F1}" destId="{063AA36B-0EEC-46F4-84A0-A32171AD81A4}" srcOrd="3" destOrd="0" presId="urn:microsoft.com/office/officeart/2018/2/layout/IconVerticalSolidList"/>
    <dgm:cxn modelId="{FF5B8185-CB88-489A-BD1E-811166EC2C40}" type="presParOf" srcId="{C966C882-F66B-40D6-86D3-AEEBAD40EFB8}" destId="{5A7971AF-0748-4913-8F3A-29C85A7BD3CA}" srcOrd="1" destOrd="0" presId="urn:microsoft.com/office/officeart/2018/2/layout/IconVerticalSolidList"/>
    <dgm:cxn modelId="{D0A55793-D990-4374-826B-614011F793FE}" type="presParOf" srcId="{C966C882-F66B-40D6-86D3-AEEBAD40EFB8}" destId="{0186BAB8-FCDF-40C7-B1D4-4B0332C71982}" srcOrd="2" destOrd="0" presId="urn:microsoft.com/office/officeart/2018/2/layout/IconVerticalSolidList"/>
    <dgm:cxn modelId="{53B3FC38-95DD-4D61-8791-06A7137644FD}" type="presParOf" srcId="{0186BAB8-FCDF-40C7-B1D4-4B0332C71982}" destId="{C6E04BB5-506B-4DF8-886F-543F8385FE65}" srcOrd="0" destOrd="0" presId="urn:microsoft.com/office/officeart/2018/2/layout/IconVerticalSolidList"/>
    <dgm:cxn modelId="{4A2D97E2-228B-4AB7-A282-A64137CA1BBE}" type="presParOf" srcId="{0186BAB8-FCDF-40C7-B1D4-4B0332C71982}" destId="{BBC82C5E-45E2-4DDE-A8C0-8EF5C47AE419}" srcOrd="1" destOrd="0" presId="urn:microsoft.com/office/officeart/2018/2/layout/IconVerticalSolidList"/>
    <dgm:cxn modelId="{DEF0F8DD-D500-494C-A2BA-CCF72EF15DAB}" type="presParOf" srcId="{0186BAB8-FCDF-40C7-B1D4-4B0332C71982}" destId="{53BACBA7-88A8-4BA8-BDC0-8FAD23D77791}" srcOrd="2" destOrd="0" presId="urn:microsoft.com/office/officeart/2018/2/layout/IconVerticalSolidList"/>
    <dgm:cxn modelId="{9FB0F1A3-E684-49EA-83F6-AEBC1816A755}" type="presParOf" srcId="{0186BAB8-FCDF-40C7-B1D4-4B0332C71982}" destId="{19BBBB2E-B3A7-483D-A01A-44F422A31547}" srcOrd="3" destOrd="0" presId="urn:microsoft.com/office/officeart/2018/2/layout/IconVerticalSolidList"/>
    <dgm:cxn modelId="{9FFFD9A9-7B82-4A8E-B8CD-3C0162431F1C}" type="presParOf" srcId="{C966C882-F66B-40D6-86D3-AEEBAD40EFB8}" destId="{508198F5-EA2A-46A6-9877-8C2369A90291}" srcOrd="3" destOrd="0" presId="urn:microsoft.com/office/officeart/2018/2/layout/IconVerticalSolidList"/>
    <dgm:cxn modelId="{6AEB5211-F8DF-4BD7-8967-29C88CB3259A}" type="presParOf" srcId="{C966C882-F66B-40D6-86D3-AEEBAD40EFB8}" destId="{4BB7316E-34BE-4836-93CE-84C65D115233}" srcOrd="4" destOrd="0" presId="urn:microsoft.com/office/officeart/2018/2/layout/IconVerticalSolidList"/>
    <dgm:cxn modelId="{0FDE8A96-7933-4635-8C0B-D61ED2860BE5}" type="presParOf" srcId="{4BB7316E-34BE-4836-93CE-84C65D115233}" destId="{2428133B-73FC-460A-9607-9A39FE6F0D28}" srcOrd="0" destOrd="0" presId="urn:microsoft.com/office/officeart/2018/2/layout/IconVerticalSolidList"/>
    <dgm:cxn modelId="{76438C3D-6053-411D-8070-E3C72500C9A0}" type="presParOf" srcId="{4BB7316E-34BE-4836-93CE-84C65D115233}" destId="{348988D5-E6E6-4DE5-A06A-B032E42C398D}" srcOrd="1" destOrd="0" presId="urn:microsoft.com/office/officeart/2018/2/layout/IconVerticalSolidList"/>
    <dgm:cxn modelId="{3720B939-1E34-4CF1-9219-E785099E9F34}" type="presParOf" srcId="{4BB7316E-34BE-4836-93CE-84C65D115233}" destId="{C7F3ED36-6ABD-4098-A67E-216CC070884E}" srcOrd="2" destOrd="0" presId="urn:microsoft.com/office/officeart/2018/2/layout/IconVerticalSolidList"/>
    <dgm:cxn modelId="{08DF91E9-B71C-4C7D-BB95-B719BCAFDC75}" type="presParOf" srcId="{4BB7316E-34BE-4836-93CE-84C65D115233}" destId="{6EC5CC14-7D31-4561-9AD8-9A5F1413215D}" srcOrd="3" destOrd="0" presId="urn:microsoft.com/office/officeart/2018/2/layout/IconVerticalSolidList"/>
    <dgm:cxn modelId="{929BCC00-F379-4A4D-B621-6CB16F0CA143}" type="presParOf" srcId="{C966C882-F66B-40D6-86D3-AEEBAD40EFB8}" destId="{A3881837-505A-41AC-A197-CAC2D3F9A469}" srcOrd="5" destOrd="0" presId="urn:microsoft.com/office/officeart/2018/2/layout/IconVerticalSolidList"/>
    <dgm:cxn modelId="{28B67AE5-A03F-48DB-97B8-DE2145FE29D5}" type="presParOf" srcId="{C966C882-F66B-40D6-86D3-AEEBAD40EFB8}" destId="{80CFED17-7E78-49F6-8188-8BB7CF50EA7E}" srcOrd="6" destOrd="0" presId="urn:microsoft.com/office/officeart/2018/2/layout/IconVerticalSolidList"/>
    <dgm:cxn modelId="{2894A6FD-AD54-4EFC-89D3-BCC7B6ED087E}" type="presParOf" srcId="{80CFED17-7E78-49F6-8188-8BB7CF50EA7E}" destId="{163F512B-F491-4560-B493-5E30C4081BDF}" srcOrd="0" destOrd="0" presId="urn:microsoft.com/office/officeart/2018/2/layout/IconVerticalSolidList"/>
    <dgm:cxn modelId="{1555374C-22D3-4AB7-9B0A-1FFA1C8A1B63}" type="presParOf" srcId="{80CFED17-7E78-49F6-8188-8BB7CF50EA7E}" destId="{FF94DA93-82FC-4F0B-81C5-27E73AEE414C}" srcOrd="1" destOrd="0" presId="urn:microsoft.com/office/officeart/2018/2/layout/IconVerticalSolidList"/>
    <dgm:cxn modelId="{D1E77B68-6259-4D4B-A98C-DF63025EA689}" type="presParOf" srcId="{80CFED17-7E78-49F6-8188-8BB7CF50EA7E}" destId="{67725513-E8C1-4860-BF83-DB8D9DE31270}" srcOrd="2" destOrd="0" presId="urn:microsoft.com/office/officeart/2018/2/layout/IconVerticalSolidList"/>
    <dgm:cxn modelId="{3EAAC31C-D62C-4355-ADA7-9D65A681BD8C}" type="presParOf" srcId="{80CFED17-7E78-49F6-8188-8BB7CF50EA7E}" destId="{7AFA87C4-2BAB-44EE-AFC9-6578B3040A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ACDD7-F279-45E3-86F4-895BBD893C13}">
      <dsp:nvSpPr>
        <dsp:cNvPr id="0" name=""/>
        <dsp:cNvSpPr/>
      </dsp:nvSpPr>
      <dsp:spPr>
        <a:xfrm>
          <a:off x="1155518" y="62724"/>
          <a:ext cx="1239101" cy="1239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15792B-1FFB-4708-BEEC-C504A3BB99CE}">
      <dsp:nvSpPr>
        <dsp:cNvPr id="0" name=""/>
        <dsp:cNvSpPr/>
      </dsp:nvSpPr>
      <dsp:spPr>
        <a:xfrm>
          <a:off x="4924" y="1424890"/>
          <a:ext cx="3540289" cy="53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i="0" kern="1200" baseline="0"/>
            <a:t>Submit 3 files:</a:t>
          </a:r>
          <a:endParaRPr lang="en-US" sz="2200" kern="1200"/>
        </a:p>
      </dsp:txBody>
      <dsp:txXfrm>
        <a:off x="4924" y="1424890"/>
        <a:ext cx="3540289" cy="531043"/>
      </dsp:txXfrm>
    </dsp:sp>
    <dsp:sp modelId="{7DE1556E-D9ED-407B-9DF0-B0E4556D5CA0}">
      <dsp:nvSpPr>
        <dsp:cNvPr id="0" name=""/>
        <dsp:cNvSpPr/>
      </dsp:nvSpPr>
      <dsp:spPr>
        <a:xfrm>
          <a:off x="4924" y="2013172"/>
          <a:ext cx="3540289" cy="91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Script “buildwords”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Simple text file “lab2.log”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80 character limit per row </a:t>
          </a:r>
          <a:endParaRPr lang="en-US" sz="1700" kern="1200"/>
        </a:p>
      </dsp:txBody>
      <dsp:txXfrm>
        <a:off x="4924" y="2013172"/>
        <a:ext cx="3540289" cy="911521"/>
      </dsp:txXfrm>
    </dsp:sp>
    <dsp:sp modelId="{EA8695E7-5950-49CE-B311-65A4B5B2E31E}">
      <dsp:nvSpPr>
        <dsp:cNvPr id="0" name=""/>
        <dsp:cNvSpPr/>
      </dsp:nvSpPr>
      <dsp:spPr>
        <a:xfrm>
          <a:off x="5315358" y="62724"/>
          <a:ext cx="1239101" cy="1239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8B496-E52E-4942-A350-7C86FBF9A011}">
      <dsp:nvSpPr>
        <dsp:cNvPr id="0" name=""/>
        <dsp:cNvSpPr/>
      </dsp:nvSpPr>
      <dsp:spPr>
        <a:xfrm>
          <a:off x="4164764" y="1424890"/>
          <a:ext cx="3540289" cy="53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i="0" kern="1200" baseline="0"/>
            <a:t>Check everything on SEASnet!</a:t>
          </a:r>
          <a:endParaRPr lang="en-US" sz="2200" kern="1200"/>
        </a:p>
      </dsp:txBody>
      <dsp:txXfrm>
        <a:off x="4164764" y="1424890"/>
        <a:ext cx="3540289" cy="531043"/>
      </dsp:txXfrm>
    </dsp:sp>
    <dsp:sp modelId="{DDC285DF-5226-4D88-9956-BCCC5731AD64}">
      <dsp:nvSpPr>
        <dsp:cNvPr id="0" name=""/>
        <dsp:cNvSpPr/>
      </dsp:nvSpPr>
      <dsp:spPr>
        <a:xfrm>
          <a:off x="4164764" y="2013172"/>
          <a:ext cx="3540289" cy="91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Assignments graded on SEASnet servers (eg. lnxsrv07)</a:t>
          </a:r>
          <a:endParaRPr lang="en-US" sz="1700" kern="1200"/>
        </a:p>
      </dsp:txBody>
      <dsp:txXfrm>
        <a:off x="4164764" y="2013172"/>
        <a:ext cx="3540289" cy="911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3BC68-38D9-4632-8453-D2DD5E414559}">
      <dsp:nvSpPr>
        <dsp:cNvPr id="0" name=""/>
        <dsp:cNvSpPr/>
      </dsp:nvSpPr>
      <dsp:spPr>
        <a:xfrm>
          <a:off x="1658345" y="1696"/>
          <a:ext cx="2067073" cy="103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Build a spelling checker for the Hawaiian language</a:t>
          </a:r>
          <a:endParaRPr lang="en-US" sz="1300" kern="1200"/>
        </a:p>
      </dsp:txBody>
      <dsp:txXfrm>
        <a:off x="1688616" y="31967"/>
        <a:ext cx="2006531" cy="972994"/>
      </dsp:txXfrm>
    </dsp:sp>
    <dsp:sp modelId="{E166B589-4BD8-4AB0-AE04-C2C0138A8C1D}">
      <dsp:nvSpPr>
        <dsp:cNvPr id="0" name=""/>
        <dsp:cNvSpPr/>
      </dsp:nvSpPr>
      <dsp:spPr>
        <a:xfrm>
          <a:off x="1658345" y="1190264"/>
          <a:ext cx="2067073" cy="103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(Get familiar with sort, comm and tr commands!)</a:t>
          </a:r>
          <a:endParaRPr lang="en-US" sz="1300" kern="1200" dirty="0"/>
        </a:p>
      </dsp:txBody>
      <dsp:txXfrm>
        <a:off x="1688616" y="1220535"/>
        <a:ext cx="2006531" cy="972994"/>
      </dsp:txXfrm>
    </dsp:sp>
    <dsp:sp modelId="{BE647713-51DD-4A92-ACF9-96AD359593CB}">
      <dsp:nvSpPr>
        <dsp:cNvPr id="0" name=""/>
        <dsp:cNvSpPr/>
      </dsp:nvSpPr>
      <dsp:spPr>
        <a:xfrm>
          <a:off x="1658345" y="2378831"/>
          <a:ext cx="2067073" cy="103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Steps</a:t>
          </a:r>
          <a:endParaRPr lang="en-US" sz="1300" kern="1200" dirty="0"/>
        </a:p>
      </dsp:txBody>
      <dsp:txXfrm>
        <a:off x="1688616" y="2409102"/>
        <a:ext cx="2006531" cy="972994"/>
      </dsp:txXfrm>
    </dsp:sp>
    <dsp:sp modelId="{0590D903-95B5-4F6A-9644-DC1A5392A011}">
      <dsp:nvSpPr>
        <dsp:cNvPr id="0" name=""/>
        <dsp:cNvSpPr/>
      </dsp:nvSpPr>
      <dsp:spPr>
        <a:xfrm rot="17350740">
          <a:off x="2880420" y="1690970"/>
          <a:ext cx="25168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516826" y="1606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075913" y="1644111"/>
        <a:ext cx="125841" cy="125841"/>
      </dsp:txXfrm>
    </dsp:sp>
    <dsp:sp modelId="{0E8CE25E-D68B-4AF6-BACB-FE98D49D6482}">
      <dsp:nvSpPr>
        <dsp:cNvPr id="0" name=""/>
        <dsp:cNvSpPr/>
      </dsp:nvSpPr>
      <dsp:spPr>
        <a:xfrm>
          <a:off x="4552248" y="1696"/>
          <a:ext cx="2067073" cy="1033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Download a copy of web page containing basic English-to-Hawaiian dictionary</a:t>
          </a:r>
          <a:endParaRPr lang="en-US" sz="1300" kern="1200"/>
        </a:p>
      </dsp:txBody>
      <dsp:txXfrm>
        <a:off x="4582519" y="31967"/>
        <a:ext cx="2006531" cy="972994"/>
      </dsp:txXfrm>
    </dsp:sp>
    <dsp:sp modelId="{7521E019-EF7B-4E10-A1EE-6223C3A1307E}">
      <dsp:nvSpPr>
        <dsp:cNvPr id="0" name=""/>
        <dsp:cNvSpPr/>
      </dsp:nvSpPr>
      <dsp:spPr>
        <a:xfrm rot="18289469">
          <a:off x="3414896" y="2285254"/>
          <a:ext cx="14478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47874" y="1606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2637" y="2265119"/>
        <a:ext cx="72393" cy="72393"/>
      </dsp:txXfrm>
    </dsp:sp>
    <dsp:sp modelId="{7DECDF88-844C-47FC-9A41-C02B5C6E5458}">
      <dsp:nvSpPr>
        <dsp:cNvPr id="0" name=""/>
        <dsp:cNvSpPr/>
      </dsp:nvSpPr>
      <dsp:spPr>
        <a:xfrm>
          <a:off x="4552248" y="1190264"/>
          <a:ext cx="2067073" cy="1033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Extract only the Hawaiian words from the web page to build a simple Hawaiian dictionary. Save it to a file called hwords (</a:t>
          </a:r>
          <a:r>
            <a:rPr lang="en-US" sz="1300" b="1" i="0" kern="1200"/>
            <a:t>site scraping</a:t>
          </a:r>
          <a:r>
            <a:rPr lang="en-US" sz="1300" b="0" i="0" kern="1200"/>
            <a:t>)</a:t>
          </a:r>
          <a:endParaRPr lang="en-US" sz="1300" kern="1200"/>
        </a:p>
      </dsp:txBody>
      <dsp:txXfrm>
        <a:off x="4582519" y="1220535"/>
        <a:ext cx="2006531" cy="972994"/>
      </dsp:txXfrm>
    </dsp:sp>
    <dsp:sp modelId="{6A8D1839-75BD-4C3A-B554-9A70CA7A325C}">
      <dsp:nvSpPr>
        <dsp:cNvPr id="0" name=""/>
        <dsp:cNvSpPr/>
      </dsp:nvSpPr>
      <dsp:spPr>
        <a:xfrm>
          <a:off x="3725419" y="2879537"/>
          <a:ext cx="8268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26829" y="1606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8163" y="2874929"/>
        <a:ext cx="41341" cy="41341"/>
      </dsp:txXfrm>
    </dsp:sp>
    <dsp:sp modelId="{75A1F350-88AE-49F4-BCCE-3E7D1F06ACED}">
      <dsp:nvSpPr>
        <dsp:cNvPr id="0" name=""/>
        <dsp:cNvSpPr/>
      </dsp:nvSpPr>
      <dsp:spPr>
        <a:xfrm>
          <a:off x="4552248" y="2378831"/>
          <a:ext cx="2067073" cy="1033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Automate site scraping: buildwords script (cat hwnwdseng.htm | buildwords &gt; hwords)</a:t>
          </a:r>
          <a:endParaRPr lang="en-US" sz="1300" kern="1200"/>
        </a:p>
      </dsp:txBody>
      <dsp:txXfrm>
        <a:off x="4582519" y="2409102"/>
        <a:ext cx="2006531" cy="972994"/>
      </dsp:txXfrm>
    </dsp:sp>
    <dsp:sp modelId="{8A32D3C7-F9F1-45AD-A818-E4F2129D11A1}">
      <dsp:nvSpPr>
        <dsp:cNvPr id="0" name=""/>
        <dsp:cNvSpPr/>
      </dsp:nvSpPr>
      <dsp:spPr>
        <a:xfrm rot="3310531">
          <a:off x="3414896" y="3473821"/>
          <a:ext cx="14478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47874" y="1606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2637" y="3453686"/>
        <a:ext cx="72393" cy="72393"/>
      </dsp:txXfrm>
    </dsp:sp>
    <dsp:sp modelId="{8695AE81-9A23-4983-A1B5-4A35D046035E}">
      <dsp:nvSpPr>
        <dsp:cNvPr id="0" name=""/>
        <dsp:cNvSpPr/>
      </dsp:nvSpPr>
      <dsp:spPr>
        <a:xfrm>
          <a:off x="4552248" y="3567398"/>
          <a:ext cx="2067073" cy="1033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Modify the command in the lab assignment to act as a spelling checker for Hawaiian</a:t>
          </a:r>
          <a:endParaRPr lang="en-US" sz="1300" kern="1200"/>
        </a:p>
      </dsp:txBody>
      <dsp:txXfrm>
        <a:off x="4582519" y="3597669"/>
        <a:ext cx="2006531" cy="972994"/>
      </dsp:txXfrm>
    </dsp:sp>
    <dsp:sp modelId="{7F96DEFD-4D35-4A10-B891-F591428F8982}">
      <dsp:nvSpPr>
        <dsp:cNvPr id="0" name=""/>
        <dsp:cNvSpPr/>
      </dsp:nvSpPr>
      <dsp:spPr>
        <a:xfrm rot="4249260">
          <a:off x="2880420" y="4068105"/>
          <a:ext cx="25168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516826" y="1606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075913" y="4021246"/>
        <a:ext cx="125841" cy="125841"/>
      </dsp:txXfrm>
    </dsp:sp>
    <dsp:sp modelId="{0F70681C-FF64-4272-8DE7-BF9CA6D01ED5}">
      <dsp:nvSpPr>
        <dsp:cNvPr id="0" name=""/>
        <dsp:cNvSpPr/>
      </dsp:nvSpPr>
      <dsp:spPr>
        <a:xfrm>
          <a:off x="4552248" y="4755966"/>
          <a:ext cx="2067073" cy="1033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Use your spelling checker to check hwords and the lab web page for spelling mistakes</a:t>
          </a:r>
          <a:endParaRPr lang="en-US" sz="1300" kern="1200"/>
        </a:p>
      </dsp:txBody>
      <dsp:txXfrm>
        <a:off x="4582519" y="4786237"/>
        <a:ext cx="2006531" cy="972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A22D1-4001-498B-93EA-9684174304E0}">
      <dsp:nvSpPr>
        <dsp:cNvPr id="0" name=""/>
        <dsp:cNvSpPr/>
      </dsp:nvSpPr>
      <dsp:spPr>
        <a:xfrm>
          <a:off x="86488" y="5804"/>
          <a:ext cx="653362" cy="653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2BAFB6-93B8-4E18-8588-3DE93379CFD5}">
      <dsp:nvSpPr>
        <dsp:cNvPr id="0" name=""/>
        <dsp:cNvSpPr/>
      </dsp:nvSpPr>
      <dsp:spPr>
        <a:xfrm>
          <a:off x="223694" y="143010"/>
          <a:ext cx="378950" cy="37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58D5E9-5265-4BA8-844C-65E9C6C8E0D3}">
      <dsp:nvSpPr>
        <dsp:cNvPr id="0" name=""/>
        <dsp:cNvSpPr/>
      </dsp:nvSpPr>
      <dsp:spPr>
        <a:xfrm>
          <a:off x="879857" y="5804"/>
          <a:ext cx="1540068" cy="65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wc:  outputs a one-line report of lines, words, and bytes</a:t>
          </a:r>
          <a:endParaRPr lang="en-US" sz="1500" kern="1200"/>
        </a:p>
      </dsp:txBody>
      <dsp:txXfrm>
        <a:off x="879857" y="5804"/>
        <a:ext cx="1540068" cy="653362"/>
      </dsp:txXfrm>
    </dsp:sp>
    <dsp:sp modelId="{315E2017-A98F-40A6-A149-4564F31C3893}">
      <dsp:nvSpPr>
        <dsp:cNvPr id="0" name=""/>
        <dsp:cNvSpPr/>
      </dsp:nvSpPr>
      <dsp:spPr>
        <a:xfrm>
          <a:off x="2688270" y="5804"/>
          <a:ext cx="653362" cy="6533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DD35BD-8FDA-4630-95DC-0DC2814DA606}">
      <dsp:nvSpPr>
        <dsp:cNvPr id="0" name=""/>
        <dsp:cNvSpPr/>
      </dsp:nvSpPr>
      <dsp:spPr>
        <a:xfrm>
          <a:off x="2825476" y="143010"/>
          <a:ext cx="378950" cy="37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71CC4E-B6D1-4CF9-8E9F-62A9D0EC059C}">
      <dsp:nvSpPr>
        <dsp:cNvPr id="0" name=""/>
        <dsp:cNvSpPr/>
      </dsp:nvSpPr>
      <dsp:spPr>
        <a:xfrm>
          <a:off x="3481639" y="5804"/>
          <a:ext cx="1540068" cy="65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head: extract top of files</a:t>
          </a:r>
          <a:endParaRPr lang="en-US" sz="1500" kern="1200"/>
        </a:p>
      </dsp:txBody>
      <dsp:txXfrm>
        <a:off x="3481639" y="5804"/>
        <a:ext cx="1540068" cy="653362"/>
      </dsp:txXfrm>
    </dsp:sp>
    <dsp:sp modelId="{8F694BDC-208D-4321-9AE8-09445BABD0C0}">
      <dsp:nvSpPr>
        <dsp:cNvPr id="0" name=""/>
        <dsp:cNvSpPr/>
      </dsp:nvSpPr>
      <dsp:spPr>
        <a:xfrm>
          <a:off x="5290052" y="5804"/>
          <a:ext cx="653362" cy="6533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21973-F168-4A0B-86A3-60D633190AD0}">
      <dsp:nvSpPr>
        <dsp:cNvPr id="0" name=""/>
        <dsp:cNvSpPr/>
      </dsp:nvSpPr>
      <dsp:spPr>
        <a:xfrm>
          <a:off x="5427258" y="143010"/>
          <a:ext cx="378950" cy="37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B637CB-4010-46F9-824A-799C641148CF}">
      <dsp:nvSpPr>
        <dsp:cNvPr id="0" name=""/>
        <dsp:cNvSpPr/>
      </dsp:nvSpPr>
      <dsp:spPr>
        <a:xfrm>
          <a:off x="6083421" y="5804"/>
          <a:ext cx="1540068" cy="65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tail: extracts bottom of files</a:t>
          </a:r>
          <a:endParaRPr lang="en-US" sz="1500" kern="1200"/>
        </a:p>
      </dsp:txBody>
      <dsp:txXfrm>
        <a:off x="6083421" y="5804"/>
        <a:ext cx="1540068" cy="653362"/>
      </dsp:txXfrm>
    </dsp:sp>
    <dsp:sp modelId="{17D6277F-AAF6-4FA5-84D4-A8C103D4F434}">
      <dsp:nvSpPr>
        <dsp:cNvPr id="0" name=""/>
        <dsp:cNvSpPr/>
      </dsp:nvSpPr>
      <dsp:spPr>
        <a:xfrm>
          <a:off x="86488" y="1167027"/>
          <a:ext cx="653362" cy="6533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B286D9-0664-46C9-A2A8-19F8E4E09154}">
      <dsp:nvSpPr>
        <dsp:cNvPr id="0" name=""/>
        <dsp:cNvSpPr/>
      </dsp:nvSpPr>
      <dsp:spPr>
        <a:xfrm>
          <a:off x="223694" y="1304233"/>
          <a:ext cx="378950" cy="37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B43A0C-F53E-4BE8-81BC-65DD46C961F9}">
      <dsp:nvSpPr>
        <dsp:cNvPr id="0" name=""/>
        <dsp:cNvSpPr/>
      </dsp:nvSpPr>
      <dsp:spPr>
        <a:xfrm>
          <a:off x="879857" y="1167027"/>
          <a:ext cx="1540068" cy="65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tr: translate or delete characters</a:t>
          </a:r>
          <a:endParaRPr lang="en-US" sz="1500" kern="1200"/>
        </a:p>
      </dsp:txBody>
      <dsp:txXfrm>
        <a:off x="879857" y="1167027"/>
        <a:ext cx="1540068" cy="653362"/>
      </dsp:txXfrm>
    </dsp:sp>
    <dsp:sp modelId="{0FD244EC-A726-4DB0-9C8D-99ABFB8D232F}">
      <dsp:nvSpPr>
        <dsp:cNvPr id="0" name=""/>
        <dsp:cNvSpPr/>
      </dsp:nvSpPr>
      <dsp:spPr>
        <a:xfrm>
          <a:off x="2688270" y="1167027"/>
          <a:ext cx="653362" cy="6533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37FD46-CADB-4562-871E-D19AD3545860}">
      <dsp:nvSpPr>
        <dsp:cNvPr id="0" name=""/>
        <dsp:cNvSpPr/>
      </dsp:nvSpPr>
      <dsp:spPr>
        <a:xfrm>
          <a:off x="2825476" y="1304233"/>
          <a:ext cx="378950" cy="3789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689EB0-9BD9-4BDC-B126-C2AC385706C2}">
      <dsp:nvSpPr>
        <dsp:cNvPr id="0" name=""/>
        <dsp:cNvSpPr/>
      </dsp:nvSpPr>
      <dsp:spPr>
        <a:xfrm>
          <a:off x="3481639" y="1167027"/>
          <a:ext cx="1540068" cy="65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grep: print lines matching a pattern</a:t>
          </a:r>
          <a:endParaRPr lang="en-US" sz="1500" kern="1200"/>
        </a:p>
      </dsp:txBody>
      <dsp:txXfrm>
        <a:off x="3481639" y="1167027"/>
        <a:ext cx="1540068" cy="653362"/>
      </dsp:txXfrm>
    </dsp:sp>
    <dsp:sp modelId="{CA06A872-1AD0-4DDE-9443-CEA6ADE32BE8}">
      <dsp:nvSpPr>
        <dsp:cNvPr id="0" name=""/>
        <dsp:cNvSpPr/>
      </dsp:nvSpPr>
      <dsp:spPr>
        <a:xfrm>
          <a:off x="5290052" y="1167027"/>
          <a:ext cx="653362" cy="653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AF9F2C-722C-4770-B762-E87330657025}">
      <dsp:nvSpPr>
        <dsp:cNvPr id="0" name=""/>
        <dsp:cNvSpPr/>
      </dsp:nvSpPr>
      <dsp:spPr>
        <a:xfrm>
          <a:off x="5427258" y="1304233"/>
          <a:ext cx="378950" cy="3789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24261-BD86-4EF0-B95F-EAB42057D448}">
      <dsp:nvSpPr>
        <dsp:cNvPr id="0" name=""/>
        <dsp:cNvSpPr/>
      </dsp:nvSpPr>
      <dsp:spPr>
        <a:xfrm>
          <a:off x="6083421" y="1167027"/>
          <a:ext cx="1540068" cy="65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sort: sort lines of text files</a:t>
          </a:r>
          <a:endParaRPr lang="en-US" sz="1500" kern="1200"/>
        </a:p>
      </dsp:txBody>
      <dsp:txXfrm>
        <a:off x="6083421" y="1167027"/>
        <a:ext cx="1540068" cy="653362"/>
      </dsp:txXfrm>
    </dsp:sp>
    <dsp:sp modelId="{373CD5A2-659C-4DA2-8206-814868C005AC}">
      <dsp:nvSpPr>
        <dsp:cNvPr id="0" name=""/>
        <dsp:cNvSpPr/>
      </dsp:nvSpPr>
      <dsp:spPr>
        <a:xfrm>
          <a:off x="86488" y="2328251"/>
          <a:ext cx="653362" cy="6533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21D885-C71B-41F4-BF8F-F35342095086}">
      <dsp:nvSpPr>
        <dsp:cNvPr id="0" name=""/>
        <dsp:cNvSpPr/>
      </dsp:nvSpPr>
      <dsp:spPr>
        <a:xfrm>
          <a:off x="223694" y="2465457"/>
          <a:ext cx="378950" cy="3789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1D7AF-5E06-41C9-BE8C-95F860F9F99D}">
      <dsp:nvSpPr>
        <dsp:cNvPr id="0" name=""/>
        <dsp:cNvSpPr/>
      </dsp:nvSpPr>
      <dsp:spPr>
        <a:xfrm>
          <a:off x="879857" y="2328251"/>
          <a:ext cx="1540068" cy="653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sed: filtering and transforming text</a:t>
          </a:r>
          <a:endParaRPr lang="en-US" sz="1500" kern="1200"/>
        </a:p>
      </dsp:txBody>
      <dsp:txXfrm>
        <a:off x="879857" y="2328251"/>
        <a:ext cx="1540068" cy="653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86BB2-0A5E-4F3D-9A17-AC617C674AAC}">
      <dsp:nvSpPr>
        <dsp:cNvPr id="0" name=""/>
        <dsp:cNvSpPr/>
      </dsp:nvSpPr>
      <dsp:spPr>
        <a:xfrm>
          <a:off x="0" y="690"/>
          <a:ext cx="46863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7BE17B-8EBB-4B79-96E1-96FF88F6198C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95FF37-7DC1-480D-ADE8-41B6BD0661D4}">
      <dsp:nvSpPr>
        <dsp:cNvPr id="0" name=""/>
        <dsp:cNvSpPr/>
      </dsp:nvSpPr>
      <dsp:spPr>
        <a:xfrm>
          <a:off x="1866111" y="690"/>
          <a:ext cx="28201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Real life problem</a:t>
          </a:r>
          <a:endParaRPr lang="en-US" sz="1800" kern="1200"/>
        </a:p>
      </dsp:txBody>
      <dsp:txXfrm>
        <a:off x="1866111" y="690"/>
        <a:ext cx="2820188" cy="1615680"/>
      </dsp:txXfrm>
    </dsp:sp>
    <dsp:sp modelId="{48346C92-FA2A-4754-B19E-9FCE5EB09E11}">
      <dsp:nvSpPr>
        <dsp:cNvPr id="0" name=""/>
        <dsp:cNvSpPr/>
      </dsp:nvSpPr>
      <dsp:spPr>
        <a:xfrm>
          <a:off x="0" y="2020291"/>
          <a:ext cx="46863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354806-9C4C-41E3-97B8-2689293B8FED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744BB4-3445-41F8-8D6E-1139DADB8267}">
      <dsp:nvSpPr>
        <dsp:cNvPr id="0" name=""/>
        <dsp:cNvSpPr/>
      </dsp:nvSpPr>
      <dsp:spPr>
        <a:xfrm>
          <a:off x="1866111" y="2020291"/>
          <a:ext cx="28201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Files have different encodings, it is hard for applications to decide without reading the whole file</a:t>
          </a:r>
          <a:endParaRPr lang="en-US" sz="1800" kern="1200"/>
        </a:p>
      </dsp:txBody>
      <dsp:txXfrm>
        <a:off x="1866111" y="2020291"/>
        <a:ext cx="2820188" cy="1615680"/>
      </dsp:txXfrm>
    </dsp:sp>
    <dsp:sp modelId="{694F16A3-36E5-4D92-B6DC-D6807637AB3A}">
      <dsp:nvSpPr>
        <dsp:cNvPr id="0" name=""/>
        <dsp:cNvSpPr/>
      </dsp:nvSpPr>
      <dsp:spPr>
        <a:xfrm>
          <a:off x="0" y="4039891"/>
          <a:ext cx="46863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35ECE8-286D-4BC5-9D0A-E0FA47257BCB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D9C50B-FFCA-4681-A9D6-46CDDBA0E620}">
      <dsp:nvSpPr>
        <dsp:cNvPr id="0" name=""/>
        <dsp:cNvSpPr/>
      </dsp:nvSpPr>
      <dsp:spPr>
        <a:xfrm>
          <a:off x="1866111" y="4039891"/>
          <a:ext cx="28201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Use a header to indicate the encoding so that the application doesn’t have to read the whole file</a:t>
          </a:r>
          <a:endParaRPr lang="en-US" sz="1800" kern="1200"/>
        </a:p>
      </dsp:txBody>
      <dsp:txXfrm>
        <a:off x="1866111" y="4039891"/>
        <a:ext cx="2820188" cy="1615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89878-838D-42EC-957B-4C3EA2AC6C5E}">
      <dsp:nvSpPr>
        <dsp:cNvPr id="0" name=""/>
        <dsp:cNvSpPr/>
      </dsp:nvSpPr>
      <dsp:spPr>
        <a:xfrm>
          <a:off x="572630" y="3358"/>
          <a:ext cx="3541039" cy="1080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Character encoding</a:t>
          </a:r>
          <a:r>
            <a:rPr lang="en-US" sz="1800" kern="1200"/>
            <a:t> is used to represent a repertoire of characters by some kind of encoding system. (Wikipedia)</a:t>
          </a:r>
        </a:p>
      </dsp:txBody>
      <dsp:txXfrm>
        <a:off x="572630" y="3358"/>
        <a:ext cx="3541039" cy="1080017"/>
      </dsp:txXfrm>
    </dsp:sp>
    <dsp:sp modelId="{4BE07B47-DFB3-49B8-905F-2565F728EBE8}">
      <dsp:nvSpPr>
        <dsp:cNvPr id="0" name=""/>
        <dsp:cNvSpPr/>
      </dsp:nvSpPr>
      <dsp:spPr>
        <a:xfrm>
          <a:off x="572630" y="1526005"/>
          <a:ext cx="3541039" cy="1080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ASCII is highly limited, though usually sufficient for the English language and daily use</a:t>
          </a:r>
        </a:p>
      </dsp:txBody>
      <dsp:txXfrm>
        <a:off x="572630" y="1526005"/>
        <a:ext cx="3541039" cy="1080017"/>
      </dsp:txXfrm>
    </dsp:sp>
    <dsp:sp modelId="{36DE4A13-F7D0-424F-B026-3F6CF810D434}">
      <dsp:nvSpPr>
        <dsp:cNvPr id="0" name=""/>
        <dsp:cNvSpPr/>
      </dsp:nvSpPr>
      <dsp:spPr>
        <a:xfrm>
          <a:off x="572630" y="3048652"/>
          <a:ext cx="3541039" cy="1080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UTF-8 encompasses far more characters, and is backward compatible with ASCII</a:t>
          </a:r>
        </a:p>
      </dsp:txBody>
      <dsp:txXfrm>
        <a:off x="572630" y="3048652"/>
        <a:ext cx="3541039" cy="1080017"/>
      </dsp:txXfrm>
    </dsp:sp>
    <dsp:sp modelId="{01DF09A8-B3F3-4673-BF6F-0519A3029BDA}">
      <dsp:nvSpPr>
        <dsp:cNvPr id="0" name=""/>
        <dsp:cNvSpPr/>
      </dsp:nvSpPr>
      <dsp:spPr>
        <a:xfrm>
          <a:off x="572630" y="4571299"/>
          <a:ext cx="3541039" cy="1080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While ASCII uses one byte to encode a character, UTF-8 is variable length and uses 1-4 bytes</a:t>
          </a:r>
        </a:p>
      </dsp:txBody>
      <dsp:txXfrm>
        <a:off x="572630" y="4571299"/>
        <a:ext cx="3541039" cy="10800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52B15-4466-482C-8FE5-ADB8F7AB4D8F}">
      <dsp:nvSpPr>
        <dsp:cNvPr id="0" name=""/>
        <dsp:cNvSpPr/>
      </dsp:nvSpPr>
      <dsp:spPr>
        <a:xfrm>
          <a:off x="0" y="2347"/>
          <a:ext cx="46863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7FD334-1B11-4755-AA3D-DDE9701ABADD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3AA36B-0EEC-46F4-84A0-A32171AD81A4}">
      <dsp:nvSpPr>
        <dsp:cNvPr id="0" name=""/>
        <dsp:cNvSpPr/>
      </dsp:nvSpPr>
      <dsp:spPr>
        <a:xfrm>
          <a:off x="1374223" y="2347"/>
          <a:ext cx="33120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Locate file(s) in a given path </a:t>
          </a:r>
          <a:endParaRPr lang="en-US" sz="1900" kern="1200"/>
        </a:p>
      </dsp:txBody>
      <dsp:txXfrm>
        <a:off x="1374223" y="2347"/>
        <a:ext cx="3312076" cy="1189803"/>
      </dsp:txXfrm>
    </dsp:sp>
    <dsp:sp modelId="{C6E04BB5-506B-4DF8-886F-543F8385FE65}">
      <dsp:nvSpPr>
        <dsp:cNvPr id="0" name=""/>
        <dsp:cNvSpPr/>
      </dsp:nvSpPr>
      <dsp:spPr>
        <a:xfrm>
          <a:off x="0" y="1489602"/>
          <a:ext cx="46863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C82C5E-45E2-4DDE-A8C0-8EF5C47AE419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BBBB2E-B3A7-483D-A01A-44F422A31547}">
      <dsp:nvSpPr>
        <dsp:cNvPr id="0" name=""/>
        <dsp:cNvSpPr/>
      </dsp:nvSpPr>
      <dsp:spPr>
        <a:xfrm>
          <a:off x="1374223" y="1489602"/>
          <a:ext cx="33120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Check if they are plain-ASCII or UTF-8 (but not plain ASCII)</a:t>
          </a:r>
          <a:endParaRPr lang="en-US" sz="1900" kern="1200"/>
        </a:p>
      </dsp:txBody>
      <dsp:txXfrm>
        <a:off x="1374223" y="1489602"/>
        <a:ext cx="3312076" cy="1189803"/>
      </dsp:txXfrm>
    </dsp:sp>
    <dsp:sp modelId="{2428133B-73FC-460A-9607-9A39FE6F0D28}">
      <dsp:nvSpPr>
        <dsp:cNvPr id="0" name=""/>
        <dsp:cNvSpPr/>
      </dsp:nvSpPr>
      <dsp:spPr>
        <a:xfrm>
          <a:off x="0" y="2976856"/>
          <a:ext cx="46863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8988D5-E6E6-4DE5-A06A-B032E42C398D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C5CC14-7D31-4561-9AD8-9A5F1413215D}">
      <dsp:nvSpPr>
        <dsp:cNvPr id="0" name=""/>
        <dsp:cNvSpPr/>
      </dsp:nvSpPr>
      <dsp:spPr>
        <a:xfrm>
          <a:off x="1374223" y="2976856"/>
          <a:ext cx="33120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If they are plain-ASCII but with a header, or UTF-8 without a header, we have a problem</a:t>
          </a:r>
          <a:endParaRPr lang="en-US" sz="1900" kern="1200"/>
        </a:p>
      </dsp:txBody>
      <dsp:txXfrm>
        <a:off x="1374223" y="2976856"/>
        <a:ext cx="3312076" cy="1189803"/>
      </dsp:txXfrm>
    </dsp:sp>
    <dsp:sp modelId="{163F512B-F491-4560-B493-5E30C4081BDF}">
      <dsp:nvSpPr>
        <dsp:cNvPr id="0" name=""/>
        <dsp:cNvSpPr/>
      </dsp:nvSpPr>
      <dsp:spPr>
        <a:xfrm>
          <a:off x="0" y="4464111"/>
          <a:ext cx="46863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94DA93-82FC-4F0B-81C5-27E73AEE414C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FA87C4-2BAB-44EE-AFC9-6578B3040AFA}">
      <dsp:nvSpPr>
        <dsp:cNvPr id="0" name=""/>
        <dsp:cNvSpPr/>
      </dsp:nvSpPr>
      <dsp:spPr>
        <a:xfrm>
          <a:off x="1374223" y="4464111"/>
          <a:ext cx="33120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Just print out the names of the file(s) with these issues</a:t>
          </a:r>
          <a:endParaRPr lang="en-US" sz="1900" kern="1200"/>
        </a:p>
      </dsp:txBody>
      <dsp:txXfrm>
        <a:off x="1374223" y="4464111"/>
        <a:ext cx="33120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94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72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55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10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26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03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37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1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92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1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Corbel" panose="020B0503020204020204" pitchFamily="34" charset="0"/>
                <a:ea typeface="Corbel" panose="020B0503020204020204" pitchFamily="34" charset="0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8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08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18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0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76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14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5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5087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2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8039100" cy="8881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CS35L – </a:t>
            </a:r>
            <a:r>
              <a:rPr lang="en-US" b="1" dirty="0"/>
              <a:t>Fall 2018</a:t>
            </a:r>
            <a:endParaRPr lang="en-US" sz="4400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Shape 85"/>
          <p:cNvGraphicFramePr/>
          <p:nvPr>
            <p:extLst>
              <p:ext uri="{D42A27DB-BD31-4B8C-83A1-F6EECF244321}">
                <p14:modId xmlns:p14="http://schemas.microsoft.com/office/powerpoint/2010/main" val="1293310937"/>
              </p:ext>
            </p:extLst>
          </p:nvPr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{C36318AE-1368-44D4-8B4D-8452BD89B38E}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>
                          <a:latin typeface="Century Schoolbook" panose="02040604050505020304" pitchFamily="18" charset="0"/>
                        </a:rPr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2.2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Lab Assignment and HW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AC012-A429-445E-9A0A-85BD8E40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61" y="1257300"/>
            <a:ext cx="2628930" cy="425486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Text encoding – UTF8 and ASCII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5027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3937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F8BE7A0-2E1B-4231-830D-6FAB0C81E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862927"/>
              </p:ext>
            </p:extLst>
          </p:nvPr>
        </p:nvGraphicFramePr>
        <p:xfrm>
          <a:off x="517922" y="601663"/>
          <a:ext cx="46863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94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95A78-4B32-42CB-ADC6-C1CAB1F6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Homework – find UTF8 and ASCII files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00C378D-6D17-4DBF-9A6D-E9771F84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476607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56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F13A-7144-4234-B407-69A15F65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A1BA-9E13-42CD-975A-2F703116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find –exec</a:t>
            </a:r>
          </a:p>
          <a:p>
            <a:r>
              <a:rPr lang="en-US" dirty="0">
                <a:latin typeface="Consolas" panose="020B0609020204030204" pitchFamily="49" charset="0"/>
              </a:rPr>
              <a:t>grep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-v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-a</a:t>
            </a:r>
          </a:p>
          <a:p>
            <a:r>
              <a:rPr lang="en-US" dirty="0"/>
              <a:t>ASCII character set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[\x00-\x7F]</a:t>
            </a:r>
          </a:p>
          <a:p>
            <a:pPr lvl="1"/>
            <a:r>
              <a:rPr lang="en-US" dirty="0"/>
              <a:t>Hexadecimal representation of 0-127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8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ea typeface="Arial"/>
                <a:sym typeface="Arial"/>
              </a:rPr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176994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Assignment 2 Details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93" name="Shape 91">
            <a:extLst>
              <a:ext uri="{FF2B5EF4-FFF2-40B4-BE49-F238E27FC236}">
                <a16:creationId xmlns:a16="http://schemas.microsoft.com/office/drawing/2014/main" id="{4A7E2EDA-C536-40CF-8374-EF6EEAFB6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35207"/>
              </p:ext>
            </p:extLst>
          </p:nvPr>
        </p:nvGraphicFramePr>
        <p:xfrm>
          <a:off x="720090" y="2917149"/>
          <a:ext cx="7709978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18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endParaRPr lang="en-US" sz="3900" b="0" i="1" u="none" strike="noStrike" kern="1200" cap="none" baseline="0" dirty="0">
              <a:solidFill>
                <a:schemeClr val="bg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graphicFrame>
        <p:nvGraphicFramePr>
          <p:cNvPr id="498" name="Shape 490">
            <a:extLst>
              <a:ext uri="{FF2B5EF4-FFF2-40B4-BE49-F238E27FC236}">
                <a16:creationId xmlns:a16="http://schemas.microsoft.com/office/drawing/2014/main" id="{EEA9F39F-EC12-4921-8D39-7571E695F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626277"/>
              </p:ext>
            </p:extLst>
          </p:nvPr>
        </p:nvGraphicFramePr>
        <p:xfrm>
          <a:off x="152400" y="381000"/>
          <a:ext cx="8277668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F4600DD-AEA7-44B0-93C4-A0B9192D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91000"/>
            <a:ext cx="2247900" cy="165012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  <a:sym typeface="Arial"/>
              </a:rPr>
              <a:t>What is Lab 2 About?</a:t>
            </a:r>
            <a:br>
              <a:rPr lang="en-US" sz="3600" dirty="0">
                <a:solidFill>
                  <a:schemeClr val="tx2"/>
                </a:solidFill>
                <a:sym typeface="Arial"/>
              </a:rPr>
            </a:b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Useful Text Processing Tools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00" name="Shape 498">
            <a:extLst>
              <a:ext uri="{FF2B5EF4-FFF2-40B4-BE49-F238E27FC236}">
                <a16:creationId xmlns:a16="http://schemas.microsoft.com/office/drawing/2014/main" id="{8E49CF03-B87F-4646-A6C5-BC4A529DD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017982"/>
              </p:ext>
            </p:extLst>
          </p:nvPr>
        </p:nvGraphicFramePr>
        <p:xfrm>
          <a:off x="720090" y="2917149"/>
          <a:ext cx="7709978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26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82600" y="643466"/>
            <a:ext cx="2950042" cy="4937287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Lab2.log</a:t>
            </a:r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xfrm>
            <a:off x="3716515" y="643466"/>
            <a:ext cx="4944885" cy="4937287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ea typeface="Calibri"/>
                <a:cs typeface="Calibri"/>
                <a:sym typeface="Calibri"/>
              </a:rPr>
              <a:t>.log is the same as .txt – no difference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ea typeface="Calibri"/>
                <a:cs typeface="Calibri"/>
                <a:sym typeface="Calibri"/>
              </a:rPr>
              <a:t>1. I used </a:t>
            </a:r>
            <a:r>
              <a:rPr lang="en-US" sz="2000" b="0" i="0" u="none" strike="noStrike" cap="none" dirty="0" err="1">
                <a:ea typeface="Calibri"/>
                <a:cs typeface="Calibri"/>
                <a:sym typeface="Calibri"/>
              </a:rPr>
              <a:t>wget</a:t>
            </a:r>
            <a:r>
              <a:rPr lang="en-US" sz="2000" b="0" i="0" u="none" strike="noStrike" cap="none" dirty="0">
                <a:ea typeface="Calibri"/>
                <a:cs typeface="Calibri"/>
                <a:sym typeface="Calibri"/>
              </a:rPr>
              <a:t> to download the webpage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ea typeface="Calibri"/>
                <a:cs typeface="Calibri"/>
                <a:sym typeface="Calibri"/>
              </a:rPr>
              <a:t>2. I ….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ea typeface="Calibri"/>
                <a:cs typeface="Calibri"/>
                <a:sym typeface="Calibri"/>
              </a:rPr>
              <a:t>3. Answer to #3 here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ea typeface="Calibri"/>
                <a:cs typeface="Calibri"/>
                <a:sym typeface="Calibri"/>
              </a:rPr>
              <a:t>Should read basically like a lab journal</a:t>
            </a:r>
          </a:p>
          <a:p>
            <a:pPr marL="342900" marR="0" lvl="0" indent="-342900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ea typeface="Calibri"/>
                <a:cs typeface="Calibri"/>
                <a:sym typeface="Calibri"/>
              </a:rPr>
              <a:t>Keep things concise!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u="none" strike="noStrike" cap="none" dirty="0">
                <a:solidFill>
                  <a:schemeClr val="tx2"/>
                </a:solidFill>
                <a:ea typeface="Arial"/>
                <a:cs typeface="Arial"/>
                <a:sym typeface="Arial"/>
              </a:rPr>
              <a:t>Lab Hints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9263" marR="0" lvl="0" indent="-347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Run your script 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seasnet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servers before submitting to CCLE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'/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patternstart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/,/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patternstop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/d‘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delete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patternstop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, works across multiple lines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will delete all lines starting with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patternstop</a:t>
            </a:r>
            <a:endParaRPr lang="en-US" sz="16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The Hawaiian words html page uses \r and \n for new lines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od –c hwnwdseng.htm		</a:t>
            </a:r>
            <a:endParaRPr lang="en-US" sz="1600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to see the ASCII characters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You can delete blank white spaces such as tab or space using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-d '[:blank:]’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Use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-s to squeeze multiple new lines into one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4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's/&lt;[^&gt;]*&gt;//g'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a.html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to remove all HTML tags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87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035061" y="1257300"/>
            <a:ext cx="2628930" cy="4254869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900" b="1" i="0" u="none" strike="noStrike" cap="none" dirty="0" err="1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Buildwords</a:t>
            </a:r>
            <a:endParaRPr lang="en-US" sz="2900" b="1" i="0" u="none" strike="noStrike" cap="none" dirty="0">
              <a:solidFill>
                <a:schemeClr val="bg1"/>
              </a:solidFill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xfrm>
            <a:off x="500066" y="569066"/>
            <a:ext cx="4686298" cy="5655156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Hawaiian.html -&gt; </a:t>
            </a:r>
            <a:r>
              <a:rPr lang="en-US" b="0" i="0" u="none" strike="noStrike" cap="none" err="1">
                <a:ea typeface="Calibri"/>
                <a:cs typeface="Calibri"/>
                <a:sym typeface="Calibri"/>
              </a:rPr>
              <a:t>buildwords</a:t>
            </a:r>
            <a:r>
              <a:rPr lang="en-US" b="0" i="0" u="none" strike="noStrike" cap="none">
                <a:ea typeface="Calibri"/>
                <a:cs typeface="Calibri"/>
                <a:sym typeface="Calibri"/>
              </a:rPr>
              <a:t> -&gt; </a:t>
            </a:r>
            <a:r>
              <a:rPr lang="en-US" b="0" i="0" u="none" strike="noStrike" cap="none" err="1">
                <a:ea typeface="Calibri"/>
                <a:cs typeface="Calibri"/>
                <a:sym typeface="Calibri"/>
              </a:rPr>
              <a:t>hwords</a:t>
            </a:r>
            <a:endParaRPr lang="en-US" b="0" i="0" u="none" strike="noStrike" cap="none"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err="1">
                <a:ea typeface="Calibri"/>
                <a:cs typeface="Calibri"/>
                <a:sym typeface="Calibri"/>
              </a:rPr>
              <a:t>Buildwords</a:t>
            </a:r>
            <a:endParaRPr lang="en-US" b="0" i="0" u="none" strike="noStrike" cap="none">
              <a:ea typeface="Calibri"/>
              <a:cs typeface="Calibri"/>
              <a:sym typeface="Calibri"/>
            </a:endParaRP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Read from STDIN and perform work on input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Output to STDOUT 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$ ./</a:t>
            </a:r>
            <a:r>
              <a:rPr lang="en-US" b="0" i="0" u="none" strike="noStrike" cap="none" err="1">
                <a:ea typeface="Calibri"/>
                <a:cs typeface="Calibri"/>
                <a:sym typeface="Calibri"/>
              </a:rPr>
              <a:t>buildwords</a:t>
            </a:r>
            <a:r>
              <a:rPr lang="en-US" b="0" i="0" u="none" strike="noStrike" cap="none">
                <a:ea typeface="Calibri"/>
                <a:cs typeface="Calibri"/>
                <a:sym typeface="Calibri"/>
              </a:rPr>
              <a:t> &lt; hawaiian.html &gt; </a:t>
            </a:r>
            <a:r>
              <a:rPr lang="en-US" b="0" i="0" u="none" strike="noStrike" cap="none" err="1">
                <a:ea typeface="Calibri"/>
                <a:cs typeface="Calibri"/>
                <a:sym typeface="Calibri"/>
              </a:rPr>
              <a:t>hwords</a:t>
            </a:r>
            <a:endParaRPr lang="en-US" b="0" i="0" u="none" strike="noStrike" cap="none">
              <a:ea typeface="Calibri"/>
              <a:cs typeface="Calibri"/>
              <a:sym typeface="Calibri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5027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3937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83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F4283-9D1D-4FAD-8323-CB3B3A5B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Homework 2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69E80AD-497B-49A7-AB80-48D46D55B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93366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97746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516</Words>
  <Application>Microsoft Office PowerPoint</Application>
  <PresentationFormat>On-screen Show (4:3)</PresentationFormat>
  <Paragraphs>86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Consolas</vt:lpstr>
      <vt:lpstr>Corbel</vt:lpstr>
      <vt:lpstr>Times New Roman</vt:lpstr>
      <vt:lpstr>Headlines</vt:lpstr>
      <vt:lpstr>CS35L – Fall 2018</vt:lpstr>
      <vt:lpstr>Lab 2</vt:lpstr>
      <vt:lpstr>Assignment 2 Details</vt:lpstr>
      <vt:lpstr>What is Lab 2 About? </vt:lpstr>
      <vt:lpstr>Useful Text Processing Tools</vt:lpstr>
      <vt:lpstr>Lab2.log</vt:lpstr>
      <vt:lpstr>Lab Hints</vt:lpstr>
      <vt:lpstr>Buildwords</vt:lpstr>
      <vt:lpstr>Homework 2</vt:lpstr>
      <vt:lpstr>Text encoding – UTF8 and ASCII</vt:lpstr>
      <vt:lpstr>Homework – find UTF8 and ASCII files</vt:lpstr>
      <vt:lpstr>Commands and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Fall 2018</dc:title>
  <dc:creator>Shivam Dalmia</dc:creator>
  <cp:lastModifiedBy>Shivam Dalmia</cp:lastModifiedBy>
  <cp:revision>1</cp:revision>
  <dcterms:created xsi:type="dcterms:W3CDTF">2019-01-17T20:42:05Z</dcterms:created>
  <dcterms:modified xsi:type="dcterms:W3CDTF">2019-01-17T20:46:26Z</dcterms:modified>
</cp:coreProperties>
</file>