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3"/>
  </p:notesMasterIdLst>
  <p:sldIdLst>
    <p:sldId id="256" r:id="rId2"/>
    <p:sldId id="258" r:id="rId3"/>
    <p:sldId id="259" r:id="rId4"/>
    <p:sldId id="260" r:id="rId5"/>
    <p:sldId id="261" r:id="rId6"/>
    <p:sldId id="262" r:id="rId7"/>
    <p:sldId id="276" r:id="rId8"/>
    <p:sldId id="277" r:id="rId9"/>
    <p:sldId id="263" r:id="rId10"/>
    <p:sldId id="264" r:id="rId11"/>
    <p:sldId id="265" r:id="rId12"/>
    <p:sldId id="266" r:id="rId13"/>
    <p:sldId id="271" r:id="rId14"/>
    <p:sldId id="272" r:id="rId15"/>
    <p:sldId id="273" r:id="rId16"/>
    <p:sldId id="267" r:id="rId17"/>
    <p:sldId id="268" r:id="rId18"/>
    <p:sldId id="269" r:id="rId19"/>
    <p:sldId id="270" r:id="rId20"/>
    <p:sldId id="274" r:id="rId21"/>
    <p:sldId id="27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C89FCB-2114-45A2-BEDE-10633489075A}" v="310" dt="2019-01-22T23:50:10.989"/>
  </p1510:revLst>
</p1510:revInfo>
</file>

<file path=ppt/tableStyles.xml><?xml version="1.0" encoding="utf-8"?>
<a:tblStyleLst xmlns:a="http://schemas.openxmlformats.org/drawingml/2006/main" def="{217908A0-65E1-4E25-B25A-F93E96EF7234}">
  <a:tblStyle styleId="{217908A0-65E1-4E25-B25A-F93E96EF723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8ECF4"/>
          </a:solidFill>
        </a:fill>
      </a:tcStyle>
    </a:wholeTbl>
    <a:band1H>
      <a:tcStyle>
        <a:tcBdr/>
        <a:fill>
          <a:solidFill>
            <a:srgbClr val="CFD7E7"/>
          </a:solidFill>
        </a:fill>
      </a:tcStyle>
    </a:band1H>
    <a:band1V>
      <a:tcStyle>
        <a:tcBdr/>
        <a:fill>
          <a:solidFill>
            <a:srgbClr val="CFD7E7"/>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12" autoAdjust="0"/>
    <p:restoredTop sz="87051"/>
  </p:normalViewPr>
  <p:slideViewPr>
    <p:cSldViewPr>
      <p:cViewPr varScale="1">
        <p:scale>
          <a:sx n="74" d="100"/>
          <a:sy n="74" d="100"/>
        </p:scale>
        <p:origin x="2026" y="2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Dalmia" userId="7999a76dbd0eb8bf" providerId="LiveId" clId="{BAC89FCB-2114-45A2-BEDE-10633489075A}"/>
    <pc:docChg chg="undo redo custSel mod addSld modSld sldOrd">
      <pc:chgData name="Shivam Dalmia" userId="7999a76dbd0eb8bf" providerId="LiveId" clId="{BAC89FCB-2114-45A2-BEDE-10633489075A}" dt="2019-01-22T23:50:10.990" v="1056" actId="20577"/>
      <pc:docMkLst>
        <pc:docMk/>
      </pc:docMkLst>
      <pc:sldChg chg="modSp">
        <pc:chgData name="Shivam Dalmia" userId="7999a76dbd0eb8bf" providerId="LiveId" clId="{BAC89FCB-2114-45A2-BEDE-10633489075A}" dt="2019-01-21T21:04:12.118" v="26" actId="20577"/>
        <pc:sldMkLst>
          <pc:docMk/>
          <pc:sldMk cId="0" sldId="256"/>
        </pc:sldMkLst>
        <pc:spChg chg="mod">
          <ac:chgData name="Shivam Dalmia" userId="7999a76dbd0eb8bf" providerId="LiveId" clId="{BAC89FCB-2114-45A2-BEDE-10633489075A}" dt="2019-01-21T21:04:12.118" v="26" actId="20577"/>
          <ac:spMkLst>
            <pc:docMk/>
            <pc:sldMk cId="0" sldId="256"/>
            <ac:spMk id="88" creationId="{00000000-0000-0000-0000-000000000000}"/>
          </ac:spMkLst>
        </pc:spChg>
        <pc:graphicFrameChg chg="modGraphic">
          <ac:chgData name="Shivam Dalmia" userId="7999a76dbd0eb8bf" providerId="LiveId" clId="{BAC89FCB-2114-45A2-BEDE-10633489075A}" dt="2019-01-15T06:32:00.183" v="14" actId="14734"/>
          <ac:graphicFrameMkLst>
            <pc:docMk/>
            <pc:sldMk cId="0" sldId="256"/>
            <ac:graphicFrameMk id="89" creationId="{00000000-0000-0000-0000-000000000000}"/>
          </ac:graphicFrameMkLst>
        </pc:graphicFrameChg>
      </pc:sldChg>
      <pc:sldChg chg="addSp delSp modSp mod setBg">
        <pc:chgData name="Shivam Dalmia" userId="7999a76dbd0eb8bf" providerId="LiveId" clId="{BAC89FCB-2114-45A2-BEDE-10633489075A}" dt="2019-01-21T22:53:13.537" v="576" actId="26606"/>
        <pc:sldMkLst>
          <pc:docMk/>
          <pc:sldMk cId="0" sldId="258"/>
        </pc:sldMkLst>
        <pc:spChg chg="mod">
          <ac:chgData name="Shivam Dalmia" userId="7999a76dbd0eb8bf" providerId="LiveId" clId="{BAC89FCB-2114-45A2-BEDE-10633489075A}" dt="2019-01-21T22:53:13.537" v="576" actId="26606"/>
          <ac:spMkLst>
            <pc:docMk/>
            <pc:sldMk cId="0" sldId="258"/>
            <ac:spMk id="100" creationId="{00000000-0000-0000-0000-000000000000}"/>
          </ac:spMkLst>
        </pc:spChg>
        <pc:spChg chg="del mod">
          <ac:chgData name="Shivam Dalmia" userId="7999a76dbd0eb8bf" providerId="LiveId" clId="{BAC89FCB-2114-45A2-BEDE-10633489075A}" dt="2019-01-21T22:53:13.537" v="576" actId="26606"/>
          <ac:spMkLst>
            <pc:docMk/>
            <pc:sldMk cId="0" sldId="258"/>
            <ac:spMk id="101" creationId="{00000000-0000-0000-0000-000000000000}"/>
          </ac:spMkLst>
        </pc:spChg>
        <pc:spChg chg="add">
          <ac:chgData name="Shivam Dalmia" userId="7999a76dbd0eb8bf" providerId="LiveId" clId="{BAC89FCB-2114-45A2-BEDE-10633489075A}" dt="2019-01-21T22:53:13.537" v="576" actId="26606"/>
          <ac:spMkLst>
            <pc:docMk/>
            <pc:sldMk cId="0" sldId="258"/>
            <ac:spMk id="108" creationId="{68575C10-8187-4AC4-AD72-C754EAFD2867}"/>
          </ac:spMkLst>
        </pc:spChg>
        <pc:graphicFrameChg chg="add">
          <ac:chgData name="Shivam Dalmia" userId="7999a76dbd0eb8bf" providerId="LiveId" clId="{BAC89FCB-2114-45A2-BEDE-10633489075A}" dt="2019-01-21T22:53:13.537" v="576" actId="26606"/>
          <ac:graphicFrameMkLst>
            <pc:docMk/>
            <pc:sldMk cId="0" sldId="258"/>
            <ac:graphicFrameMk id="103" creationId="{38817E80-560B-41CB-B016-CAB50E96E79D}"/>
          </ac:graphicFrameMkLst>
        </pc:graphicFrameChg>
        <pc:cxnChg chg="add">
          <ac:chgData name="Shivam Dalmia" userId="7999a76dbd0eb8bf" providerId="LiveId" clId="{BAC89FCB-2114-45A2-BEDE-10633489075A}" dt="2019-01-21T22:53:13.537" v="576" actId="26606"/>
          <ac:cxnSpMkLst>
            <pc:docMk/>
            <pc:sldMk cId="0" sldId="258"/>
            <ac:cxnSpMk id="110" creationId="{74E776C9-ED67-41B7-B3A3-4DF76EF3ACEE}"/>
          </ac:cxnSpMkLst>
        </pc:cxnChg>
      </pc:sldChg>
      <pc:sldChg chg="addSp modSp mod setBg modNotesTx">
        <pc:chgData name="Shivam Dalmia" userId="7999a76dbd0eb8bf" providerId="LiveId" clId="{BAC89FCB-2114-45A2-BEDE-10633489075A}" dt="2019-01-22T23:50:10.990" v="1056" actId="20577"/>
        <pc:sldMkLst>
          <pc:docMk/>
          <pc:sldMk cId="0" sldId="259"/>
        </pc:sldMkLst>
        <pc:spChg chg="mod">
          <ac:chgData name="Shivam Dalmia" userId="7999a76dbd0eb8bf" providerId="LiveId" clId="{BAC89FCB-2114-45A2-BEDE-10633489075A}" dt="2019-01-21T21:05:00.488" v="28" actId="14100"/>
          <ac:spMkLst>
            <pc:docMk/>
            <pc:sldMk cId="0" sldId="259"/>
            <ac:spMk id="107" creationId="{00000000-0000-0000-0000-000000000000}"/>
          </ac:spMkLst>
        </pc:spChg>
        <pc:spChg chg="mod">
          <ac:chgData name="Shivam Dalmia" userId="7999a76dbd0eb8bf" providerId="LiveId" clId="{BAC89FCB-2114-45A2-BEDE-10633489075A}" dt="2019-01-21T22:53:31.291" v="578" actId="5793"/>
          <ac:spMkLst>
            <pc:docMk/>
            <pc:sldMk cId="0" sldId="259"/>
            <ac:spMk id="108" creationId="{00000000-0000-0000-0000-000000000000}"/>
          </ac:spMkLst>
        </pc:spChg>
        <pc:picChg chg="add">
          <ac:chgData name="Shivam Dalmia" userId="7999a76dbd0eb8bf" providerId="LiveId" clId="{BAC89FCB-2114-45A2-BEDE-10633489075A}" dt="2019-01-21T21:04:54.403" v="27" actId="26606"/>
          <ac:picMkLst>
            <pc:docMk/>
            <pc:sldMk cId="0" sldId="259"/>
            <ac:picMk id="112" creationId="{81259F61-CF83-4E36-BDB8-BBE8F4EC51AE}"/>
          </ac:picMkLst>
        </pc:picChg>
      </pc:sldChg>
      <pc:sldChg chg="addSp delSp modSp mod setBg">
        <pc:chgData name="Shivam Dalmia" userId="7999a76dbd0eb8bf" providerId="LiveId" clId="{BAC89FCB-2114-45A2-BEDE-10633489075A}" dt="2019-01-21T22:55:17.555" v="590" actId="14100"/>
        <pc:sldMkLst>
          <pc:docMk/>
          <pc:sldMk cId="0" sldId="260"/>
        </pc:sldMkLst>
        <pc:spChg chg="mod">
          <ac:chgData name="Shivam Dalmia" userId="7999a76dbd0eb8bf" providerId="LiveId" clId="{BAC89FCB-2114-45A2-BEDE-10633489075A}" dt="2019-01-21T22:54:55.505" v="585" actId="26606"/>
          <ac:spMkLst>
            <pc:docMk/>
            <pc:sldMk cId="0" sldId="260"/>
            <ac:spMk id="113" creationId="{00000000-0000-0000-0000-000000000000}"/>
          </ac:spMkLst>
        </pc:spChg>
        <pc:spChg chg="add del">
          <ac:chgData name="Shivam Dalmia" userId="7999a76dbd0eb8bf" providerId="LiveId" clId="{BAC89FCB-2114-45A2-BEDE-10633489075A}" dt="2019-01-21T22:54:46.865" v="580" actId="26606"/>
          <ac:spMkLst>
            <pc:docMk/>
            <pc:sldMk cId="0" sldId="260"/>
            <ac:spMk id="119" creationId="{49EC5C96-A5B7-48AF-865B-32EA92606F85}"/>
          </ac:spMkLst>
        </pc:spChg>
        <pc:spChg chg="add del">
          <ac:chgData name="Shivam Dalmia" userId="7999a76dbd0eb8bf" providerId="LiveId" clId="{BAC89FCB-2114-45A2-BEDE-10633489075A}" dt="2019-01-21T22:54:46.865" v="580" actId="26606"/>
          <ac:spMkLst>
            <pc:docMk/>
            <pc:sldMk cId="0" sldId="260"/>
            <ac:spMk id="123" creationId="{BCB3501C-0BF6-4941-B958-27196AD9A396}"/>
          </ac:spMkLst>
        </pc:spChg>
        <pc:spChg chg="add del">
          <ac:chgData name="Shivam Dalmia" userId="7999a76dbd0eb8bf" providerId="LiveId" clId="{BAC89FCB-2114-45A2-BEDE-10633489075A}" dt="2019-01-21T22:54:46.865" v="580" actId="26606"/>
          <ac:spMkLst>
            <pc:docMk/>
            <pc:sldMk cId="0" sldId="260"/>
            <ac:spMk id="125" creationId="{5D42485B-30FD-4C7E-978A-3962892E3306}"/>
          </ac:spMkLst>
        </pc:spChg>
        <pc:spChg chg="add del">
          <ac:chgData name="Shivam Dalmia" userId="7999a76dbd0eb8bf" providerId="LiveId" clId="{BAC89FCB-2114-45A2-BEDE-10633489075A}" dt="2019-01-21T22:54:46.865" v="580" actId="26606"/>
          <ac:spMkLst>
            <pc:docMk/>
            <pc:sldMk cId="0" sldId="260"/>
            <ac:spMk id="129" creationId="{97E55B52-5304-40DB-BE2D-8EEB104CA2BC}"/>
          </ac:spMkLst>
        </pc:spChg>
        <pc:spChg chg="add del">
          <ac:chgData name="Shivam Dalmia" userId="7999a76dbd0eb8bf" providerId="LiveId" clId="{BAC89FCB-2114-45A2-BEDE-10633489075A}" dt="2019-01-21T22:54:52.323" v="582" actId="26606"/>
          <ac:spMkLst>
            <pc:docMk/>
            <pc:sldMk cId="0" sldId="260"/>
            <ac:spMk id="131" creationId="{CEA861C5-3CE8-4AD0-925C-836509B24AF6}"/>
          </ac:spMkLst>
        </pc:spChg>
        <pc:spChg chg="add del">
          <ac:chgData name="Shivam Dalmia" userId="7999a76dbd0eb8bf" providerId="LiveId" clId="{BAC89FCB-2114-45A2-BEDE-10633489075A}" dt="2019-01-21T22:54:52.323" v="582" actId="26606"/>
          <ac:spMkLst>
            <pc:docMk/>
            <pc:sldMk cId="0" sldId="260"/>
            <ac:spMk id="134" creationId="{0C130FF4-5A98-43DB-9014-B8D393BA4907}"/>
          </ac:spMkLst>
        </pc:spChg>
        <pc:spChg chg="add del">
          <ac:chgData name="Shivam Dalmia" userId="7999a76dbd0eb8bf" providerId="LiveId" clId="{BAC89FCB-2114-45A2-BEDE-10633489075A}" dt="2019-01-21T22:54:55.487" v="584" actId="26606"/>
          <ac:spMkLst>
            <pc:docMk/>
            <pc:sldMk cId="0" sldId="260"/>
            <ac:spMk id="136" creationId="{49EC5C96-A5B7-48AF-865B-32EA92606F85}"/>
          </ac:spMkLst>
        </pc:spChg>
        <pc:spChg chg="add del">
          <ac:chgData name="Shivam Dalmia" userId="7999a76dbd0eb8bf" providerId="LiveId" clId="{BAC89FCB-2114-45A2-BEDE-10633489075A}" dt="2019-01-21T22:54:55.487" v="584" actId="26606"/>
          <ac:spMkLst>
            <pc:docMk/>
            <pc:sldMk cId="0" sldId="260"/>
            <ac:spMk id="139" creationId="{3AAA0759-ECD6-443A-BFFC-D53590EDA7B5}"/>
          </ac:spMkLst>
        </pc:spChg>
        <pc:spChg chg="add">
          <ac:chgData name="Shivam Dalmia" userId="7999a76dbd0eb8bf" providerId="LiveId" clId="{BAC89FCB-2114-45A2-BEDE-10633489075A}" dt="2019-01-21T22:54:55.505" v="585" actId="26606"/>
          <ac:spMkLst>
            <pc:docMk/>
            <pc:sldMk cId="0" sldId="260"/>
            <ac:spMk id="141" creationId="{49EC5C96-A5B7-48AF-865B-32EA92606F85}"/>
          </ac:spMkLst>
        </pc:spChg>
        <pc:spChg chg="add">
          <ac:chgData name="Shivam Dalmia" userId="7999a76dbd0eb8bf" providerId="LiveId" clId="{BAC89FCB-2114-45A2-BEDE-10633489075A}" dt="2019-01-21T22:54:55.505" v="585" actId="26606"/>
          <ac:spMkLst>
            <pc:docMk/>
            <pc:sldMk cId="0" sldId="260"/>
            <ac:spMk id="143" creationId="{BCB3501C-0BF6-4941-B958-27196AD9A396}"/>
          </ac:spMkLst>
        </pc:spChg>
        <pc:spChg chg="add">
          <ac:chgData name="Shivam Dalmia" userId="7999a76dbd0eb8bf" providerId="LiveId" clId="{BAC89FCB-2114-45A2-BEDE-10633489075A}" dt="2019-01-21T22:54:55.505" v="585" actId="26606"/>
          <ac:spMkLst>
            <pc:docMk/>
            <pc:sldMk cId="0" sldId="260"/>
            <ac:spMk id="144" creationId="{5D42485B-30FD-4C7E-978A-3962892E3306}"/>
          </ac:spMkLst>
        </pc:spChg>
        <pc:spChg chg="add">
          <ac:chgData name="Shivam Dalmia" userId="7999a76dbd0eb8bf" providerId="LiveId" clId="{BAC89FCB-2114-45A2-BEDE-10633489075A}" dt="2019-01-21T22:54:55.505" v="585" actId="26606"/>
          <ac:spMkLst>
            <pc:docMk/>
            <pc:sldMk cId="0" sldId="260"/>
            <ac:spMk id="146" creationId="{97E55B52-5304-40DB-BE2D-8EEB104CA2BC}"/>
          </ac:spMkLst>
        </pc:spChg>
        <pc:picChg chg="mod">
          <ac:chgData name="Shivam Dalmia" userId="7999a76dbd0eb8bf" providerId="LiveId" clId="{BAC89FCB-2114-45A2-BEDE-10633489075A}" dt="2019-01-21T22:55:17.555" v="590" actId="14100"/>
          <ac:picMkLst>
            <pc:docMk/>
            <pc:sldMk cId="0" sldId="260"/>
            <ac:picMk id="114" creationId="{00000000-0000-0000-0000-000000000000}"/>
          </ac:picMkLst>
        </pc:picChg>
        <pc:cxnChg chg="add del">
          <ac:chgData name="Shivam Dalmia" userId="7999a76dbd0eb8bf" providerId="LiveId" clId="{BAC89FCB-2114-45A2-BEDE-10633489075A}" dt="2019-01-21T22:54:46.865" v="580" actId="26606"/>
          <ac:cxnSpMkLst>
            <pc:docMk/>
            <pc:sldMk cId="0" sldId="260"/>
            <ac:cxnSpMk id="121" creationId="{87D3361C-8AD4-4C09-8E01-4332488617AB}"/>
          </ac:cxnSpMkLst>
        </pc:cxnChg>
        <pc:cxnChg chg="add del">
          <ac:chgData name="Shivam Dalmia" userId="7999a76dbd0eb8bf" providerId="LiveId" clId="{BAC89FCB-2114-45A2-BEDE-10633489075A}" dt="2019-01-21T22:54:46.865" v="580" actId="26606"/>
          <ac:cxnSpMkLst>
            <pc:docMk/>
            <pc:sldMk cId="0" sldId="260"/>
            <ac:cxnSpMk id="127" creationId="{703E6347-0C1B-4131-8BB1-F198DEFDF82C}"/>
          </ac:cxnSpMkLst>
        </pc:cxnChg>
        <pc:cxnChg chg="add del">
          <ac:chgData name="Shivam Dalmia" userId="7999a76dbd0eb8bf" providerId="LiveId" clId="{BAC89FCB-2114-45A2-BEDE-10633489075A}" dt="2019-01-21T22:54:52.323" v="582" actId="26606"/>
          <ac:cxnSpMkLst>
            <pc:docMk/>
            <pc:sldMk cId="0" sldId="260"/>
            <ac:cxnSpMk id="132" creationId="{EDB3FAAF-5FDF-4576-8E8B-8BE25DB82ABA}"/>
          </ac:cxnSpMkLst>
        </pc:cxnChg>
        <pc:cxnChg chg="add del">
          <ac:chgData name="Shivam Dalmia" userId="7999a76dbd0eb8bf" providerId="LiveId" clId="{BAC89FCB-2114-45A2-BEDE-10633489075A}" dt="2019-01-21T22:54:52.323" v="582" actId="26606"/>
          <ac:cxnSpMkLst>
            <pc:docMk/>
            <pc:sldMk cId="0" sldId="260"/>
            <ac:cxnSpMk id="133" creationId="{56DE0AD9-9142-46F1-8EA7-D58382DED307}"/>
          </ac:cxnSpMkLst>
        </pc:cxnChg>
        <pc:cxnChg chg="add del">
          <ac:chgData name="Shivam Dalmia" userId="7999a76dbd0eb8bf" providerId="LiveId" clId="{BAC89FCB-2114-45A2-BEDE-10633489075A}" dt="2019-01-21T22:54:55.487" v="584" actId="26606"/>
          <ac:cxnSpMkLst>
            <pc:docMk/>
            <pc:sldMk cId="0" sldId="260"/>
            <ac:cxnSpMk id="137" creationId="{87D3361C-8AD4-4C09-8E01-4332488617AB}"/>
          </ac:cxnSpMkLst>
        </pc:cxnChg>
        <pc:cxnChg chg="add del">
          <ac:chgData name="Shivam Dalmia" userId="7999a76dbd0eb8bf" providerId="LiveId" clId="{BAC89FCB-2114-45A2-BEDE-10633489075A}" dt="2019-01-21T22:54:55.487" v="584" actId="26606"/>
          <ac:cxnSpMkLst>
            <pc:docMk/>
            <pc:sldMk cId="0" sldId="260"/>
            <ac:cxnSpMk id="138" creationId="{1819C287-249A-484B-85C4-1D1C1845FE6C}"/>
          </ac:cxnSpMkLst>
        </pc:cxnChg>
        <pc:cxnChg chg="add">
          <ac:chgData name="Shivam Dalmia" userId="7999a76dbd0eb8bf" providerId="LiveId" clId="{BAC89FCB-2114-45A2-BEDE-10633489075A}" dt="2019-01-21T22:54:55.505" v="585" actId="26606"/>
          <ac:cxnSpMkLst>
            <pc:docMk/>
            <pc:sldMk cId="0" sldId="260"/>
            <ac:cxnSpMk id="142" creationId="{87D3361C-8AD4-4C09-8E01-4332488617AB}"/>
          </ac:cxnSpMkLst>
        </pc:cxnChg>
        <pc:cxnChg chg="add">
          <ac:chgData name="Shivam Dalmia" userId="7999a76dbd0eb8bf" providerId="LiveId" clId="{BAC89FCB-2114-45A2-BEDE-10633489075A}" dt="2019-01-21T22:54:55.505" v="585" actId="26606"/>
          <ac:cxnSpMkLst>
            <pc:docMk/>
            <pc:sldMk cId="0" sldId="260"/>
            <ac:cxnSpMk id="145" creationId="{703E6347-0C1B-4131-8BB1-F198DEFDF82C}"/>
          </ac:cxnSpMkLst>
        </pc:cxnChg>
      </pc:sldChg>
      <pc:sldChg chg="addSp delSp modSp mod setBg">
        <pc:chgData name="Shivam Dalmia" userId="7999a76dbd0eb8bf" providerId="LiveId" clId="{BAC89FCB-2114-45A2-BEDE-10633489075A}" dt="2019-01-22T19:51:19.506" v="953" actId="20577"/>
        <pc:sldMkLst>
          <pc:docMk/>
          <pc:sldMk cId="0" sldId="261"/>
        </pc:sldMkLst>
        <pc:spChg chg="add del mod">
          <ac:chgData name="Shivam Dalmia" userId="7999a76dbd0eb8bf" providerId="LiveId" clId="{BAC89FCB-2114-45A2-BEDE-10633489075A}" dt="2019-01-21T21:09:01.095" v="95" actId="12084"/>
          <ac:spMkLst>
            <pc:docMk/>
            <pc:sldMk cId="0" sldId="261"/>
            <ac:spMk id="2" creationId="{EE8DED9F-16F2-407D-83E6-B2AE09C2A680}"/>
          </ac:spMkLst>
        </pc:spChg>
        <pc:spChg chg="mod">
          <ac:chgData name="Shivam Dalmia" userId="7999a76dbd0eb8bf" providerId="LiveId" clId="{BAC89FCB-2114-45A2-BEDE-10633489075A}" dt="2019-01-21T21:09:55.511" v="107" actId="14100"/>
          <ac:spMkLst>
            <pc:docMk/>
            <pc:sldMk cId="0" sldId="261"/>
            <ac:spMk id="121" creationId="{00000000-0000-0000-0000-000000000000}"/>
          </ac:spMkLst>
        </pc:spChg>
        <pc:spChg chg="del mod">
          <ac:chgData name="Shivam Dalmia" userId="7999a76dbd0eb8bf" providerId="LiveId" clId="{BAC89FCB-2114-45A2-BEDE-10633489075A}" dt="2019-01-21T21:05:48.127" v="32" actId="26606"/>
          <ac:spMkLst>
            <pc:docMk/>
            <pc:sldMk cId="0" sldId="261"/>
            <ac:spMk id="122" creationId="{00000000-0000-0000-0000-000000000000}"/>
          </ac:spMkLst>
        </pc:spChg>
        <pc:spChg chg="add del">
          <ac:chgData name="Shivam Dalmia" userId="7999a76dbd0eb8bf" providerId="LiveId" clId="{BAC89FCB-2114-45A2-BEDE-10633489075A}" dt="2019-01-21T21:05:48.127" v="32" actId="26606"/>
          <ac:spMkLst>
            <pc:docMk/>
            <pc:sldMk cId="0" sldId="261"/>
            <ac:spMk id="127" creationId="{718B0F80-1C8E-49FA-9B66-C9285753E25F}"/>
          </ac:spMkLst>
        </pc:spChg>
        <pc:spChg chg="add del">
          <ac:chgData name="Shivam Dalmia" userId="7999a76dbd0eb8bf" providerId="LiveId" clId="{BAC89FCB-2114-45A2-BEDE-10633489075A}" dt="2019-01-21T21:05:48.127" v="32" actId="26606"/>
          <ac:spMkLst>
            <pc:docMk/>
            <pc:sldMk cId="0" sldId="261"/>
            <ac:spMk id="129" creationId="{CEF2B853-4083-4B70-AC2A-F79D80809342}"/>
          </ac:spMkLst>
        </pc:spChg>
        <pc:spChg chg="add del">
          <ac:chgData name="Shivam Dalmia" userId="7999a76dbd0eb8bf" providerId="LiveId" clId="{BAC89FCB-2114-45A2-BEDE-10633489075A}" dt="2019-01-21T21:07:33.765" v="62" actId="26606"/>
          <ac:spMkLst>
            <pc:docMk/>
            <pc:sldMk cId="0" sldId="261"/>
            <ac:spMk id="138" creationId="{68575C10-8187-4AC4-AD72-C754EAFD2867}"/>
          </ac:spMkLst>
        </pc:spChg>
        <pc:spChg chg="add">
          <ac:chgData name="Shivam Dalmia" userId="7999a76dbd0eb8bf" providerId="LiveId" clId="{BAC89FCB-2114-45A2-BEDE-10633489075A}" dt="2019-01-21T21:07:33.765" v="62" actId="26606"/>
          <ac:spMkLst>
            <pc:docMk/>
            <pc:sldMk cId="0" sldId="261"/>
            <ac:spMk id="145" creationId="{37FEE6D3-9E98-458A-8AE6-174145296771}"/>
          </ac:spMkLst>
        </pc:spChg>
        <pc:spChg chg="add">
          <ac:chgData name="Shivam Dalmia" userId="7999a76dbd0eb8bf" providerId="LiveId" clId="{BAC89FCB-2114-45A2-BEDE-10633489075A}" dt="2019-01-21T21:07:33.765" v="62" actId="26606"/>
          <ac:spMkLst>
            <pc:docMk/>
            <pc:sldMk cId="0" sldId="261"/>
            <ac:spMk id="149" creationId="{33F10E2D-8FFE-4EA2-A7E5-21091F2EBE74}"/>
          </ac:spMkLst>
        </pc:spChg>
        <pc:graphicFrameChg chg="add mod">
          <ac:chgData name="Shivam Dalmia" userId="7999a76dbd0eb8bf" providerId="LiveId" clId="{BAC89FCB-2114-45A2-BEDE-10633489075A}" dt="2019-01-22T19:51:19.506" v="953" actId="20577"/>
          <ac:graphicFrameMkLst>
            <pc:docMk/>
            <pc:sldMk cId="0" sldId="261"/>
            <ac:graphicFrameMk id="3" creationId="{1BD7744E-632C-4D16-A10A-399D5B8B5742}"/>
          </ac:graphicFrameMkLst>
        </pc:graphicFrameChg>
        <pc:graphicFrameChg chg="add mod modGraphic">
          <ac:chgData name="Shivam Dalmia" userId="7999a76dbd0eb8bf" providerId="LiveId" clId="{BAC89FCB-2114-45A2-BEDE-10633489075A}" dt="2019-01-22T19:51:00.319" v="934"/>
          <ac:graphicFrameMkLst>
            <pc:docMk/>
            <pc:sldMk cId="0" sldId="261"/>
            <ac:graphicFrameMk id="133" creationId="{39CB799A-6FA9-48C2-A170-D8EF2C6CC109}"/>
          </ac:graphicFrameMkLst>
        </pc:graphicFrameChg>
        <pc:cxnChg chg="add del">
          <ac:chgData name="Shivam Dalmia" userId="7999a76dbd0eb8bf" providerId="LiveId" clId="{BAC89FCB-2114-45A2-BEDE-10633489075A}" dt="2019-01-21T21:05:48.127" v="32" actId="26606"/>
          <ac:cxnSpMkLst>
            <pc:docMk/>
            <pc:sldMk cId="0" sldId="261"/>
            <ac:cxnSpMk id="131" creationId="{D434EAAF-BF44-4CCC-84D4-105F3370AFFC}"/>
          </ac:cxnSpMkLst>
        </pc:cxnChg>
        <pc:cxnChg chg="add del">
          <ac:chgData name="Shivam Dalmia" userId="7999a76dbd0eb8bf" providerId="LiveId" clId="{BAC89FCB-2114-45A2-BEDE-10633489075A}" dt="2019-01-21T21:07:33.765" v="62" actId="26606"/>
          <ac:cxnSpMkLst>
            <pc:docMk/>
            <pc:sldMk cId="0" sldId="261"/>
            <ac:cxnSpMk id="140" creationId="{74E776C9-ED67-41B7-B3A3-4DF76EF3ACEE}"/>
          </ac:cxnSpMkLst>
        </pc:cxnChg>
        <pc:cxnChg chg="add">
          <ac:chgData name="Shivam Dalmia" userId="7999a76dbd0eb8bf" providerId="LiveId" clId="{BAC89FCB-2114-45A2-BEDE-10633489075A}" dt="2019-01-21T21:07:33.765" v="62" actId="26606"/>
          <ac:cxnSpMkLst>
            <pc:docMk/>
            <pc:sldMk cId="0" sldId="261"/>
            <ac:cxnSpMk id="147" creationId="{12703091-5792-4A74-A935-4B885713E569}"/>
          </ac:cxnSpMkLst>
        </pc:cxnChg>
      </pc:sldChg>
      <pc:sldChg chg="addSp delSp modSp mod setBg">
        <pc:chgData name="Shivam Dalmia" userId="7999a76dbd0eb8bf" providerId="LiveId" clId="{BAC89FCB-2114-45A2-BEDE-10633489075A}" dt="2019-01-22T19:49:44.156" v="875" actId="2711"/>
        <pc:sldMkLst>
          <pc:docMk/>
          <pc:sldMk cId="0" sldId="262"/>
        </pc:sldMkLst>
        <pc:spChg chg="add del">
          <ac:chgData name="Shivam Dalmia" userId="7999a76dbd0eb8bf" providerId="LiveId" clId="{BAC89FCB-2114-45A2-BEDE-10633489075A}" dt="2019-01-21T21:13:23.221" v="277" actId="26606"/>
          <ac:spMkLst>
            <pc:docMk/>
            <pc:sldMk cId="0" sldId="262"/>
            <ac:spMk id="70" creationId="{A0501A84-E03A-4644-83BE-A65F0ACCCC61}"/>
          </ac:spMkLst>
        </pc:spChg>
        <pc:spChg chg="add del">
          <ac:chgData name="Shivam Dalmia" userId="7999a76dbd0eb8bf" providerId="LiveId" clId="{BAC89FCB-2114-45A2-BEDE-10633489075A}" dt="2019-01-21T21:13:23.221" v="277" actId="26606"/>
          <ac:spMkLst>
            <pc:docMk/>
            <pc:sldMk cId="0" sldId="262"/>
            <ac:spMk id="72" creationId="{33B1EE1F-6738-485F-A620-2602F7683DFB}"/>
          </ac:spMkLst>
        </pc:spChg>
        <pc:spChg chg="add del">
          <ac:chgData name="Shivam Dalmia" userId="7999a76dbd0eb8bf" providerId="LiveId" clId="{BAC89FCB-2114-45A2-BEDE-10633489075A}" dt="2019-01-21T21:13:23.221" v="277" actId="26606"/>
          <ac:spMkLst>
            <pc:docMk/>
            <pc:sldMk cId="0" sldId="262"/>
            <ac:spMk id="76" creationId="{D9949DD4-1FB3-4162-9489-E2488DEC36F0}"/>
          </ac:spMkLst>
        </pc:spChg>
        <pc:spChg chg="mod">
          <ac:chgData name="Shivam Dalmia" userId="7999a76dbd0eb8bf" providerId="LiveId" clId="{BAC89FCB-2114-45A2-BEDE-10633489075A}" dt="2019-01-21T21:13:23.234" v="278" actId="26606"/>
          <ac:spMkLst>
            <pc:docMk/>
            <pc:sldMk cId="0" sldId="262"/>
            <ac:spMk id="128" creationId="{00000000-0000-0000-0000-000000000000}"/>
          </ac:spMkLst>
        </pc:spChg>
        <pc:spChg chg="mod">
          <ac:chgData name="Shivam Dalmia" userId="7999a76dbd0eb8bf" providerId="LiveId" clId="{BAC89FCB-2114-45A2-BEDE-10633489075A}" dt="2019-01-22T19:49:44.156" v="875" actId="2711"/>
          <ac:spMkLst>
            <pc:docMk/>
            <pc:sldMk cId="0" sldId="262"/>
            <ac:spMk id="129" creationId="{00000000-0000-0000-0000-000000000000}"/>
          </ac:spMkLst>
        </pc:spChg>
        <pc:spChg chg="add">
          <ac:chgData name="Shivam Dalmia" userId="7999a76dbd0eb8bf" providerId="LiveId" clId="{BAC89FCB-2114-45A2-BEDE-10633489075A}" dt="2019-01-21T21:13:23.234" v="278" actId="26606"/>
          <ac:spMkLst>
            <pc:docMk/>
            <pc:sldMk cId="0" sldId="262"/>
            <ac:spMk id="131" creationId="{718B0F80-1C8E-49FA-9B66-C9285753E25F}"/>
          </ac:spMkLst>
        </pc:spChg>
        <pc:spChg chg="add">
          <ac:chgData name="Shivam Dalmia" userId="7999a76dbd0eb8bf" providerId="LiveId" clId="{BAC89FCB-2114-45A2-BEDE-10633489075A}" dt="2019-01-21T21:13:23.234" v="278" actId="26606"/>
          <ac:spMkLst>
            <pc:docMk/>
            <pc:sldMk cId="0" sldId="262"/>
            <ac:spMk id="132" creationId="{CEF2B853-4083-4B70-AC2A-F79D80809342}"/>
          </ac:spMkLst>
        </pc:spChg>
        <pc:cxnChg chg="add del">
          <ac:chgData name="Shivam Dalmia" userId="7999a76dbd0eb8bf" providerId="LiveId" clId="{BAC89FCB-2114-45A2-BEDE-10633489075A}" dt="2019-01-21T21:13:23.221" v="277" actId="26606"/>
          <ac:cxnSpMkLst>
            <pc:docMk/>
            <pc:sldMk cId="0" sldId="262"/>
            <ac:cxnSpMk id="74" creationId="{ADC544FB-7860-4381-935B-43879C94F627}"/>
          </ac:cxnSpMkLst>
        </pc:cxnChg>
        <pc:cxnChg chg="add">
          <ac:chgData name="Shivam Dalmia" userId="7999a76dbd0eb8bf" providerId="LiveId" clId="{BAC89FCB-2114-45A2-BEDE-10633489075A}" dt="2019-01-21T21:13:23.234" v="278" actId="26606"/>
          <ac:cxnSpMkLst>
            <pc:docMk/>
            <pc:sldMk cId="0" sldId="262"/>
            <ac:cxnSpMk id="133" creationId="{D434EAAF-BF44-4CCC-84D4-105F3370AFFC}"/>
          </ac:cxnSpMkLst>
        </pc:cxnChg>
      </pc:sldChg>
      <pc:sldChg chg="modSp">
        <pc:chgData name="Shivam Dalmia" userId="7999a76dbd0eb8bf" providerId="LiveId" clId="{BAC89FCB-2114-45A2-BEDE-10633489075A}" dt="2019-01-21T22:59:22.280" v="630" actId="14100"/>
        <pc:sldMkLst>
          <pc:docMk/>
          <pc:sldMk cId="0" sldId="263"/>
        </pc:sldMkLst>
        <pc:spChg chg="mod">
          <ac:chgData name="Shivam Dalmia" userId="7999a76dbd0eb8bf" providerId="LiveId" clId="{BAC89FCB-2114-45A2-BEDE-10633489075A}" dt="2019-01-21T22:59:22.280" v="630" actId="14100"/>
          <ac:spMkLst>
            <pc:docMk/>
            <pc:sldMk cId="0" sldId="263"/>
            <ac:spMk id="134" creationId="{00000000-0000-0000-0000-000000000000}"/>
          </ac:spMkLst>
        </pc:spChg>
        <pc:spChg chg="mod">
          <ac:chgData name="Shivam Dalmia" userId="7999a76dbd0eb8bf" providerId="LiveId" clId="{BAC89FCB-2114-45A2-BEDE-10633489075A}" dt="2019-01-21T22:59:17.462" v="629" actId="14100"/>
          <ac:spMkLst>
            <pc:docMk/>
            <pc:sldMk cId="0" sldId="263"/>
            <ac:spMk id="135" creationId="{00000000-0000-0000-0000-000000000000}"/>
          </ac:spMkLst>
        </pc:spChg>
      </pc:sldChg>
      <pc:sldChg chg="addSp modSp mod setBg setClrOvrMap">
        <pc:chgData name="Shivam Dalmia" userId="7999a76dbd0eb8bf" providerId="LiveId" clId="{BAC89FCB-2114-45A2-BEDE-10633489075A}" dt="2019-01-21T21:18:30.751" v="417" actId="20577"/>
        <pc:sldMkLst>
          <pc:docMk/>
          <pc:sldMk cId="0" sldId="264"/>
        </pc:sldMkLst>
        <pc:spChg chg="add">
          <ac:chgData name="Shivam Dalmia" userId="7999a76dbd0eb8bf" providerId="LiveId" clId="{BAC89FCB-2114-45A2-BEDE-10633489075A}" dt="2019-01-21T21:17:22.598" v="397" actId="26606"/>
          <ac:spMkLst>
            <pc:docMk/>
            <pc:sldMk cId="0" sldId="264"/>
            <ac:spMk id="82" creationId="{718B0F80-1C8E-49FA-9B66-C9285753E25F}"/>
          </ac:spMkLst>
        </pc:spChg>
        <pc:spChg chg="add">
          <ac:chgData name="Shivam Dalmia" userId="7999a76dbd0eb8bf" providerId="LiveId" clId="{BAC89FCB-2114-45A2-BEDE-10633489075A}" dt="2019-01-21T21:17:22.598" v="397" actId="26606"/>
          <ac:spMkLst>
            <pc:docMk/>
            <pc:sldMk cId="0" sldId="264"/>
            <ac:spMk id="84" creationId="{CEF2B853-4083-4B70-AC2A-F79D80809342}"/>
          </ac:spMkLst>
        </pc:spChg>
        <pc:spChg chg="mod">
          <ac:chgData name="Shivam Dalmia" userId="7999a76dbd0eb8bf" providerId="LiveId" clId="{BAC89FCB-2114-45A2-BEDE-10633489075A}" dt="2019-01-21T21:18:30.751" v="417" actId="20577"/>
          <ac:spMkLst>
            <pc:docMk/>
            <pc:sldMk cId="0" sldId="264"/>
            <ac:spMk id="140" creationId="{00000000-0000-0000-0000-000000000000}"/>
          </ac:spMkLst>
        </pc:spChg>
        <pc:spChg chg="mod">
          <ac:chgData name="Shivam Dalmia" userId="7999a76dbd0eb8bf" providerId="LiveId" clId="{BAC89FCB-2114-45A2-BEDE-10633489075A}" dt="2019-01-21T21:18:22.656" v="415" actId="14100"/>
          <ac:spMkLst>
            <pc:docMk/>
            <pc:sldMk cId="0" sldId="264"/>
            <ac:spMk id="141" creationId="{00000000-0000-0000-0000-000000000000}"/>
          </ac:spMkLst>
        </pc:spChg>
        <pc:cxnChg chg="add">
          <ac:chgData name="Shivam Dalmia" userId="7999a76dbd0eb8bf" providerId="LiveId" clId="{BAC89FCB-2114-45A2-BEDE-10633489075A}" dt="2019-01-21T21:17:22.598" v="397" actId="26606"/>
          <ac:cxnSpMkLst>
            <pc:docMk/>
            <pc:sldMk cId="0" sldId="264"/>
            <ac:cxnSpMk id="86" creationId="{D434EAAF-BF44-4CCC-84D4-105F3370AFFC}"/>
          </ac:cxnSpMkLst>
        </pc:cxnChg>
      </pc:sldChg>
      <pc:sldChg chg="modSp">
        <pc:chgData name="Shivam Dalmia" userId="7999a76dbd0eb8bf" providerId="LiveId" clId="{BAC89FCB-2114-45A2-BEDE-10633489075A}" dt="2019-01-22T21:50:32.084" v="1019" actId="20577"/>
        <pc:sldMkLst>
          <pc:docMk/>
          <pc:sldMk cId="0" sldId="265"/>
        </pc:sldMkLst>
        <pc:spChg chg="mod">
          <ac:chgData name="Shivam Dalmia" userId="7999a76dbd0eb8bf" providerId="LiveId" clId="{BAC89FCB-2114-45A2-BEDE-10633489075A}" dt="2019-01-21T21:21:27.241" v="454" actId="14100"/>
          <ac:spMkLst>
            <pc:docMk/>
            <pc:sldMk cId="0" sldId="265"/>
            <ac:spMk id="146" creationId="{00000000-0000-0000-0000-000000000000}"/>
          </ac:spMkLst>
        </pc:spChg>
        <pc:spChg chg="mod">
          <ac:chgData name="Shivam Dalmia" userId="7999a76dbd0eb8bf" providerId="LiveId" clId="{BAC89FCB-2114-45A2-BEDE-10633489075A}" dt="2019-01-22T21:50:32.084" v="1019" actId="20577"/>
          <ac:spMkLst>
            <pc:docMk/>
            <pc:sldMk cId="0" sldId="265"/>
            <ac:spMk id="147" creationId="{00000000-0000-0000-0000-000000000000}"/>
          </ac:spMkLst>
        </pc:spChg>
        <pc:spChg chg="mod">
          <ac:chgData name="Shivam Dalmia" userId="7999a76dbd0eb8bf" providerId="LiveId" clId="{BAC89FCB-2114-45A2-BEDE-10633489075A}" dt="2019-01-21T21:20:56.352" v="450" actId="1076"/>
          <ac:spMkLst>
            <pc:docMk/>
            <pc:sldMk cId="0" sldId="265"/>
            <ac:spMk id="149" creationId="{00000000-0000-0000-0000-000000000000}"/>
          </ac:spMkLst>
        </pc:spChg>
        <pc:spChg chg="mod">
          <ac:chgData name="Shivam Dalmia" userId="7999a76dbd0eb8bf" providerId="LiveId" clId="{BAC89FCB-2114-45A2-BEDE-10633489075A}" dt="2019-01-21T21:21:00.670" v="451" actId="1076"/>
          <ac:spMkLst>
            <pc:docMk/>
            <pc:sldMk cId="0" sldId="265"/>
            <ac:spMk id="150" creationId="{00000000-0000-0000-0000-000000000000}"/>
          </ac:spMkLst>
        </pc:spChg>
        <pc:picChg chg="mod">
          <ac:chgData name="Shivam Dalmia" userId="7999a76dbd0eb8bf" providerId="LiveId" clId="{BAC89FCB-2114-45A2-BEDE-10633489075A}" dt="2019-01-21T21:21:33.699" v="455" actId="1076"/>
          <ac:picMkLst>
            <pc:docMk/>
            <pc:sldMk cId="0" sldId="265"/>
            <ac:picMk id="148" creationId="{00000000-0000-0000-0000-000000000000}"/>
          </ac:picMkLst>
        </pc:picChg>
      </pc:sldChg>
      <pc:sldChg chg="addSp delSp modSp mod setBg">
        <pc:chgData name="Shivam Dalmia" userId="7999a76dbd0eb8bf" providerId="LiveId" clId="{BAC89FCB-2114-45A2-BEDE-10633489075A}" dt="2019-01-22T21:52:35.357" v="1037" actId="20577"/>
        <pc:sldMkLst>
          <pc:docMk/>
          <pc:sldMk cId="0" sldId="266"/>
        </pc:sldMkLst>
        <pc:spChg chg="add">
          <ac:chgData name="Shivam Dalmia" userId="7999a76dbd0eb8bf" providerId="LiveId" clId="{BAC89FCB-2114-45A2-BEDE-10633489075A}" dt="2019-01-21T23:00:31.800" v="635" actId="26606"/>
          <ac:spMkLst>
            <pc:docMk/>
            <pc:sldMk cId="0" sldId="266"/>
            <ac:spMk id="97" creationId="{4281BC32-FF58-4898-A6B5-7B3D059BCEB0}"/>
          </ac:spMkLst>
        </pc:spChg>
        <pc:spChg chg="add">
          <ac:chgData name="Shivam Dalmia" userId="7999a76dbd0eb8bf" providerId="LiveId" clId="{BAC89FCB-2114-45A2-BEDE-10633489075A}" dt="2019-01-21T23:00:31.800" v="635" actId="26606"/>
          <ac:spMkLst>
            <pc:docMk/>
            <pc:sldMk cId="0" sldId="266"/>
            <ac:spMk id="99" creationId="{0D614406-135F-4875-9C87-53822CB19ABB}"/>
          </ac:spMkLst>
        </pc:spChg>
        <pc:spChg chg="add">
          <ac:chgData name="Shivam Dalmia" userId="7999a76dbd0eb8bf" providerId="LiveId" clId="{BAC89FCB-2114-45A2-BEDE-10633489075A}" dt="2019-01-21T23:00:31.800" v="635" actId="26606"/>
          <ac:spMkLst>
            <pc:docMk/>
            <pc:sldMk cId="0" sldId="266"/>
            <ac:spMk id="103" creationId="{C2E5FCF0-567A-448C-A6E3-920BFC702C2F}"/>
          </ac:spMkLst>
        </pc:spChg>
        <pc:spChg chg="mod">
          <ac:chgData name="Shivam Dalmia" userId="7999a76dbd0eb8bf" providerId="LiveId" clId="{BAC89FCB-2114-45A2-BEDE-10633489075A}" dt="2019-01-21T23:00:31.800" v="635" actId="26606"/>
          <ac:spMkLst>
            <pc:docMk/>
            <pc:sldMk cId="0" sldId="266"/>
            <ac:spMk id="155" creationId="{00000000-0000-0000-0000-000000000000}"/>
          </ac:spMkLst>
        </pc:spChg>
        <pc:spChg chg="del mod">
          <ac:chgData name="Shivam Dalmia" userId="7999a76dbd0eb8bf" providerId="LiveId" clId="{BAC89FCB-2114-45A2-BEDE-10633489075A}" dt="2019-01-21T23:00:55.775" v="636" actId="12084"/>
          <ac:spMkLst>
            <pc:docMk/>
            <pc:sldMk cId="0" sldId="266"/>
            <ac:spMk id="156" creationId="{00000000-0000-0000-0000-000000000000}"/>
          </ac:spMkLst>
        </pc:spChg>
        <pc:graphicFrameChg chg="add mod">
          <ac:chgData name="Shivam Dalmia" userId="7999a76dbd0eb8bf" providerId="LiveId" clId="{BAC89FCB-2114-45A2-BEDE-10633489075A}" dt="2019-01-22T21:52:35.357" v="1037" actId="20577"/>
          <ac:graphicFrameMkLst>
            <pc:docMk/>
            <pc:sldMk cId="0" sldId="266"/>
            <ac:graphicFrameMk id="2" creationId="{1923BD17-451A-4005-AB9D-11D42A859E29}"/>
          </ac:graphicFrameMkLst>
        </pc:graphicFrameChg>
        <pc:cxnChg chg="add">
          <ac:chgData name="Shivam Dalmia" userId="7999a76dbd0eb8bf" providerId="LiveId" clId="{BAC89FCB-2114-45A2-BEDE-10633489075A}" dt="2019-01-21T23:00:31.800" v="635" actId="26606"/>
          <ac:cxnSpMkLst>
            <pc:docMk/>
            <pc:sldMk cId="0" sldId="266"/>
            <ac:cxnSpMk id="101" creationId="{C6C21149-7D17-44C2-AFB6-4D931DC55FB1}"/>
          </ac:cxnSpMkLst>
        </pc:cxnChg>
      </pc:sldChg>
      <pc:sldChg chg="addSp delSp modSp mod setBg setClrOvrMap">
        <pc:chgData name="Shivam Dalmia" userId="7999a76dbd0eb8bf" providerId="LiveId" clId="{BAC89FCB-2114-45A2-BEDE-10633489075A}" dt="2019-01-21T21:23:45.867" v="474" actId="27636"/>
        <pc:sldMkLst>
          <pc:docMk/>
          <pc:sldMk cId="0" sldId="267"/>
        </pc:sldMkLst>
        <pc:spChg chg="add del">
          <ac:chgData name="Shivam Dalmia" userId="7999a76dbd0eb8bf" providerId="LiveId" clId="{BAC89FCB-2114-45A2-BEDE-10633489075A}" dt="2019-01-21T21:23:25.675" v="463" actId="26606"/>
          <ac:spMkLst>
            <pc:docMk/>
            <pc:sldMk cId="0" sldId="267"/>
            <ac:spMk id="103" creationId="{718B0F80-1C8E-49FA-9B66-C9285753E25F}"/>
          </ac:spMkLst>
        </pc:spChg>
        <pc:spChg chg="add del">
          <ac:chgData name="Shivam Dalmia" userId="7999a76dbd0eb8bf" providerId="LiveId" clId="{BAC89FCB-2114-45A2-BEDE-10633489075A}" dt="2019-01-21T21:23:25.675" v="463" actId="26606"/>
          <ac:spMkLst>
            <pc:docMk/>
            <pc:sldMk cId="0" sldId="267"/>
            <ac:spMk id="105" creationId="{CEF2B853-4083-4B70-AC2A-F79D80809342}"/>
          </ac:spMkLst>
        </pc:spChg>
        <pc:spChg chg="mod">
          <ac:chgData name="Shivam Dalmia" userId="7999a76dbd0eb8bf" providerId="LiveId" clId="{BAC89FCB-2114-45A2-BEDE-10633489075A}" dt="2019-01-21T21:23:28.160" v="466" actId="26606"/>
          <ac:spMkLst>
            <pc:docMk/>
            <pc:sldMk cId="0" sldId="267"/>
            <ac:spMk id="161" creationId="{00000000-0000-0000-0000-000000000000}"/>
          </ac:spMkLst>
        </pc:spChg>
        <pc:spChg chg="add del mod">
          <ac:chgData name="Shivam Dalmia" userId="7999a76dbd0eb8bf" providerId="LiveId" clId="{BAC89FCB-2114-45A2-BEDE-10633489075A}" dt="2019-01-21T21:23:28.160" v="466" actId="26606"/>
          <ac:spMkLst>
            <pc:docMk/>
            <pc:sldMk cId="0" sldId="267"/>
            <ac:spMk id="162" creationId="{00000000-0000-0000-0000-000000000000}"/>
          </ac:spMkLst>
        </pc:spChg>
        <pc:spChg chg="add del">
          <ac:chgData name="Shivam Dalmia" userId="7999a76dbd0eb8bf" providerId="LiveId" clId="{BAC89FCB-2114-45A2-BEDE-10633489075A}" dt="2019-01-21T21:23:28.147" v="465" actId="26606"/>
          <ac:spMkLst>
            <pc:docMk/>
            <pc:sldMk cId="0" sldId="267"/>
            <ac:spMk id="165" creationId="{68575C10-8187-4AC4-AD72-C754EAFD2867}"/>
          </ac:spMkLst>
        </pc:spChg>
        <pc:spChg chg="add">
          <ac:chgData name="Shivam Dalmia" userId="7999a76dbd0eb8bf" providerId="LiveId" clId="{BAC89FCB-2114-45A2-BEDE-10633489075A}" dt="2019-01-21T21:23:28.160" v="466" actId="26606"/>
          <ac:spMkLst>
            <pc:docMk/>
            <pc:sldMk cId="0" sldId="267"/>
            <ac:spMk id="168" creationId="{8940BF86-1545-454F-930D-D633E83BA4B1}"/>
          </ac:spMkLst>
        </pc:spChg>
        <pc:spChg chg="add mod">
          <ac:chgData name="Shivam Dalmia" userId="7999a76dbd0eb8bf" providerId="LiveId" clId="{BAC89FCB-2114-45A2-BEDE-10633489075A}" dt="2019-01-21T21:23:45.867" v="474" actId="27636"/>
          <ac:spMkLst>
            <pc:docMk/>
            <pc:sldMk cId="0" sldId="267"/>
            <ac:spMk id="170" creationId="{00000000-0000-0000-0000-000000000000}"/>
          </ac:spMkLst>
        </pc:spChg>
        <pc:spChg chg="add">
          <ac:chgData name="Shivam Dalmia" userId="7999a76dbd0eb8bf" providerId="LiveId" clId="{BAC89FCB-2114-45A2-BEDE-10633489075A}" dt="2019-01-21T21:23:28.160" v="466" actId="26606"/>
          <ac:spMkLst>
            <pc:docMk/>
            <pc:sldMk cId="0" sldId="267"/>
            <ac:spMk id="171" creationId="{4FA98957-023B-4B4C-B8F5-A60254A636E3}"/>
          </ac:spMkLst>
        </pc:spChg>
        <pc:graphicFrameChg chg="add del">
          <ac:chgData name="Shivam Dalmia" userId="7999a76dbd0eb8bf" providerId="LiveId" clId="{BAC89FCB-2114-45A2-BEDE-10633489075A}" dt="2019-01-21T21:23:28.147" v="465" actId="26606"/>
          <ac:graphicFrameMkLst>
            <pc:docMk/>
            <pc:sldMk cId="0" sldId="267"/>
            <ac:graphicFrameMk id="164" creationId="{BCD02238-A35F-41CC-AFCB-410DF9A9D488}"/>
          </ac:graphicFrameMkLst>
        </pc:graphicFrameChg>
        <pc:cxnChg chg="add del">
          <ac:chgData name="Shivam Dalmia" userId="7999a76dbd0eb8bf" providerId="LiveId" clId="{BAC89FCB-2114-45A2-BEDE-10633489075A}" dt="2019-01-21T21:23:25.675" v="463" actId="26606"/>
          <ac:cxnSpMkLst>
            <pc:docMk/>
            <pc:sldMk cId="0" sldId="267"/>
            <ac:cxnSpMk id="107" creationId="{D434EAAF-BF44-4CCC-84D4-105F3370AFFC}"/>
          </ac:cxnSpMkLst>
        </pc:cxnChg>
        <pc:cxnChg chg="add del">
          <ac:chgData name="Shivam Dalmia" userId="7999a76dbd0eb8bf" providerId="LiveId" clId="{BAC89FCB-2114-45A2-BEDE-10633489075A}" dt="2019-01-21T21:23:28.147" v="465" actId="26606"/>
          <ac:cxnSpMkLst>
            <pc:docMk/>
            <pc:sldMk cId="0" sldId="267"/>
            <ac:cxnSpMk id="166" creationId="{74E776C9-ED67-41B7-B3A3-4DF76EF3ACEE}"/>
          </ac:cxnSpMkLst>
        </pc:cxnChg>
        <pc:cxnChg chg="add">
          <ac:chgData name="Shivam Dalmia" userId="7999a76dbd0eb8bf" providerId="LiveId" clId="{BAC89FCB-2114-45A2-BEDE-10633489075A}" dt="2019-01-21T21:23:28.160" v="466" actId="26606"/>
          <ac:cxnSpMkLst>
            <pc:docMk/>
            <pc:sldMk cId="0" sldId="267"/>
            <ac:cxnSpMk id="169" creationId="{6BAD51BF-92DF-4BA7-A185-7E1D78DF4E16}"/>
          </ac:cxnSpMkLst>
        </pc:cxnChg>
      </pc:sldChg>
      <pc:sldChg chg="addSp delSp modSp mod setBg">
        <pc:chgData name="Shivam Dalmia" userId="7999a76dbd0eb8bf" providerId="LiveId" clId="{BAC89FCB-2114-45A2-BEDE-10633489075A}" dt="2019-01-21T23:01:34.315" v="641" actId="12100"/>
        <pc:sldMkLst>
          <pc:docMk/>
          <pc:sldMk cId="0" sldId="268"/>
        </pc:sldMkLst>
        <pc:spChg chg="add">
          <ac:chgData name="Shivam Dalmia" userId="7999a76dbd0eb8bf" providerId="LiveId" clId="{BAC89FCB-2114-45A2-BEDE-10633489075A}" dt="2019-01-21T21:24:01.607" v="475" actId="26606"/>
          <ac:spMkLst>
            <pc:docMk/>
            <pc:sldMk cId="0" sldId="268"/>
            <ac:spMk id="111" creationId="{68575C10-8187-4AC4-AD72-C754EAFD2867}"/>
          </ac:spMkLst>
        </pc:spChg>
        <pc:spChg chg="mod">
          <ac:chgData name="Shivam Dalmia" userId="7999a76dbd0eb8bf" providerId="LiveId" clId="{BAC89FCB-2114-45A2-BEDE-10633489075A}" dt="2019-01-21T21:24:01.607" v="475" actId="26606"/>
          <ac:spMkLst>
            <pc:docMk/>
            <pc:sldMk cId="0" sldId="268"/>
            <ac:spMk id="167" creationId="{00000000-0000-0000-0000-000000000000}"/>
          </ac:spMkLst>
        </pc:spChg>
        <pc:spChg chg="del">
          <ac:chgData name="Shivam Dalmia" userId="7999a76dbd0eb8bf" providerId="LiveId" clId="{BAC89FCB-2114-45A2-BEDE-10633489075A}" dt="2019-01-21T21:24:01.607" v="475" actId="26606"/>
          <ac:spMkLst>
            <pc:docMk/>
            <pc:sldMk cId="0" sldId="268"/>
            <ac:spMk id="168" creationId="{00000000-0000-0000-0000-000000000000}"/>
          </ac:spMkLst>
        </pc:spChg>
        <pc:graphicFrameChg chg="add mod">
          <ac:chgData name="Shivam Dalmia" userId="7999a76dbd0eb8bf" providerId="LiveId" clId="{BAC89FCB-2114-45A2-BEDE-10633489075A}" dt="2019-01-21T23:01:34.315" v="641" actId="12100"/>
          <ac:graphicFrameMkLst>
            <pc:docMk/>
            <pc:sldMk cId="0" sldId="268"/>
            <ac:graphicFrameMk id="170" creationId="{6032FAF5-FD69-4A8B-BC57-7E82E580F7D3}"/>
          </ac:graphicFrameMkLst>
        </pc:graphicFrameChg>
        <pc:cxnChg chg="add">
          <ac:chgData name="Shivam Dalmia" userId="7999a76dbd0eb8bf" providerId="LiveId" clId="{BAC89FCB-2114-45A2-BEDE-10633489075A}" dt="2019-01-21T21:24:01.607" v="475" actId="26606"/>
          <ac:cxnSpMkLst>
            <pc:docMk/>
            <pc:sldMk cId="0" sldId="268"/>
            <ac:cxnSpMk id="113" creationId="{74E776C9-ED67-41B7-B3A3-4DF76EF3ACEE}"/>
          </ac:cxnSpMkLst>
        </pc:cxnChg>
      </pc:sldChg>
      <pc:sldChg chg="addSp delSp modSp mod setBg">
        <pc:chgData name="Shivam Dalmia" userId="7999a76dbd0eb8bf" providerId="LiveId" clId="{BAC89FCB-2114-45A2-BEDE-10633489075A}" dt="2019-01-21T23:01:45.079" v="642" actId="12100"/>
        <pc:sldMkLst>
          <pc:docMk/>
          <pc:sldMk cId="0" sldId="269"/>
        </pc:sldMkLst>
        <pc:spChg chg="add">
          <ac:chgData name="Shivam Dalmia" userId="7999a76dbd0eb8bf" providerId="LiveId" clId="{BAC89FCB-2114-45A2-BEDE-10633489075A}" dt="2019-01-21T21:24:11.501" v="476" actId="26606"/>
          <ac:spMkLst>
            <pc:docMk/>
            <pc:sldMk cId="0" sldId="269"/>
            <ac:spMk id="117" creationId="{68575C10-8187-4AC4-AD72-C754EAFD2867}"/>
          </ac:spMkLst>
        </pc:spChg>
        <pc:spChg chg="mod">
          <ac:chgData name="Shivam Dalmia" userId="7999a76dbd0eb8bf" providerId="LiveId" clId="{BAC89FCB-2114-45A2-BEDE-10633489075A}" dt="2019-01-21T21:24:11.501" v="476" actId="26606"/>
          <ac:spMkLst>
            <pc:docMk/>
            <pc:sldMk cId="0" sldId="269"/>
            <ac:spMk id="173" creationId="{00000000-0000-0000-0000-000000000000}"/>
          </ac:spMkLst>
        </pc:spChg>
        <pc:spChg chg="del">
          <ac:chgData name="Shivam Dalmia" userId="7999a76dbd0eb8bf" providerId="LiveId" clId="{BAC89FCB-2114-45A2-BEDE-10633489075A}" dt="2019-01-21T21:24:11.501" v="476" actId="26606"/>
          <ac:spMkLst>
            <pc:docMk/>
            <pc:sldMk cId="0" sldId="269"/>
            <ac:spMk id="174" creationId="{00000000-0000-0000-0000-000000000000}"/>
          </ac:spMkLst>
        </pc:spChg>
        <pc:graphicFrameChg chg="add mod">
          <ac:chgData name="Shivam Dalmia" userId="7999a76dbd0eb8bf" providerId="LiveId" clId="{BAC89FCB-2114-45A2-BEDE-10633489075A}" dt="2019-01-21T23:01:45.079" v="642" actId="12100"/>
          <ac:graphicFrameMkLst>
            <pc:docMk/>
            <pc:sldMk cId="0" sldId="269"/>
            <ac:graphicFrameMk id="176" creationId="{3DB77631-04AD-463F-A38D-8798B94CC956}"/>
          </ac:graphicFrameMkLst>
        </pc:graphicFrameChg>
        <pc:cxnChg chg="add">
          <ac:chgData name="Shivam Dalmia" userId="7999a76dbd0eb8bf" providerId="LiveId" clId="{BAC89FCB-2114-45A2-BEDE-10633489075A}" dt="2019-01-21T21:24:11.501" v="476" actId="26606"/>
          <ac:cxnSpMkLst>
            <pc:docMk/>
            <pc:sldMk cId="0" sldId="269"/>
            <ac:cxnSpMk id="119" creationId="{74E776C9-ED67-41B7-B3A3-4DF76EF3ACEE}"/>
          </ac:cxnSpMkLst>
        </pc:cxnChg>
      </pc:sldChg>
      <pc:sldChg chg="addSp delSp modSp mod setBg">
        <pc:chgData name="Shivam Dalmia" userId="7999a76dbd0eb8bf" providerId="LiveId" clId="{BAC89FCB-2114-45A2-BEDE-10633489075A}" dt="2019-01-21T23:02:14.773" v="643" actId="12100"/>
        <pc:sldMkLst>
          <pc:docMk/>
          <pc:sldMk cId="0" sldId="270"/>
        </pc:sldMkLst>
        <pc:spChg chg="add">
          <ac:chgData name="Shivam Dalmia" userId="7999a76dbd0eb8bf" providerId="LiveId" clId="{BAC89FCB-2114-45A2-BEDE-10633489075A}" dt="2019-01-21T21:24:42.339" v="485" actId="26606"/>
          <ac:spMkLst>
            <pc:docMk/>
            <pc:sldMk cId="0" sldId="270"/>
            <ac:spMk id="123" creationId="{68575C10-8187-4AC4-AD72-C754EAFD2867}"/>
          </ac:spMkLst>
        </pc:spChg>
        <pc:spChg chg="mod">
          <ac:chgData name="Shivam Dalmia" userId="7999a76dbd0eb8bf" providerId="LiveId" clId="{BAC89FCB-2114-45A2-BEDE-10633489075A}" dt="2019-01-21T21:24:42.339" v="485" actId="26606"/>
          <ac:spMkLst>
            <pc:docMk/>
            <pc:sldMk cId="0" sldId="270"/>
            <ac:spMk id="179" creationId="{00000000-0000-0000-0000-000000000000}"/>
          </ac:spMkLst>
        </pc:spChg>
        <pc:spChg chg="del">
          <ac:chgData name="Shivam Dalmia" userId="7999a76dbd0eb8bf" providerId="LiveId" clId="{BAC89FCB-2114-45A2-BEDE-10633489075A}" dt="2019-01-21T21:24:42.339" v="485" actId="26606"/>
          <ac:spMkLst>
            <pc:docMk/>
            <pc:sldMk cId="0" sldId="270"/>
            <ac:spMk id="180" creationId="{00000000-0000-0000-0000-000000000000}"/>
          </ac:spMkLst>
        </pc:spChg>
        <pc:graphicFrameChg chg="add mod">
          <ac:chgData name="Shivam Dalmia" userId="7999a76dbd0eb8bf" providerId="LiveId" clId="{BAC89FCB-2114-45A2-BEDE-10633489075A}" dt="2019-01-21T23:02:14.773" v="643" actId="12100"/>
          <ac:graphicFrameMkLst>
            <pc:docMk/>
            <pc:sldMk cId="0" sldId="270"/>
            <ac:graphicFrameMk id="182" creationId="{7A660537-9F8F-47C7-B7C2-4D6443605C95}"/>
          </ac:graphicFrameMkLst>
        </pc:graphicFrameChg>
        <pc:cxnChg chg="add">
          <ac:chgData name="Shivam Dalmia" userId="7999a76dbd0eb8bf" providerId="LiveId" clId="{BAC89FCB-2114-45A2-BEDE-10633489075A}" dt="2019-01-21T21:24:42.339" v="485" actId="26606"/>
          <ac:cxnSpMkLst>
            <pc:docMk/>
            <pc:sldMk cId="0" sldId="270"/>
            <ac:cxnSpMk id="125" creationId="{74E776C9-ED67-41B7-B3A3-4DF76EF3ACEE}"/>
          </ac:cxnSpMkLst>
        </pc:cxnChg>
      </pc:sldChg>
      <pc:sldChg chg="addSp delSp modSp mod ord setBg">
        <pc:chgData name="Shivam Dalmia" userId="7999a76dbd0eb8bf" providerId="LiveId" clId="{BAC89FCB-2114-45A2-BEDE-10633489075A}" dt="2019-01-22T19:39:39.447" v="807"/>
        <pc:sldMkLst>
          <pc:docMk/>
          <pc:sldMk cId="0" sldId="271"/>
        </pc:sldMkLst>
        <pc:spChg chg="mod">
          <ac:chgData name="Shivam Dalmia" userId="7999a76dbd0eb8bf" providerId="LiveId" clId="{BAC89FCB-2114-45A2-BEDE-10633489075A}" dt="2019-01-21T21:24:58.457" v="486" actId="26606"/>
          <ac:spMkLst>
            <pc:docMk/>
            <pc:sldMk cId="0" sldId="271"/>
            <ac:spMk id="185" creationId="{00000000-0000-0000-0000-000000000000}"/>
          </ac:spMkLst>
        </pc:spChg>
        <pc:spChg chg="del">
          <ac:chgData name="Shivam Dalmia" userId="7999a76dbd0eb8bf" providerId="LiveId" clId="{BAC89FCB-2114-45A2-BEDE-10633489075A}" dt="2019-01-21T21:24:58.457" v="486" actId="26606"/>
          <ac:spMkLst>
            <pc:docMk/>
            <pc:sldMk cId="0" sldId="271"/>
            <ac:spMk id="186" creationId="{00000000-0000-0000-0000-000000000000}"/>
          </ac:spMkLst>
        </pc:spChg>
        <pc:spChg chg="add">
          <ac:chgData name="Shivam Dalmia" userId="7999a76dbd0eb8bf" providerId="LiveId" clId="{BAC89FCB-2114-45A2-BEDE-10633489075A}" dt="2019-01-21T21:24:58.457" v="486" actId="26606"/>
          <ac:spMkLst>
            <pc:docMk/>
            <pc:sldMk cId="0" sldId="271"/>
            <ac:spMk id="193" creationId="{68575C10-8187-4AC4-AD72-C754EAFD2867}"/>
          </ac:spMkLst>
        </pc:spChg>
        <pc:graphicFrameChg chg="add">
          <ac:chgData name="Shivam Dalmia" userId="7999a76dbd0eb8bf" providerId="LiveId" clId="{BAC89FCB-2114-45A2-BEDE-10633489075A}" dt="2019-01-21T21:24:58.457" v="486" actId="26606"/>
          <ac:graphicFrameMkLst>
            <pc:docMk/>
            <pc:sldMk cId="0" sldId="271"/>
            <ac:graphicFrameMk id="188" creationId="{EEB4F463-6644-4A17-A929-A2F89E663A6E}"/>
          </ac:graphicFrameMkLst>
        </pc:graphicFrameChg>
        <pc:cxnChg chg="add">
          <ac:chgData name="Shivam Dalmia" userId="7999a76dbd0eb8bf" providerId="LiveId" clId="{BAC89FCB-2114-45A2-BEDE-10633489075A}" dt="2019-01-21T21:24:58.457" v="486" actId="26606"/>
          <ac:cxnSpMkLst>
            <pc:docMk/>
            <pc:sldMk cId="0" sldId="271"/>
            <ac:cxnSpMk id="195" creationId="{74E776C9-ED67-41B7-B3A3-4DF76EF3ACEE}"/>
          </ac:cxnSpMkLst>
        </pc:cxnChg>
      </pc:sldChg>
      <pc:sldChg chg="addSp delSp modSp mod ord setBg">
        <pc:chgData name="Shivam Dalmia" userId="7999a76dbd0eb8bf" providerId="LiveId" clId="{BAC89FCB-2114-45A2-BEDE-10633489075A}" dt="2019-01-22T19:43:59.514" v="842" actId="14100"/>
        <pc:sldMkLst>
          <pc:docMk/>
          <pc:sldMk cId="0" sldId="272"/>
        </pc:sldMkLst>
        <pc:spChg chg="add del">
          <ac:chgData name="Shivam Dalmia" userId="7999a76dbd0eb8bf" providerId="LiveId" clId="{BAC89FCB-2114-45A2-BEDE-10633489075A}" dt="2019-01-22T19:40:37.490" v="811" actId="12084"/>
          <ac:spMkLst>
            <pc:docMk/>
            <pc:sldMk cId="0" sldId="272"/>
            <ac:spMk id="2" creationId="{CB55706D-C4C5-49DB-B978-17F9926B9C75}"/>
          </ac:spMkLst>
        </pc:spChg>
        <pc:spChg chg="mod">
          <ac:chgData name="Shivam Dalmia" userId="7999a76dbd0eb8bf" providerId="LiveId" clId="{BAC89FCB-2114-45A2-BEDE-10633489075A}" dt="2019-01-22T19:43:59.514" v="842" actId="14100"/>
          <ac:spMkLst>
            <pc:docMk/>
            <pc:sldMk cId="0" sldId="272"/>
            <ac:spMk id="191" creationId="{00000000-0000-0000-0000-000000000000}"/>
          </ac:spMkLst>
        </pc:spChg>
        <pc:spChg chg="add">
          <ac:chgData name="Shivam Dalmia" userId="7999a76dbd0eb8bf" providerId="LiveId" clId="{BAC89FCB-2114-45A2-BEDE-10633489075A}" dt="2019-01-21T21:30:49.829" v="557" actId="26606"/>
          <ac:spMkLst>
            <pc:docMk/>
            <pc:sldMk cId="0" sldId="272"/>
            <ac:spMk id="195" creationId="{E90644A3-6A97-44F2-8AF9-CD44E85BAD3A}"/>
          </ac:spMkLst>
        </pc:spChg>
        <pc:spChg chg="add">
          <ac:chgData name="Shivam Dalmia" userId="7999a76dbd0eb8bf" providerId="LiveId" clId="{BAC89FCB-2114-45A2-BEDE-10633489075A}" dt="2019-01-21T21:30:49.829" v="557" actId="26606"/>
          <ac:spMkLst>
            <pc:docMk/>
            <pc:sldMk cId="0" sldId="272"/>
            <ac:spMk id="197" creationId="{618AEFC9-F915-4DB4-AF9C-CF68F9C61A1D}"/>
          </ac:spMkLst>
        </pc:spChg>
        <pc:spChg chg="add del">
          <ac:chgData name="Shivam Dalmia" userId="7999a76dbd0eb8bf" providerId="LiveId" clId="{BAC89FCB-2114-45A2-BEDE-10633489075A}" dt="2019-01-21T21:26:02.782" v="495" actId="26606"/>
          <ac:spMkLst>
            <pc:docMk/>
            <pc:sldMk cId="0" sldId="272"/>
            <ac:spMk id="198" creationId="{E90644A3-6A97-44F2-8AF9-CD44E85BAD3A}"/>
          </ac:spMkLst>
        </pc:spChg>
        <pc:spChg chg="add">
          <ac:chgData name="Shivam Dalmia" userId="7999a76dbd0eb8bf" providerId="LiveId" clId="{BAC89FCB-2114-45A2-BEDE-10633489075A}" dt="2019-01-21T21:30:49.829" v="557" actId="26606"/>
          <ac:spMkLst>
            <pc:docMk/>
            <pc:sldMk cId="0" sldId="272"/>
            <ac:spMk id="199" creationId="{A35B6EE0-8B34-4112-AF6E-690E93CE97E1}"/>
          </ac:spMkLst>
        </pc:spChg>
        <pc:spChg chg="add del">
          <ac:chgData name="Shivam Dalmia" userId="7999a76dbd0eb8bf" providerId="LiveId" clId="{BAC89FCB-2114-45A2-BEDE-10633489075A}" dt="2019-01-21T21:26:02.782" v="495" actId="26606"/>
          <ac:spMkLst>
            <pc:docMk/>
            <pc:sldMk cId="0" sldId="272"/>
            <ac:spMk id="202" creationId="{618AEFC9-F915-4DB4-AF9C-CF68F9C61A1D}"/>
          </ac:spMkLst>
        </pc:spChg>
        <pc:spChg chg="add del">
          <ac:chgData name="Shivam Dalmia" userId="7999a76dbd0eb8bf" providerId="LiveId" clId="{BAC89FCB-2114-45A2-BEDE-10633489075A}" dt="2019-01-21T21:26:02.782" v="495" actId="26606"/>
          <ac:spMkLst>
            <pc:docMk/>
            <pc:sldMk cId="0" sldId="272"/>
            <ac:spMk id="204" creationId="{A35B6EE0-8B34-4112-AF6E-690E93CE97E1}"/>
          </ac:spMkLst>
        </pc:spChg>
        <pc:graphicFrameChg chg="add mod">
          <ac:chgData name="Shivam Dalmia" userId="7999a76dbd0eb8bf" providerId="LiveId" clId="{BAC89FCB-2114-45A2-BEDE-10633489075A}" dt="2019-01-22T19:43:50.640" v="840" actId="12100"/>
          <ac:graphicFrameMkLst>
            <pc:docMk/>
            <pc:sldMk cId="0" sldId="272"/>
            <ac:graphicFrameMk id="3" creationId="{9F67DBA5-F175-47E4-89B4-6FDCD7B60676}"/>
          </ac:graphicFrameMkLst>
        </pc:graphicFrameChg>
        <pc:picChg chg="mod">
          <ac:chgData name="Shivam Dalmia" userId="7999a76dbd0eb8bf" providerId="LiveId" clId="{BAC89FCB-2114-45A2-BEDE-10633489075A}" dt="2019-01-21T21:30:49.829" v="557" actId="26606"/>
          <ac:picMkLst>
            <pc:docMk/>
            <pc:sldMk cId="0" sldId="272"/>
            <ac:picMk id="192" creationId="{00000000-0000-0000-0000-000000000000}"/>
          </ac:picMkLst>
        </pc:picChg>
        <pc:picChg chg="mod">
          <ac:chgData name="Shivam Dalmia" userId="7999a76dbd0eb8bf" providerId="LiveId" clId="{BAC89FCB-2114-45A2-BEDE-10633489075A}" dt="2019-01-21T21:30:49.829" v="557" actId="26606"/>
          <ac:picMkLst>
            <pc:docMk/>
            <pc:sldMk cId="0" sldId="272"/>
            <ac:picMk id="193" creationId="{00000000-0000-0000-0000-000000000000}"/>
          </ac:picMkLst>
        </pc:picChg>
        <pc:cxnChg chg="add">
          <ac:chgData name="Shivam Dalmia" userId="7999a76dbd0eb8bf" providerId="LiveId" clId="{BAC89FCB-2114-45A2-BEDE-10633489075A}" dt="2019-01-21T21:30:49.829" v="557" actId="26606"/>
          <ac:cxnSpMkLst>
            <pc:docMk/>
            <pc:sldMk cId="0" sldId="272"/>
            <ac:cxnSpMk id="196" creationId="{4245F692-4DA4-4D73-8639-81F3A6A4B3A9}"/>
          </ac:cxnSpMkLst>
        </pc:cxnChg>
        <pc:cxnChg chg="add del">
          <ac:chgData name="Shivam Dalmia" userId="7999a76dbd0eb8bf" providerId="LiveId" clId="{BAC89FCB-2114-45A2-BEDE-10633489075A}" dt="2019-01-21T21:26:02.782" v="495" actId="26606"/>
          <ac:cxnSpMkLst>
            <pc:docMk/>
            <pc:sldMk cId="0" sldId="272"/>
            <ac:cxnSpMk id="200" creationId="{4245F692-4DA4-4D73-8639-81F3A6A4B3A9}"/>
          </ac:cxnSpMkLst>
        </pc:cxnChg>
        <pc:cxnChg chg="add">
          <ac:chgData name="Shivam Dalmia" userId="7999a76dbd0eb8bf" providerId="LiveId" clId="{BAC89FCB-2114-45A2-BEDE-10633489075A}" dt="2019-01-21T21:30:49.829" v="557" actId="26606"/>
          <ac:cxnSpMkLst>
            <pc:docMk/>
            <pc:sldMk cId="0" sldId="272"/>
            <ac:cxnSpMk id="201" creationId="{EF47814E-DC40-4D6D-AE5C-80B03EBC8EF5}"/>
          </ac:cxnSpMkLst>
        </pc:cxnChg>
        <pc:cxnChg chg="add del">
          <ac:chgData name="Shivam Dalmia" userId="7999a76dbd0eb8bf" providerId="LiveId" clId="{BAC89FCB-2114-45A2-BEDE-10633489075A}" dt="2019-01-21T21:26:02.782" v="495" actId="26606"/>
          <ac:cxnSpMkLst>
            <pc:docMk/>
            <pc:sldMk cId="0" sldId="272"/>
            <ac:cxnSpMk id="206" creationId="{EF47814E-DC40-4D6D-AE5C-80B03EBC8EF5}"/>
          </ac:cxnSpMkLst>
        </pc:cxnChg>
      </pc:sldChg>
      <pc:sldChg chg="addSp delSp modSp mod ord setBg">
        <pc:chgData name="Shivam Dalmia" userId="7999a76dbd0eb8bf" providerId="LiveId" clId="{BAC89FCB-2114-45A2-BEDE-10633489075A}" dt="2019-01-22T19:39:43.359" v="808"/>
        <pc:sldMkLst>
          <pc:docMk/>
          <pc:sldMk cId="0" sldId="273"/>
        </pc:sldMkLst>
        <pc:spChg chg="add del">
          <ac:chgData name="Shivam Dalmia" userId="7999a76dbd0eb8bf" providerId="LiveId" clId="{BAC89FCB-2114-45A2-BEDE-10633489075A}" dt="2019-01-21T21:25:48.741" v="494" actId="26606"/>
          <ac:spMkLst>
            <pc:docMk/>
            <pc:sldMk cId="0" sldId="273"/>
            <ac:spMk id="76" creationId="{718B0F80-1C8E-49FA-9B66-C9285753E25F}"/>
          </ac:spMkLst>
        </pc:spChg>
        <pc:spChg chg="add del">
          <ac:chgData name="Shivam Dalmia" userId="7999a76dbd0eb8bf" providerId="LiveId" clId="{BAC89FCB-2114-45A2-BEDE-10633489075A}" dt="2019-01-21T21:25:48.741" v="494" actId="26606"/>
          <ac:spMkLst>
            <pc:docMk/>
            <pc:sldMk cId="0" sldId="273"/>
            <ac:spMk id="78" creationId="{CEF2B853-4083-4B70-AC2A-F79D80809342}"/>
          </ac:spMkLst>
        </pc:spChg>
        <pc:spChg chg="add del">
          <ac:chgData name="Shivam Dalmia" userId="7999a76dbd0eb8bf" providerId="LiveId" clId="{BAC89FCB-2114-45A2-BEDE-10633489075A}" dt="2019-01-21T21:25:43.893" v="492" actId="26606"/>
          <ac:spMkLst>
            <pc:docMk/>
            <pc:sldMk cId="0" sldId="273"/>
            <ac:spMk id="142" creationId="{68575C10-8187-4AC4-AD72-C754EAFD2867}"/>
          </ac:spMkLst>
        </pc:spChg>
        <pc:spChg chg="mod">
          <ac:chgData name="Shivam Dalmia" userId="7999a76dbd0eb8bf" providerId="LiveId" clId="{BAC89FCB-2114-45A2-BEDE-10633489075A}" dt="2019-01-21T21:26:23.638" v="497" actId="26606"/>
          <ac:spMkLst>
            <pc:docMk/>
            <pc:sldMk cId="0" sldId="273"/>
            <ac:spMk id="198" creationId="{00000000-0000-0000-0000-000000000000}"/>
          </ac:spMkLst>
        </pc:spChg>
        <pc:spChg chg="add del mod">
          <ac:chgData name="Shivam Dalmia" userId="7999a76dbd0eb8bf" providerId="LiveId" clId="{BAC89FCB-2114-45A2-BEDE-10633489075A}" dt="2019-01-21T21:27:43.960" v="528" actId="12084"/>
          <ac:spMkLst>
            <pc:docMk/>
            <pc:sldMk cId="0" sldId="273"/>
            <ac:spMk id="199" creationId="{00000000-0000-0000-0000-000000000000}"/>
          </ac:spMkLst>
        </pc:spChg>
        <pc:spChg chg="add">
          <ac:chgData name="Shivam Dalmia" userId="7999a76dbd0eb8bf" providerId="LiveId" clId="{BAC89FCB-2114-45A2-BEDE-10633489075A}" dt="2019-01-21T21:26:23.638" v="497" actId="26606"/>
          <ac:spMkLst>
            <pc:docMk/>
            <pc:sldMk cId="0" sldId="273"/>
            <ac:spMk id="202" creationId="{718B0F80-1C8E-49FA-9B66-C9285753E25F}"/>
          </ac:spMkLst>
        </pc:spChg>
        <pc:spChg chg="add">
          <ac:chgData name="Shivam Dalmia" userId="7999a76dbd0eb8bf" providerId="LiveId" clId="{BAC89FCB-2114-45A2-BEDE-10633489075A}" dt="2019-01-21T21:26:23.638" v="497" actId="26606"/>
          <ac:spMkLst>
            <pc:docMk/>
            <pc:sldMk cId="0" sldId="273"/>
            <ac:spMk id="203" creationId="{CEF2B853-4083-4B70-AC2A-F79D80809342}"/>
          </ac:spMkLst>
        </pc:spChg>
        <pc:graphicFrameChg chg="add mod">
          <ac:chgData name="Shivam Dalmia" userId="7999a76dbd0eb8bf" providerId="LiveId" clId="{BAC89FCB-2114-45A2-BEDE-10633489075A}" dt="2019-01-21T21:29:04.713" v="542" actId="20577"/>
          <ac:graphicFrameMkLst>
            <pc:docMk/>
            <pc:sldMk cId="0" sldId="273"/>
            <ac:graphicFrameMk id="2" creationId="{B9DC93CD-D2B1-49B6-997E-65C57AB1A818}"/>
          </ac:graphicFrameMkLst>
        </pc:graphicFrameChg>
        <pc:graphicFrameChg chg="add del mod">
          <ac:chgData name="Shivam Dalmia" userId="7999a76dbd0eb8bf" providerId="LiveId" clId="{BAC89FCB-2114-45A2-BEDE-10633489075A}" dt="2019-01-21T21:25:43.893" v="492" actId="26606"/>
          <ac:graphicFrameMkLst>
            <pc:docMk/>
            <pc:sldMk cId="0" sldId="273"/>
            <ac:graphicFrameMk id="201" creationId="{190158B5-84E5-4FC8-B4BC-E9AAE95FB9F9}"/>
          </ac:graphicFrameMkLst>
        </pc:graphicFrameChg>
        <pc:cxnChg chg="add del">
          <ac:chgData name="Shivam Dalmia" userId="7999a76dbd0eb8bf" providerId="LiveId" clId="{BAC89FCB-2114-45A2-BEDE-10633489075A}" dt="2019-01-21T21:25:48.741" v="494" actId="26606"/>
          <ac:cxnSpMkLst>
            <pc:docMk/>
            <pc:sldMk cId="0" sldId="273"/>
            <ac:cxnSpMk id="80" creationId="{D434EAAF-BF44-4CCC-84D4-105F3370AFFC}"/>
          </ac:cxnSpMkLst>
        </pc:cxnChg>
        <pc:cxnChg chg="add del">
          <ac:chgData name="Shivam Dalmia" userId="7999a76dbd0eb8bf" providerId="LiveId" clId="{BAC89FCB-2114-45A2-BEDE-10633489075A}" dt="2019-01-21T21:25:43.893" v="492" actId="26606"/>
          <ac:cxnSpMkLst>
            <pc:docMk/>
            <pc:sldMk cId="0" sldId="273"/>
            <ac:cxnSpMk id="144" creationId="{74E776C9-ED67-41B7-B3A3-4DF76EF3ACEE}"/>
          </ac:cxnSpMkLst>
        </pc:cxnChg>
        <pc:cxnChg chg="add">
          <ac:chgData name="Shivam Dalmia" userId="7999a76dbd0eb8bf" providerId="LiveId" clId="{BAC89FCB-2114-45A2-BEDE-10633489075A}" dt="2019-01-21T21:26:23.638" v="497" actId="26606"/>
          <ac:cxnSpMkLst>
            <pc:docMk/>
            <pc:sldMk cId="0" sldId="273"/>
            <ac:cxnSpMk id="204" creationId="{D434EAAF-BF44-4CCC-84D4-105F3370AFFC}"/>
          </ac:cxnSpMkLst>
        </pc:cxnChg>
      </pc:sldChg>
      <pc:sldChg chg="addSp delSp modSp mod setBg">
        <pc:chgData name="Shivam Dalmia" userId="7999a76dbd0eb8bf" providerId="LiveId" clId="{BAC89FCB-2114-45A2-BEDE-10633489075A}" dt="2019-01-21T21:30:26.441" v="556" actId="403"/>
        <pc:sldMkLst>
          <pc:docMk/>
          <pc:sldMk cId="0" sldId="274"/>
        </pc:sldMkLst>
        <pc:spChg chg="add del">
          <ac:chgData name="Shivam Dalmia" userId="7999a76dbd0eb8bf" providerId="LiveId" clId="{BAC89FCB-2114-45A2-BEDE-10633489075A}" dt="2019-01-21T21:29:34.945" v="544" actId="26606"/>
          <ac:spMkLst>
            <pc:docMk/>
            <pc:sldMk cId="0" sldId="274"/>
            <ac:spMk id="84" creationId="{A0501A84-E03A-4644-83BE-A65F0ACCCC61}"/>
          </ac:spMkLst>
        </pc:spChg>
        <pc:spChg chg="add del">
          <ac:chgData name="Shivam Dalmia" userId="7999a76dbd0eb8bf" providerId="LiveId" clId="{BAC89FCB-2114-45A2-BEDE-10633489075A}" dt="2019-01-21T21:29:34.945" v="544" actId="26606"/>
          <ac:spMkLst>
            <pc:docMk/>
            <pc:sldMk cId="0" sldId="274"/>
            <ac:spMk id="86" creationId="{33B1EE1F-6738-485F-A620-2602F7683DFB}"/>
          </ac:spMkLst>
        </pc:spChg>
        <pc:spChg chg="add del">
          <ac:chgData name="Shivam Dalmia" userId="7999a76dbd0eb8bf" providerId="LiveId" clId="{BAC89FCB-2114-45A2-BEDE-10633489075A}" dt="2019-01-21T21:29:34.945" v="544" actId="26606"/>
          <ac:spMkLst>
            <pc:docMk/>
            <pc:sldMk cId="0" sldId="274"/>
            <ac:spMk id="90" creationId="{D9949DD4-1FB3-4162-9489-E2488DEC36F0}"/>
          </ac:spMkLst>
        </pc:spChg>
        <pc:spChg chg="add">
          <ac:chgData name="Shivam Dalmia" userId="7999a76dbd0eb8bf" providerId="LiveId" clId="{BAC89FCB-2114-45A2-BEDE-10633489075A}" dt="2019-01-21T21:29:50.504" v="546" actId="26606"/>
          <ac:spMkLst>
            <pc:docMk/>
            <pc:sldMk cId="0" sldId="274"/>
            <ac:spMk id="94" creationId="{CB1DF0AB-FA94-4A16-B9FB-960374757820}"/>
          </ac:spMkLst>
        </pc:spChg>
        <pc:spChg chg="mod">
          <ac:chgData name="Shivam Dalmia" userId="7999a76dbd0eb8bf" providerId="LiveId" clId="{BAC89FCB-2114-45A2-BEDE-10633489075A}" dt="2019-01-21T21:29:50.504" v="546" actId="26606"/>
          <ac:spMkLst>
            <pc:docMk/>
            <pc:sldMk cId="0" sldId="274"/>
            <ac:spMk id="204" creationId="{00000000-0000-0000-0000-000000000000}"/>
          </ac:spMkLst>
        </pc:spChg>
        <pc:spChg chg="add del">
          <ac:chgData name="Shivam Dalmia" userId="7999a76dbd0eb8bf" providerId="LiveId" clId="{BAC89FCB-2114-45A2-BEDE-10633489075A}" dt="2019-01-21T21:29:34.976" v="545" actId="26606"/>
          <ac:spMkLst>
            <pc:docMk/>
            <pc:sldMk cId="0" sldId="274"/>
            <ac:spMk id="205" creationId="{00000000-0000-0000-0000-000000000000}"/>
          </ac:spMkLst>
        </pc:spChg>
        <pc:spChg chg="add del">
          <ac:chgData name="Shivam Dalmia" userId="7999a76dbd0eb8bf" providerId="LiveId" clId="{BAC89FCB-2114-45A2-BEDE-10633489075A}" dt="2019-01-21T21:29:50.504" v="546" actId="26606"/>
          <ac:spMkLst>
            <pc:docMk/>
            <pc:sldMk cId="0" sldId="274"/>
            <ac:spMk id="209" creationId="{68575C10-8187-4AC4-AD72-C754EAFD2867}"/>
          </ac:spMkLst>
        </pc:spChg>
        <pc:spChg chg="add">
          <ac:chgData name="Shivam Dalmia" userId="7999a76dbd0eb8bf" providerId="LiveId" clId="{BAC89FCB-2114-45A2-BEDE-10633489075A}" dt="2019-01-21T21:29:50.504" v="546" actId="26606"/>
          <ac:spMkLst>
            <pc:docMk/>
            <pc:sldMk cId="0" sldId="274"/>
            <ac:spMk id="213" creationId="{42CC1B8A-13FF-4EA8-BC9C-10D6F999FDEA}"/>
          </ac:spMkLst>
        </pc:spChg>
        <pc:spChg chg="add">
          <ac:chgData name="Shivam Dalmia" userId="7999a76dbd0eb8bf" providerId="LiveId" clId="{BAC89FCB-2114-45A2-BEDE-10633489075A}" dt="2019-01-21T21:29:50.504" v="546" actId="26606"/>
          <ac:spMkLst>
            <pc:docMk/>
            <pc:sldMk cId="0" sldId="274"/>
            <ac:spMk id="214" creationId="{429CFE4A-673D-4DA5-AD7A-8592898155C8}"/>
          </ac:spMkLst>
        </pc:spChg>
        <pc:graphicFrameChg chg="add del">
          <ac:chgData name="Shivam Dalmia" userId="7999a76dbd0eb8bf" providerId="LiveId" clId="{BAC89FCB-2114-45A2-BEDE-10633489075A}" dt="2019-01-21T21:29:34.945" v="544" actId="26606"/>
          <ac:graphicFrameMkLst>
            <pc:docMk/>
            <pc:sldMk cId="0" sldId="274"/>
            <ac:graphicFrameMk id="207" creationId="{53437695-B8B8-43E5-AD31-1C171363EE50}"/>
          </ac:graphicFrameMkLst>
        </pc:graphicFrameChg>
        <pc:graphicFrameChg chg="add mod modGraphic">
          <ac:chgData name="Shivam Dalmia" userId="7999a76dbd0eb8bf" providerId="LiveId" clId="{BAC89FCB-2114-45A2-BEDE-10633489075A}" dt="2019-01-21T21:30:26.441" v="556" actId="403"/>
          <ac:graphicFrameMkLst>
            <pc:docMk/>
            <pc:sldMk cId="0" sldId="274"/>
            <ac:graphicFrameMk id="211" creationId="{89ADC875-9A97-4DE2-BA05-B3CEB711986A}"/>
          </ac:graphicFrameMkLst>
        </pc:graphicFrameChg>
        <pc:cxnChg chg="add del">
          <ac:chgData name="Shivam Dalmia" userId="7999a76dbd0eb8bf" providerId="LiveId" clId="{BAC89FCB-2114-45A2-BEDE-10633489075A}" dt="2019-01-21T21:29:34.945" v="544" actId="26606"/>
          <ac:cxnSpMkLst>
            <pc:docMk/>
            <pc:sldMk cId="0" sldId="274"/>
            <ac:cxnSpMk id="88" creationId="{ADC544FB-7860-4381-935B-43879C94F627}"/>
          </ac:cxnSpMkLst>
        </pc:cxnChg>
        <pc:cxnChg chg="add">
          <ac:chgData name="Shivam Dalmia" userId="7999a76dbd0eb8bf" providerId="LiveId" clId="{BAC89FCB-2114-45A2-BEDE-10633489075A}" dt="2019-01-21T21:29:50.504" v="546" actId="26606"/>
          <ac:cxnSpMkLst>
            <pc:docMk/>
            <pc:sldMk cId="0" sldId="274"/>
            <ac:cxnSpMk id="92" creationId="{A26C56C6-DCA0-4BFE-A3F6-E379A4E5DCE6}"/>
          </ac:cxnSpMkLst>
        </pc:cxnChg>
        <pc:cxnChg chg="add del">
          <ac:chgData name="Shivam Dalmia" userId="7999a76dbd0eb8bf" providerId="LiveId" clId="{BAC89FCB-2114-45A2-BEDE-10633489075A}" dt="2019-01-21T21:29:50.504" v="546" actId="26606"/>
          <ac:cxnSpMkLst>
            <pc:docMk/>
            <pc:sldMk cId="0" sldId="274"/>
            <ac:cxnSpMk id="210" creationId="{74E776C9-ED67-41B7-B3A3-4DF76EF3ACEE}"/>
          </ac:cxnSpMkLst>
        </pc:cxnChg>
      </pc:sldChg>
      <pc:sldChg chg="addSp delSp modSp mod ord setBg">
        <pc:chgData name="Shivam Dalmia" userId="7999a76dbd0eb8bf" providerId="LiveId" clId="{BAC89FCB-2114-45A2-BEDE-10633489075A}" dt="2019-01-22T19:53:35.385" v="954"/>
        <pc:sldMkLst>
          <pc:docMk/>
          <pc:sldMk cId="0" sldId="275"/>
        </pc:sldMkLst>
        <pc:spChg chg="add">
          <ac:chgData name="Shivam Dalmia" userId="7999a76dbd0eb8bf" providerId="LiveId" clId="{BAC89FCB-2114-45A2-BEDE-10633489075A}" dt="2019-01-21T21:31:34.104" v="569" actId="26606"/>
          <ac:spMkLst>
            <pc:docMk/>
            <pc:sldMk cId="0" sldId="275"/>
            <ac:spMk id="90" creationId="{4281BC32-FF58-4898-A6B5-7B3D059BCEB0}"/>
          </ac:spMkLst>
        </pc:spChg>
        <pc:spChg chg="add">
          <ac:chgData name="Shivam Dalmia" userId="7999a76dbd0eb8bf" providerId="LiveId" clId="{BAC89FCB-2114-45A2-BEDE-10633489075A}" dt="2019-01-21T21:31:34.104" v="569" actId="26606"/>
          <ac:spMkLst>
            <pc:docMk/>
            <pc:sldMk cId="0" sldId="275"/>
            <ac:spMk id="92" creationId="{0D614406-135F-4875-9C87-53822CB19ABB}"/>
          </ac:spMkLst>
        </pc:spChg>
        <pc:spChg chg="add">
          <ac:chgData name="Shivam Dalmia" userId="7999a76dbd0eb8bf" providerId="LiveId" clId="{BAC89FCB-2114-45A2-BEDE-10633489075A}" dt="2019-01-21T21:31:34.104" v="569" actId="26606"/>
          <ac:spMkLst>
            <pc:docMk/>
            <pc:sldMk cId="0" sldId="275"/>
            <ac:spMk id="96" creationId="{C2E5FCF0-567A-448C-A6E3-920BFC702C2F}"/>
          </ac:spMkLst>
        </pc:spChg>
        <pc:spChg chg="mod">
          <ac:chgData name="Shivam Dalmia" userId="7999a76dbd0eb8bf" providerId="LiveId" clId="{BAC89FCB-2114-45A2-BEDE-10633489075A}" dt="2019-01-21T21:31:34.104" v="569" actId="26606"/>
          <ac:spMkLst>
            <pc:docMk/>
            <pc:sldMk cId="0" sldId="275"/>
            <ac:spMk id="210" creationId="{00000000-0000-0000-0000-000000000000}"/>
          </ac:spMkLst>
        </pc:spChg>
        <pc:spChg chg="del mod">
          <ac:chgData name="Shivam Dalmia" userId="7999a76dbd0eb8bf" providerId="LiveId" clId="{BAC89FCB-2114-45A2-BEDE-10633489075A}" dt="2019-01-21T21:31:34.104" v="569" actId="26606"/>
          <ac:spMkLst>
            <pc:docMk/>
            <pc:sldMk cId="0" sldId="275"/>
            <ac:spMk id="211" creationId="{00000000-0000-0000-0000-000000000000}"/>
          </ac:spMkLst>
        </pc:spChg>
        <pc:graphicFrameChg chg="add mod">
          <ac:chgData name="Shivam Dalmia" userId="7999a76dbd0eb8bf" providerId="LiveId" clId="{BAC89FCB-2114-45A2-BEDE-10633489075A}" dt="2019-01-21T23:04:01.209" v="649" actId="12100"/>
          <ac:graphicFrameMkLst>
            <pc:docMk/>
            <pc:sldMk cId="0" sldId="275"/>
            <ac:graphicFrameMk id="213" creationId="{963B00FB-EA56-4393-BCE8-6FA0FED303DF}"/>
          </ac:graphicFrameMkLst>
        </pc:graphicFrameChg>
        <pc:cxnChg chg="add">
          <ac:chgData name="Shivam Dalmia" userId="7999a76dbd0eb8bf" providerId="LiveId" clId="{BAC89FCB-2114-45A2-BEDE-10633489075A}" dt="2019-01-21T21:31:34.104" v="569" actId="26606"/>
          <ac:cxnSpMkLst>
            <pc:docMk/>
            <pc:sldMk cId="0" sldId="275"/>
            <ac:cxnSpMk id="94" creationId="{C6C21149-7D17-44C2-AFB6-4D931DC55FB1}"/>
          </ac:cxnSpMkLst>
        </pc:cxnChg>
      </pc:sldChg>
      <pc:sldChg chg="addSp modSp add">
        <pc:chgData name="Shivam Dalmia" userId="7999a76dbd0eb8bf" providerId="LiveId" clId="{BAC89FCB-2114-45A2-BEDE-10633489075A}" dt="2019-01-22T00:06:44.340" v="806"/>
        <pc:sldMkLst>
          <pc:docMk/>
          <pc:sldMk cId="2820538080" sldId="276"/>
        </pc:sldMkLst>
        <pc:spChg chg="mod">
          <ac:chgData name="Shivam Dalmia" userId="7999a76dbd0eb8bf" providerId="LiveId" clId="{BAC89FCB-2114-45A2-BEDE-10633489075A}" dt="2019-01-21T23:58:07.140" v="656" actId="6549"/>
          <ac:spMkLst>
            <pc:docMk/>
            <pc:sldMk cId="2820538080" sldId="276"/>
            <ac:spMk id="2" creationId="{EB6A7556-41BA-42ED-8A80-280661437F67}"/>
          </ac:spMkLst>
        </pc:spChg>
        <pc:spChg chg="mod">
          <ac:chgData name="Shivam Dalmia" userId="7999a76dbd0eb8bf" providerId="LiveId" clId="{BAC89FCB-2114-45A2-BEDE-10633489075A}" dt="2019-01-21T23:58:55.921" v="666" actId="2711"/>
          <ac:spMkLst>
            <pc:docMk/>
            <pc:sldMk cId="2820538080" sldId="276"/>
            <ac:spMk id="3" creationId="{4C1B1208-992A-4F0D-BAB6-16886CC80187}"/>
          </ac:spMkLst>
        </pc:spChg>
        <pc:spChg chg="add">
          <ac:chgData name="Shivam Dalmia" userId="7999a76dbd0eb8bf" providerId="LiveId" clId="{BAC89FCB-2114-45A2-BEDE-10633489075A}" dt="2019-01-22T00:06:44.340" v="806"/>
          <ac:spMkLst>
            <pc:docMk/>
            <pc:sldMk cId="2820538080" sldId="276"/>
            <ac:spMk id="4" creationId="{53215ECF-B24F-4850-9EAE-1908034D0092}"/>
          </ac:spMkLst>
        </pc:spChg>
      </pc:sldChg>
      <pc:sldChg chg="addSp delSp modSp add">
        <pc:chgData name="Shivam Dalmia" userId="7999a76dbd0eb8bf" providerId="LiveId" clId="{BAC89FCB-2114-45A2-BEDE-10633489075A}" dt="2019-01-22T00:06:41.055" v="805" actId="14100"/>
        <pc:sldMkLst>
          <pc:docMk/>
          <pc:sldMk cId="3937413899" sldId="277"/>
        </pc:sldMkLst>
        <pc:spChg chg="mod">
          <ac:chgData name="Shivam Dalmia" userId="7999a76dbd0eb8bf" providerId="LiveId" clId="{BAC89FCB-2114-45A2-BEDE-10633489075A}" dt="2019-01-22T00:02:52.958" v="775" actId="14100"/>
          <ac:spMkLst>
            <pc:docMk/>
            <pc:sldMk cId="3937413899" sldId="277"/>
            <ac:spMk id="2" creationId="{9B373BD5-47C1-4285-8D3E-984813C65848}"/>
          </ac:spMkLst>
        </pc:spChg>
        <pc:spChg chg="mod">
          <ac:chgData name="Shivam Dalmia" userId="7999a76dbd0eb8bf" providerId="LiveId" clId="{BAC89FCB-2114-45A2-BEDE-10633489075A}" dt="2019-01-22T00:02:35.119" v="751" actId="20577"/>
          <ac:spMkLst>
            <pc:docMk/>
            <pc:sldMk cId="3937413899" sldId="277"/>
            <ac:spMk id="3" creationId="{5A52F12D-90F0-428C-80DA-FEC25AE3B95B}"/>
          </ac:spMkLst>
        </pc:spChg>
        <pc:spChg chg="add del mod">
          <ac:chgData name="Shivam Dalmia" userId="7999a76dbd0eb8bf" providerId="LiveId" clId="{BAC89FCB-2114-45A2-BEDE-10633489075A}" dt="2019-01-22T00:03:44.456" v="798" actId="12084"/>
          <ac:spMkLst>
            <pc:docMk/>
            <pc:sldMk cId="3937413899" sldId="277"/>
            <ac:spMk id="4" creationId="{87CFA90F-B0DE-488E-8B26-86501F802576}"/>
          </ac:spMkLst>
        </pc:spChg>
        <pc:spChg chg="mod">
          <ac:chgData name="Shivam Dalmia" userId="7999a76dbd0eb8bf" providerId="LiveId" clId="{BAC89FCB-2114-45A2-BEDE-10633489075A}" dt="2019-01-22T00:06:41.055" v="805" actId="14100"/>
          <ac:spMkLst>
            <pc:docMk/>
            <pc:sldMk cId="3937413899" sldId="277"/>
            <ac:spMk id="6" creationId="{2FA967FB-D8D0-4537-9202-3B8D84EE5133}"/>
          </ac:spMkLst>
        </pc:spChg>
        <pc:graphicFrameChg chg="add mod">
          <ac:chgData name="Shivam Dalmia" userId="7999a76dbd0eb8bf" providerId="LiveId" clId="{BAC89FCB-2114-45A2-BEDE-10633489075A}" dt="2019-01-22T00:04:23.642" v="804" actId="12100"/>
          <ac:graphicFrameMkLst>
            <pc:docMk/>
            <pc:sldMk cId="3937413899" sldId="277"/>
            <ac:graphicFrameMk id="5" creationId="{64216950-E52B-49EF-A81B-6C13F55CCC3B}"/>
          </ac:graphicFrameMkLst>
        </pc:graphicFrameChg>
      </pc:sldChg>
    </pc:docChg>
  </pc:docChgLst>
</pc:chgInfo>
</file>

<file path=ppt/diagrams/_rels/data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A1C280-9B8E-415C-B0FA-F4136F1F450A}" type="doc">
      <dgm:prSet loTypeId="urn:microsoft.com/office/officeart/2005/8/layout/list1" loCatId="list" qsTypeId="urn:microsoft.com/office/officeart/2005/8/quickstyle/simple2" qsCatId="simple" csTypeId="urn:microsoft.com/office/officeart/2005/8/colors/accent1_2" csCatId="accent1"/>
      <dgm:spPr/>
      <dgm:t>
        <a:bodyPr/>
        <a:lstStyle/>
        <a:p>
          <a:endParaRPr lang="en-US"/>
        </a:p>
      </dgm:t>
    </dgm:pt>
    <dgm:pt modelId="{9912FC84-A4A2-4130-AD63-8CC4D81921B6}">
      <dgm:prSet/>
      <dgm:spPr/>
      <dgm:t>
        <a:bodyPr/>
        <a:lstStyle/>
        <a:p>
          <a:r>
            <a:rPr lang="en-US" b="1" i="0"/>
            <a:t>Windows</a:t>
          </a:r>
          <a:endParaRPr lang="en-US"/>
        </a:p>
      </dgm:t>
    </dgm:pt>
    <dgm:pt modelId="{65BBD4A6-282A-4F02-B682-4992B51E61BC}" type="parTrans" cxnId="{02ACD303-1824-455F-9BFC-46A50D2D62C6}">
      <dgm:prSet/>
      <dgm:spPr/>
      <dgm:t>
        <a:bodyPr/>
        <a:lstStyle/>
        <a:p>
          <a:endParaRPr lang="en-US"/>
        </a:p>
      </dgm:t>
    </dgm:pt>
    <dgm:pt modelId="{379B0979-4DE0-4288-A9AE-6EADC6648099}" type="sibTrans" cxnId="{02ACD303-1824-455F-9BFC-46A50D2D62C6}">
      <dgm:prSet/>
      <dgm:spPr/>
      <dgm:t>
        <a:bodyPr/>
        <a:lstStyle/>
        <a:p>
          <a:endParaRPr lang="en-US"/>
        </a:p>
      </dgm:t>
    </dgm:pt>
    <dgm:pt modelId="{C5E13484-0D6B-4DD5-A707-134FCFC97876}">
      <dgm:prSet/>
      <dgm:spPr/>
      <dgm:t>
        <a:bodyPr/>
        <a:lstStyle/>
        <a:p>
          <a:r>
            <a:rPr lang="en-US" b="0" i="0"/>
            <a:t>Installshield</a:t>
          </a:r>
          <a:endParaRPr lang="en-US"/>
        </a:p>
      </dgm:t>
    </dgm:pt>
    <dgm:pt modelId="{026456D5-C358-493E-9BB8-1A7E685F7C6A}" type="parTrans" cxnId="{BF2C85A0-AAC8-4800-80CB-22D379A5A688}">
      <dgm:prSet/>
      <dgm:spPr/>
      <dgm:t>
        <a:bodyPr/>
        <a:lstStyle/>
        <a:p>
          <a:endParaRPr lang="en-US"/>
        </a:p>
      </dgm:t>
    </dgm:pt>
    <dgm:pt modelId="{F11BBF2E-1BA8-4AD8-9A27-B7FB5958998F}" type="sibTrans" cxnId="{BF2C85A0-AAC8-4800-80CB-22D379A5A688}">
      <dgm:prSet/>
      <dgm:spPr/>
      <dgm:t>
        <a:bodyPr/>
        <a:lstStyle/>
        <a:p>
          <a:endParaRPr lang="en-US"/>
        </a:p>
      </dgm:t>
    </dgm:pt>
    <dgm:pt modelId="{F125AAD5-1CCB-4C03-AD53-53CFC7189514}">
      <dgm:prSet/>
      <dgm:spPr/>
      <dgm:t>
        <a:bodyPr/>
        <a:lstStyle/>
        <a:p>
          <a:r>
            <a:rPr lang="en-US" b="0" i="0"/>
            <a:t>Microsoft/Windows Installer</a:t>
          </a:r>
          <a:endParaRPr lang="en-US"/>
        </a:p>
      </dgm:t>
    </dgm:pt>
    <dgm:pt modelId="{1E2A129A-FC17-492A-9D88-033171221D3C}" type="parTrans" cxnId="{A4EB18AB-85F4-44B6-B912-506E0A4C1982}">
      <dgm:prSet/>
      <dgm:spPr/>
      <dgm:t>
        <a:bodyPr/>
        <a:lstStyle/>
        <a:p>
          <a:endParaRPr lang="en-US"/>
        </a:p>
      </dgm:t>
    </dgm:pt>
    <dgm:pt modelId="{170D9B6D-7D87-4ADE-AA6D-8D090C199F48}" type="sibTrans" cxnId="{A4EB18AB-85F4-44B6-B912-506E0A4C1982}">
      <dgm:prSet/>
      <dgm:spPr/>
      <dgm:t>
        <a:bodyPr/>
        <a:lstStyle/>
        <a:p>
          <a:endParaRPr lang="en-US"/>
        </a:p>
      </dgm:t>
    </dgm:pt>
    <dgm:pt modelId="{556A85C3-2A7B-4404-B2CC-B8B1FE89733B}">
      <dgm:prSet/>
      <dgm:spPr/>
      <dgm:t>
        <a:bodyPr/>
        <a:lstStyle/>
        <a:p>
          <a:r>
            <a:rPr lang="en-US" b="1" i="0"/>
            <a:t>OS X </a:t>
          </a:r>
          <a:endParaRPr lang="en-US"/>
        </a:p>
      </dgm:t>
    </dgm:pt>
    <dgm:pt modelId="{FB44C15A-268B-4914-8696-59250A12B422}" type="parTrans" cxnId="{954ACF74-813A-4EF7-AC06-36F409C59BEC}">
      <dgm:prSet/>
      <dgm:spPr/>
      <dgm:t>
        <a:bodyPr/>
        <a:lstStyle/>
        <a:p>
          <a:endParaRPr lang="en-US"/>
        </a:p>
      </dgm:t>
    </dgm:pt>
    <dgm:pt modelId="{19CD2BCD-DEB8-47A2-9034-45B330F33DE8}" type="sibTrans" cxnId="{954ACF74-813A-4EF7-AC06-36F409C59BEC}">
      <dgm:prSet/>
      <dgm:spPr/>
      <dgm:t>
        <a:bodyPr/>
        <a:lstStyle/>
        <a:p>
          <a:endParaRPr lang="en-US"/>
        </a:p>
      </dgm:t>
    </dgm:pt>
    <dgm:pt modelId="{634B974E-0123-474B-A2D5-1CB8CB76CEAE}">
      <dgm:prSet/>
      <dgm:spPr/>
      <dgm:t>
        <a:bodyPr/>
        <a:lstStyle/>
        <a:p>
          <a:r>
            <a:rPr lang="en-US" b="0" i="0"/>
            <a:t>Drag and drop from .dmg mount -&gt; Applications folder</a:t>
          </a:r>
          <a:endParaRPr lang="en-US"/>
        </a:p>
      </dgm:t>
    </dgm:pt>
    <dgm:pt modelId="{036F8CEE-990D-4231-AC77-1FAFF3D99E49}" type="parTrans" cxnId="{64F2580B-5910-4525-B02E-80BEB03EBE82}">
      <dgm:prSet/>
      <dgm:spPr/>
      <dgm:t>
        <a:bodyPr/>
        <a:lstStyle/>
        <a:p>
          <a:endParaRPr lang="en-US"/>
        </a:p>
      </dgm:t>
    </dgm:pt>
    <dgm:pt modelId="{6F6EBD11-E753-4CCA-B41D-FFA3F3619BFE}" type="sibTrans" cxnId="{64F2580B-5910-4525-B02E-80BEB03EBE82}">
      <dgm:prSet/>
      <dgm:spPr/>
      <dgm:t>
        <a:bodyPr/>
        <a:lstStyle/>
        <a:p>
          <a:endParaRPr lang="en-US"/>
        </a:p>
      </dgm:t>
    </dgm:pt>
    <dgm:pt modelId="{C775070F-E831-40B5-B04B-007E77855FED}">
      <dgm:prSet/>
      <dgm:spPr/>
      <dgm:t>
        <a:bodyPr/>
        <a:lstStyle/>
        <a:p>
          <a:r>
            <a:rPr lang="en-US" b="1" i="0"/>
            <a:t>Linux </a:t>
          </a:r>
          <a:endParaRPr lang="en-US"/>
        </a:p>
      </dgm:t>
    </dgm:pt>
    <dgm:pt modelId="{71D3ACCE-E58A-4C5F-B373-5551449171C2}" type="parTrans" cxnId="{6ED0A69B-61AB-44F9-AFCF-8F37F34A7B05}">
      <dgm:prSet/>
      <dgm:spPr/>
      <dgm:t>
        <a:bodyPr/>
        <a:lstStyle/>
        <a:p>
          <a:endParaRPr lang="en-US"/>
        </a:p>
      </dgm:t>
    </dgm:pt>
    <dgm:pt modelId="{418A3E64-2EAB-465A-8DBC-8F6B953FFA48}" type="sibTrans" cxnId="{6ED0A69B-61AB-44F9-AFCF-8F37F34A7B05}">
      <dgm:prSet/>
      <dgm:spPr/>
      <dgm:t>
        <a:bodyPr/>
        <a:lstStyle/>
        <a:p>
          <a:endParaRPr lang="en-US"/>
        </a:p>
      </dgm:t>
    </dgm:pt>
    <dgm:pt modelId="{6A396890-C283-492C-940D-EB5A76DC6653}">
      <dgm:prSet/>
      <dgm:spPr/>
      <dgm:t>
        <a:bodyPr/>
        <a:lstStyle/>
        <a:p>
          <a:r>
            <a:rPr lang="en-US" b="0" i="0"/>
            <a:t>rpm(Redhat Package Management)</a:t>
          </a:r>
          <a:endParaRPr lang="en-US"/>
        </a:p>
      </dgm:t>
    </dgm:pt>
    <dgm:pt modelId="{CC5C219F-25EE-4387-AEE9-B34519A12711}" type="parTrans" cxnId="{7D985765-6611-46C4-9233-E9717C8D80E3}">
      <dgm:prSet/>
      <dgm:spPr/>
      <dgm:t>
        <a:bodyPr/>
        <a:lstStyle/>
        <a:p>
          <a:endParaRPr lang="en-US"/>
        </a:p>
      </dgm:t>
    </dgm:pt>
    <dgm:pt modelId="{C699658B-5606-4244-8763-E22605DEF9DE}" type="sibTrans" cxnId="{7D985765-6611-46C4-9233-E9717C8D80E3}">
      <dgm:prSet/>
      <dgm:spPr/>
      <dgm:t>
        <a:bodyPr/>
        <a:lstStyle/>
        <a:p>
          <a:endParaRPr lang="en-US"/>
        </a:p>
      </dgm:t>
    </dgm:pt>
    <dgm:pt modelId="{B36D1C81-F7C1-4A05-9BCE-1B9D5E5C699D}">
      <dgm:prSet/>
      <dgm:spPr/>
      <dgm:t>
        <a:bodyPr/>
        <a:lstStyle/>
        <a:p>
          <a:r>
            <a:rPr lang="en-US" b="0" i="0"/>
            <a:t>RedHat Linux (.rpm)</a:t>
          </a:r>
          <a:endParaRPr lang="en-US"/>
        </a:p>
      </dgm:t>
    </dgm:pt>
    <dgm:pt modelId="{03954E5B-FCDF-49D7-A145-1151619341AA}" type="parTrans" cxnId="{B0B89ED3-FFAE-42AB-9C66-BD2FEEB9646D}">
      <dgm:prSet/>
      <dgm:spPr/>
      <dgm:t>
        <a:bodyPr/>
        <a:lstStyle/>
        <a:p>
          <a:endParaRPr lang="en-US"/>
        </a:p>
      </dgm:t>
    </dgm:pt>
    <dgm:pt modelId="{AF122C64-9E3C-4E09-8381-8DD884907AD2}" type="sibTrans" cxnId="{B0B89ED3-FFAE-42AB-9C66-BD2FEEB9646D}">
      <dgm:prSet/>
      <dgm:spPr/>
      <dgm:t>
        <a:bodyPr/>
        <a:lstStyle/>
        <a:p>
          <a:endParaRPr lang="en-US"/>
        </a:p>
      </dgm:t>
    </dgm:pt>
    <dgm:pt modelId="{76923A18-236C-4968-999B-955E22E97C61}">
      <dgm:prSet/>
      <dgm:spPr/>
      <dgm:t>
        <a:bodyPr/>
        <a:lstStyle/>
        <a:p>
          <a:r>
            <a:rPr lang="en-US" b="0" i="0"/>
            <a:t>apt-get(Advanced Package Tool)</a:t>
          </a:r>
          <a:endParaRPr lang="en-US"/>
        </a:p>
      </dgm:t>
    </dgm:pt>
    <dgm:pt modelId="{B5142DDC-09E5-43B4-A771-25F192D7FEC0}" type="parTrans" cxnId="{987E5150-D2FF-406B-9CB1-0ADFADB4C24D}">
      <dgm:prSet/>
      <dgm:spPr/>
      <dgm:t>
        <a:bodyPr/>
        <a:lstStyle/>
        <a:p>
          <a:endParaRPr lang="en-US"/>
        </a:p>
      </dgm:t>
    </dgm:pt>
    <dgm:pt modelId="{12DBD641-8260-4291-BC7A-F81647298AD2}" type="sibTrans" cxnId="{987E5150-D2FF-406B-9CB1-0ADFADB4C24D}">
      <dgm:prSet/>
      <dgm:spPr/>
      <dgm:t>
        <a:bodyPr/>
        <a:lstStyle/>
        <a:p>
          <a:endParaRPr lang="en-US"/>
        </a:p>
      </dgm:t>
    </dgm:pt>
    <dgm:pt modelId="{7977B017-C9CE-42A0-8829-355DF21DA4E1}">
      <dgm:prSet/>
      <dgm:spPr/>
      <dgm:t>
        <a:bodyPr/>
        <a:lstStyle/>
        <a:p>
          <a:r>
            <a:rPr lang="en-US" b="0" i="0"/>
            <a:t>Debian Linux, Ubuntu Linux (.deb)</a:t>
          </a:r>
          <a:endParaRPr lang="en-US"/>
        </a:p>
      </dgm:t>
    </dgm:pt>
    <dgm:pt modelId="{1DC5FCD1-241B-497B-93A5-0D2498953220}" type="parTrans" cxnId="{D2AFF18F-1A20-4697-9748-5B8DCD4B1670}">
      <dgm:prSet/>
      <dgm:spPr/>
      <dgm:t>
        <a:bodyPr/>
        <a:lstStyle/>
        <a:p>
          <a:endParaRPr lang="en-US"/>
        </a:p>
      </dgm:t>
    </dgm:pt>
    <dgm:pt modelId="{BE3D1268-CBE1-461C-A506-28C667149564}" type="sibTrans" cxnId="{D2AFF18F-1A20-4697-9748-5B8DCD4B1670}">
      <dgm:prSet/>
      <dgm:spPr/>
      <dgm:t>
        <a:bodyPr/>
        <a:lstStyle/>
        <a:p>
          <a:endParaRPr lang="en-US"/>
        </a:p>
      </dgm:t>
    </dgm:pt>
    <dgm:pt modelId="{B9953EFE-0D3E-44C8-B849-6ADBC0FD1E99}">
      <dgm:prSet/>
      <dgm:spPr/>
      <dgm:t>
        <a:bodyPr/>
        <a:lstStyle/>
        <a:p>
          <a:r>
            <a:rPr lang="en-US" b="1" i="0"/>
            <a:t>Good old build process</a:t>
          </a:r>
          <a:endParaRPr lang="en-US"/>
        </a:p>
      </dgm:t>
    </dgm:pt>
    <dgm:pt modelId="{30A07D86-BBD4-4995-9310-E9CD38CB8D4C}" type="parTrans" cxnId="{A10D2F65-2F6C-4070-8FC6-C0FE5A7C30A6}">
      <dgm:prSet/>
      <dgm:spPr/>
      <dgm:t>
        <a:bodyPr/>
        <a:lstStyle/>
        <a:p>
          <a:endParaRPr lang="en-US"/>
        </a:p>
      </dgm:t>
    </dgm:pt>
    <dgm:pt modelId="{3B1DCC04-1A8F-400E-81D9-2979FF6CE118}" type="sibTrans" cxnId="{A10D2F65-2F6C-4070-8FC6-C0FE5A7C30A6}">
      <dgm:prSet/>
      <dgm:spPr/>
      <dgm:t>
        <a:bodyPr/>
        <a:lstStyle/>
        <a:p>
          <a:endParaRPr lang="en-US"/>
        </a:p>
      </dgm:t>
    </dgm:pt>
    <dgm:pt modelId="{D12E3C23-10E9-44B5-A8AF-E3CA1BC3205B}">
      <dgm:prSet/>
      <dgm:spPr/>
      <dgm:t>
        <a:bodyPr/>
        <a:lstStyle/>
        <a:p>
          <a:r>
            <a:rPr lang="en-US" b="1" i="0"/>
            <a:t>configure, make, make install </a:t>
          </a:r>
          <a:endParaRPr lang="en-US"/>
        </a:p>
      </dgm:t>
    </dgm:pt>
    <dgm:pt modelId="{967A0C23-B590-4205-B55C-15D8CFC3E7D5}" type="parTrans" cxnId="{38518422-D2E7-4A14-B52E-6CD6E49976AA}">
      <dgm:prSet/>
      <dgm:spPr/>
      <dgm:t>
        <a:bodyPr/>
        <a:lstStyle/>
        <a:p>
          <a:endParaRPr lang="en-US"/>
        </a:p>
      </dgm:t>
    </dgm:pt>
    <dgm:pt modelId="{B8C61DA0-0999-4830-B486-0676F48FCCDF}" type="sibTrans" cxnId="{38518422-D2E7-4A14-B52E-6CD6E49976AA}">
      <dgm:prSet/>
      <dgm:spPr/>
      <dgm:t>
        <a:bodyPr/>
        <a:lstStyle/>
        <a:p>
          <a:endParaRPr lang="en-US"/>
        </a:p>
      </dgm:t>
    </dgm:pt>
    <dgm:pt modelId="{75CF056C-2E09-476E-A820-9636ADAB6F82}" type="pres">
      <dgm:prSet presAssocID="{2CA1C280-9B8E-415C-B0FA-F4136F1F450A}" presName="linear" presStyleCnt="0">
        <dgm:presLayoutVars>
          <dgm:dir/>
          <dgm:animLvl val="lvl"/>
          <dgm:resizeHandles val="exact"/>
        </dgm:presLayoutVars>
      </dgm:prSet>
      <dgm:spPr/>
    </dgm:pt>
    <dgm:pt modelId="{DC9B8B97-A845-407E-BDF4-2445D3BF1E5B}" type="pres">
      <dgm:prSet presAssocID="{9912FC84-A4A2-4130-AD63-8CC4D81921B6}" presName="parentLin" presStyleCnt="0"/>
      <dgm:spPr/>
    </dgm:pt>
    <dgm:pt modelId="{EEC6FC88-AF44-4A2B-9CD5-E7E3F8E1ABD7}" type="pres">
      <dgm:prSet presAssocID="{9912FC84-A4A2-4130-AD63-8CC4D81921B6}" presName="parentLeftMargin" presStyleLbl="node1" presStyleIdx="0" presStyleCnt="3"/>
      <dgm:spPr/>
    </dgm:pt>
    <dgm:pt modelId="{B7E9D694-7392-4033-9ACC-C82AF3C07028}" type="pres">
      <dgm:prSet presAssocID="{9912FC84-A4A2-4130-AD63-8CC4D81921B6}" presName="parentText" presStyleLbl="node1" presStyleIdx="0" presStyleCnt="3">
        <dgm:presLayoutVars>
          <dgm:chMax val="0"/>
          <dgm:bulletEnabled val="1"/>
        </dgm:presLayoutVars>
      </dgm:prSet>
      <dgm:spPr/>
    </dgm:pt>
    <dgm:pt modelId="{52B3A15F-00BA-4117-873F-7E2DB9C7AEE8}" type="pres">
      <dgm:prSet presAssocID="{9912FC84-A4A2-4130-AD63-8CC4D81921B6}" presName="negativeSpace" presStyleCnt="0"/>
      <dgm:spPr/>
    </dgm:pt>
    <dgm:pt modelId="{52EEA7A2-03BB-403C-BB01-236E0F3B1DDE}" type="pres">
      <dgm:prSet presAssocID="{9912FC84-A4A2-4130-AD63-8CC4D81921B6}" presName="childText" presStyleLbl="conFgAcc1" presStyleIdx="0" presStyleCnt="3">
        <dgm:presLayoutVars>
          <dgm:bulletEnabled val="1"/>
        </dgm:presLayoutVars>
      </dgm:prSet>
      <dgm:spPr/>
    </dgm:pt>
    <dgm:pt modelId="{E5A43960-161A-49F3-B899-A4A3B40529DE}" type="pres">
      <dgm:prSet presAssocID="{379B0979-4DE0-4288-A9AE-6EADC6648099}" presName="spaceBetweenRectangles" presStyleCnt="0"/>
      <dgm:spPr/>
    </dgm:pt>
    <dgm:pt modelId="{A8E85219-BEB0-4243-B8C8-4DB82CC3F55D}" type="pres">
      <dgm:prSet presAssocID="{556A85C3-2A7B-4404-B2CC-B8B1FE89733B}" presName="parentLin" presStyleCnt="0"/>
      <dgm:spPr/>
    </dgm:pt>
    <dgm:pt modelId="{F1A6CC36-632F-4E93-A9DF-90764A627B40}" type="pres">
      <dgm:prSet presAssocID="{556A85C3-2A7B-4404-B2CC-B8B1FE89733B}" presName="parentLeftMargin" presStyleLbl="node1" presStyleIdx="0" presStyleCnt="3"/>
      <dgm:spPr/>
    </dgm:pt>
    <dgm:pt modelId="{85A29800-A906-4BE7-89D7-794233CA2E24}" type="pres">
      <dgm:prSet presAssocID="{556A85C3-2A7B-4404-B2CC-B8B1FE89733B}" presName="parentText" presStyleLbl="node1" presStyleIdx="1" presStyleCnt="3">
        <dgm:presLayoutVars>
          <dgm:chMax val="0"/>
          <dgm:bulletEnabled val="1"/>
        </dgm:presLayoutVars>
      </dgm:prSet>
      <dgm:spPr/>
    </dgm:pt>
    <dgm:pt modelId="{49F37420-778F-4695-AB27-7420C3A66DC9}" type="pres">
      <dgm:prSet presAssocID="{556A85C3-2A7B-4404-B2CC-B8B1FE89733B}" presName="negativeSpace" presStyleCnt="0"/>
      <dgm:spPr/>
    </dgm:pt>
    <dgm:pt modelId="{A88BE20C-007D-424F-9912-1C0BB929BB0E}" type="pres">
      <dgm:prSet presAssocID="{556A85C3-2A7B-4404-B2CC-B8B1FE89733B}" presName="childText" presStyleLbl="conFgAcc1" presStyleIdx="1" presStyleCnt="3">
        <dgm:presLayoutVars>
          <dgm:bulletEnabled val="1"/>
        </dgm:presLayoutVars>
      </dgm:prSet>
      <dgm:spPr/>
    </dgm:pt>
    <dgm:pt modelId="{AAA01EF2-10DE-4AD4-9895-CF5B41A73D40}" type="pres">
      <dgm:prSet presAssocID="{19CD2BCD-DEB8-47A2-9034-45B330F33DE8}" presName="spaceBetweenRectangles" presStyleCnt="0"/>
      <dgm:spPr/>
    </dgm:pt>
    <dgm:pt modelId="{E6A04FA5-1157-4707-AE2A-65584E85F58C}" type="pres">
      <dgm:prSet presAssocID="{C775070F-E831-40B5-B04B-007E77855FED}" presName="parentLin" presStyleCnt="0"/>
      <dgm:spPr/>
    </dgm:pt>
    <dgm:pt modelId="{0395D342-D9CB-4C2F-B027-59BFAC2F920F}" type="pres">
      <dgm:prSet presAssocID="{C775070F-E831-40B5-B04B-007E77855FED}" presName="parentLeftMargin" presStyleLbl="node1" presStyleIdx="1" presStyleCnt="3"/>
      <dgm:spPr/>
    </dgm:pt>
    <dgm:pt modelId="{A69193E6-20AD-4AAA-B685-E4BCB4F96B2F}" type="pres">
      <dgm:prSet presAssocID="{C775070F-E831-40B5-B04B-007E77855FED}" presName="parentText" presStyleLbl="node1" presStyleIdx="2" presStyleCnt="3">
        <dgm:presLayoutVars>
          <dgm:chMax val="0"/>
          <dgm:bulletEnabled val="1"/>
        </dgm:presLayoutVars>
      </dgm:prSet>
      <dgm:spPr/>
    </dgm:pt>
    <dgm:pt modelId="{D229A24F-A88B-43D7-BD45-8D27137D86F1}" type="pres">
      <dgm:prSet presAssocID="{C775070F-E831-40B5-B04B-007E77855FED}" presName="negativeSpace" presStyleCnt="0"/>
      <dgm:spPr/>
    </dgm:pt>
    <dgm:pt modelId="{226073C8-CCFF-4736-8369-144D740891C4}" type="pres">
      <dgm:prSet presAssocID="{C775070F-E831-40B5-B04B-007E77855FED}" presName="childText" presStyleLbl="conFgAcc1" presStyleIdx="2" presStyleCnt="3">
        <dgm:presLayoutVars>
          <dgm:bulletEnabled val="1"/>
        </dgm:presLayoutVars>
      </dgm:prSet>
      <dgm:spPr/>
    </dgm:pt>
  </dgm:ptLst>
  <dgm:cxnLst>
    <dgm:cxn modelId="{02ACD303-1824-455F-9BFC-46A50D2D62C6}" srcId="{2CA1C280-9B8E-415C-B0FA-F4136F1F450A}" destId="{9912FC84-A4A2-4130-AD63-8CC4D81921B6}" srcOrd="0" destOrd="0" parTransId="{65BBD4A6-282A-4F02-B682-4992B51E61BC}" sibTransId="{379B0979-4DE0-4288-A9AE-6EADC6648099}"/>
    <dgm:cxn modelId="{64F2580B-5910-4525-B02E-80BEB03EBE82}" srcId="{556A85C3-2A7B-4404-B2CC-B8B1FE89733B}" destId="{634B974E-0123-474B-A2D5-1CB8CB76CEAE}" srcOrd="0" destOrd="0" parTransId="{036F8CEE-990D-4231-AC77-1FAFF3D99E49}" sibTransId="{6F6EBD11-E753-4CCA-B41D-FFA3F3619BFE}"/>
    <dgm:cxn modelId="{4768F70B-A793-46DF-BB7D-B5BEB154382C}" type="presOf" srcId="{C775070F-E831-40B5-B04B-007E77855FED}" destId="{0395D342-D9CB-4C2F-B027-59BFAC2F920F}" srcOrd="0" destOrd="0" presId="urn:microsoft.com/office/officeart/2005/8/layout/list1"/>
    <dgm:cxn modelId="{5A922E10-7482-4BBE-A7C7-388C962F54AC}" type="presOf" srcId="{B9953EFE-0D3E-44C8-B849-6ADBC0FD1E99}" destId="{226073C8-CCFF-4736-8369-144D740891C4}" srcOrd="0" destOrd="4" presId="urn:microsoft.com/office/officeart/2005/8/layout/list1"/>
    <dgm:cxn modelId="{CAC33911-9652-4F6D-9435-FA19AAA5C56B}" type="presOf" srcId="{6A396890-C283-492C-940D-EB5A76DC6653}" destId="{226073C8-CCFF-4736-8369-144D740891C4}" srcOrd="0" destOrd="0" presId="urn:microsoft.com/office/officeart/2005/8/layout/list1"/>
    <dgm:cxn modelId="{8D7FE911-3118-432B-A053-410D4FA73600}" type="presOf" srcId="{7977B017-C9CE-42A0-8829-355DF21DA4E1}" destId="{226073C8-CCFF-4736-8369-144D740891C4}" srcOrd="0" destOrd="3" presId="urn:microsoft.com/office/officeart/2005/8/layout/list1"/>
    <dgm:cxn modelId="{0A300912-8EF4-4B65-AE45-038DAE0A3117}" type="presOf" srcId="{B36D1C81-F7C1-4A05-9BCE-1B9D5E5C699D}" destId="{226073C8-CCFF-4736-8369-144D740891C4}" srcOrd="0" destOrd="1" presId="urn:microsoft.com/office/officeart/2005/8/layout/list1"/>
    <dgm:cxn modelId="{F01CF714-0A0E-431A-9A47-4295FB96AAFA}" type="presOf" srcId="{556A85C3-2A7B-4404-B2CC-B8B1FE89733B}" destId="{F1A6CC36-632F-4E93-A9DF-90764A627B40}" srcOrd="0" destOrd="0" presId="urn:microsoft.com/office/officeart/2005/8/layout/list1"/>
    <dgm:cxn modelId="{38518422-D2E7-4A14-B52E-6CD6E49976AA}" srcId="{B9953EFE-0D3E-44C8-B849-6ADBC0FD1E99}" destId="{D12E3C23-10E9-44B5-A8AF-E3CA1BC3205B}" srcOrd="0" destOrd="0" parTransId="{967A0C23-B590-4205-B55C-15D8CFC3E7D5}" sibTransId="{B8C61DA0-0999-4830-B486-0676F48FCCDF}"/>
    <dgm:cxn modelId="{E789C92C-969C-4665-9793-FA51C2F109E3}" type="presOf" srcId="{634B974E-0123-474B-A2D5-1CB8CB76CEAE}" destId="{A88BE20C-007D-424F-9912-1C0BB929BB0E}" srcOrd="0" destOrd="0" presId="urn:microsoft.com/office/officeart/2005/8/layout/list1"/>
    <dgm:cxn modelId="{59F09E33-0AC8-452D-8A76-A39DFA9A0000}" type="presOf" srcId="{2CA1C280-9B8E-415C-B0FA-F4136F1F450A}" destId="{75CF056C-2E09-476E-A820-9636ADAB6F82}" srcOrd="0" destOrd="0" presId="urn:microsoft.com/office/officeart/2005/8/layout/list1"/>
    <dgm:cxn modelId="{9418DD62-B9E5-472B-B5B7-98B1856D2CF9}" type="presOf" srcId="{C5E13484-0D6B-4DD5-A707-134FCFC97876}" destId="{52EEA7A2-03BB-403C-BB01-236E0F3B1DDE}" srcOrd="0" destOrd="0" presId="urn:microsoft.com/office/officeart/2005/8/layout/list1"/>
    <dgm:cxn modelId="{A10D2F65-2F6C-4070-8FC6-C0FE5A7C30A6}" srcId="{C775070F-E831-40B5-B04B-007E77855FED}" destId="{B9953EFE-0D3E-44C8-B849-6ADBC0FD1E99}" srcOrd="2" destOrd="0" parTransId="{30A07D86-BBD4-4995-9310-E9CD38CB8D4C}" sibTransId="{3B1DCC04-1A8F-400E-81D9-2979FF6CE118}"/>
    <dgm:cxn modelId="{7D985765-6611-46C4-9233-E9717C8D80E3}" srcId="{C775070F-E831-40B5-B04B-007E77855FED}" destId="{6A396890-C283-492C-940D-EB5A76DC6653}" srcOrd="0" destOrd="0" parTransId="{CC5C219F-25EE-4387-AEE9-B34519A12711}" sibTransId="{C699658B-5606-4244-8763-E22605DEF9DE}"/>
    <dgm:cxn modelId="{987E5150-D2FF-406B-9CB1-0ADFADB4C24D}" srcId="{C775070F-E831-40B5-B04B-007E77855FED}" destId="{76923A18-236C-4968-999B-955E22E97C61}" srcOrd="1" destOrd="0" parTransId="{B5142DDC-09E5-43B4-A771-25F192D7FEC0}" sibTransId="{12DBD641-8260-4291-BC7A-F81647298AD2}"/>
    <dgm:cxn modelId="{F1E81771-A8D4-402F-8E37-022F2926B4B6}" type="presOf" srcId="{9912FC84-A4A2-4130-AD63-8CC4D81921B6}" destId="{EEC6FC88-AF44-4A2B-9CD5-E7E3F8E1ABD7}" srcOrd="0" destOrd="0" presId="urn:microsoft.com/office/officeart/2005/8/layout/list1"/>
    <dgm:cxn modelId="{954ACF74-813A-4EF7-AC06-36F409C59BEC}" srcId="{2CA1C280-9B8E-415C-B0FA-F4136F1F450A}" destId="{556A85C3-2A7B-4404-B2CC-B8B1FE89733B}" srcOrd="1" destOrd="0" parTransId="{FB44C15A-268B-4914-8696-59250A12B422}" sibTransId="{19CD2BCD-DEB8-47A2-9034-45B330F33DE8}"/>
    <dgm:cxn modelId="{A9C81579-5FCD-4D12-A169-659E0A8C4D2C}" type="presOf" srcId="{F125AAD5-1CCB-4C03-AD53-53CFC7189514}" destId="{52EEA7A2-03BB-403C-BB01-236E0F3B1DDE}" srcOrd="0" destOrd="1" presId="urn:microsoft.com/office/officeart/2005/8/layout/list1"/>
    <dgm:cxn modelId="{A6BB4C7F-80F7-4D64-A378-8BDB988E7EF0}" type="presOf" srcId="{D12E3C23-10E9-44B5-A8AF-E3CA1BC3205B}" destId="{226073C8-CCFF-4736-8369-144D740891C4}" srcOrd="0" destOrd="5" presId="urn:microsoft.com/office/officeart/2005/8/layout/list1"/>
    <dgm:cxn modelId="{D2AFF18F-1A20-4697-9748-5B8DCD4B1670}" srcId="{76923A18-236C-4968-999B-955E22E97C61}" destId="{7977B017-C9CE-42A0-8829-355DF21DA4E1}" srcOrd="0" destOrd="0" parTransId="{1DC5FCD1-241B-497B-93A5-0D2498953220}" sibTransId="{BE3D1268-CBE1-461C-A506-28C667149564}"/>
    <dgm:cxn modelId="{6ED0A69B-61AB-44F9-AFCF-8F37F34A7B05}" srcId="{2CA1C280-9B8E-415C-B0FA-F4136F1F450A}" destId="{C775070F-E831-40B5-B04B-007E77855FED}" srcOrd="2" destOrd="0" parTransId="{71D3ACCE-E58A-4C5F-B373-5551449171C2}" sibTransId="{418A3E64-2EAB-465A-8DBC-8F6B953FFA48}"/>
    <dgm:cxn modelId="{BF2C85A0-AAC8-4800-80CB-22D379A5A688}" srcId="{9912FC84-A4A2-4130-AD63-8CC4D81921B6}" destId="{C5E13484-0D6B-4DD5-A707-134FCFC97876}" srcOrd="0" destOrd="0" parTransId="{026456D5-C358-493E-9BB8-1A7E685F7C6A}" sibTransId="{F11BBF2E-1BA8-4AD8-9A27-B7FB5958998F}"/>
    <dgm:cxn modelId="{A4EB18AB-85F4-44B6-B912-506E0A4C1982}" srcId="{9912FC84-A4A2-4130-AD63-8CC4D81921B6}" destId="{F125AAD5-1CCB-4C03-AD53-53CFC7189514}" srcOrd="1" destOrd="0" parTransId="{1E2A129A-FC17-492A-9D88-033171221D3C}" sibTransId="{170D9B6D-7D87-4ADE-AA6D-8D090C199F48}"/>
    <dgm:cxn modelId="{C88100B6-7022-4663-A33D-2DE8E109E8C8}" type="presOf" srcId="{C775070F-E831-40B5-B04B-007E77855FED}" destId="{A69193E6-20AD-4AAA-B685-E4BCB4F96B2F}" srcOrd="1" destOrd="0" presId="urn:microsoft.com/office/officeart/2005/8/layout/list1"/>
    <dgm:cxn modelId="{B0B89ED3-FFAE-42AB-9C66-BD2FEEB9646D}" srcId="{6A396890-C283-492C-940D-EB5A76DC6653}" destId="{B36D1C81-F7C1-4A05-9BCE-1B9D5E5C699D}" srcOrd="0" destOrd="0" parTransId="{03954E5B-FCDF-49D7-A145-1151619341AA}" sibTransId="{AF122C64-9E3C-4E09-8381-8DD884907AD2}"/>
    <dgm:cxn modelId="{483771D6-3A67-41CA-908C-FA2145FFDA21}" type="presOf" srcId="{9912FC84-A4A2-4130-AD63-8CC4D81921B6}" destId="{B7E9D694-7392-4033-9ACC-C82AF3C07028}" srcOrd="1" destOrd="0" presId="urn:microsoft.com/office/officeart/2005/8/layout/list1"/>
    <dgm:cxn modelId="{2D3B40E3-DFA9-409B-BBA6-7D69E2B3CAFB}" type="presOf" srcId="{556A85C3-2A7B-4404-B2CC-B8B1FE89733B}" destId="{85A29800-A906-4BE7-89D7-794233CA2E24}" srcOrd="1" destOrd="0" presId="urn:microsoft.com/office/officeart/2005/8/layout/list1"/>
    <dgm:cxn modelId="{CDD218EB-A291-4B0C-A200-C686DB615D2E}" type="presOf" srcId="{76923A18-236C-4968-999B-955E22E97C61}" destId="{226073C8-CCFF-4736-8369-144D740891C4}" srcOrd="0" destOrd="2" presId="urn:microsoft.com/office/officeart/2005/8/layout/list1"/>
    <dgm:cxn modelId="{9675A504-B9DC-426D-B068-82243FEF66BB}" type="presParOf" srcId="{75CF056C-2E09-476E-A820-9636ADAB6F82}" destId="{DC9B8B97-A845-407E-BDF4-2445D3BF1E5B}" srcOrd="0" destOrd="0" presId="urn:microsoft.com/office/officeart/2005/8/layout/list1"/>
    <dgm:cxn modelId="{59D6D084-F25B-4EAC-89F4-43E0A4254FAB}" type="presParOf" srcId="{DC9B8B97-A845-407E-BDF4-2445D3BF1E5B}" destId="{EEC6FC88-AF44-4A2B-9CD5-E7E3F8E1ABD7}" srcOrd="0" destOrd="0" presId="urn:microsoft.com/office/officeart/2005/8/layout/list1"/>
    <dgm:cxn modelId="{5856CF44-890F-4095-A55B-5BB87597FA46}" type="presParOf" srcId="{DC9B8B97-A845-407E-BDF4-2445D3BF1E5B}" destId="{B7E9D694-7392-4033-9ACC-C82AF3C07028}" srcOrd="1" destOrd="0" presId="urn:microsoft.com/office/officeart/2005/8/layout/list1"/>
    <dgm:cxn modelId="{716A0270-D30A-4B72-9005-99C086EB4613}" type="presParOf" srcId="{75CF056C-2E09-476E-A820-9636ADAB6F82}" destId="{52B3A15F-00BA-4117-873F-7E2DB9C7AEE8}" srcOrd="1" destOrd="0" presId="urn:microsoft.com/office/officeart/2005/8/layout/list1"/>
    <dgm:cxn modelId="{3861C9D5-0D2F-4CB1-985D-1F10E0E8F6E8}" type="presParOf" srcId="{75CF056C-2E09-476E-A820-9636ADAB6F82}" destId="{52EEA7A2-03BB-403C-BB01-236E0F3B1DDE}" srcOrd="2" destOrd="0" presId="urn:microsoft.com/office/officeart/2005/8/layout/list1"/>
    <dgm:cxn modelId="{4DDDE35C-97E6-4F3E-9FC0-812CE38CCF2B}" type="presParOf" srcId="{75CF056C-2E09-476E-A820-9636ADAB6F82}" destId="{E5A43960-161A-49F3-B899-A4A3B40529DE}" srcOrd="3" destOrd="0" presId="urn:microsoft.com/office/officeart/2005/8/layout/list1"/>
    <dgm:cxn modelId="{CA8FD7CC-BBA0-45E5-9609-45B85F52E0F4}" type="presParOf" srcId="{75CF056C-2E09-476E-A820-9636ADAB6F82}" destId="{A8E85219-BEB0-4243-B8C8-4DB82CC3F55D}" srcOrd="4" destOrd="0" presId="urn:microsoft.com/office/officeart/2005/8/layout/list1"/>
    <dgm:cxn modelId="{E96B7606-A282-4DA2-9B5C-3BB34E00740F}" type="presParOf" srcId="{A8E85219-BEB0-4243-B8C8-4DB82CC3F55D}" destId="{F1A6CC36-632F-4E93-A9DF-90764A627B40}" srcOrd="0" destOrd="0" presId="urn:microsoft.com/office/officeart/2005/8/layout/list1"/>
    <dgm:cxn modelId="{238F7A54-0C50-4C8C-92A6-BF3244574796}" type="presParOf" srcId="{A8E85219-BEB0-4243-B8C8-4DB82CC3F55D}" destId="{85A29800-A906-4BE7-89D7-794233CA2E24}" srcOrd="1" destOrd="0" presId="urn:microsoft.com/office/officeart/2005/8/layout/list1"/>
    <dgm:cxn modelId="{05CCB647-D8AD-4238-84DF-51997EC8A22E}" type="presParOf" srcId="{75CF056C-2E09-476E-A820-9636ADAB6F82}" destId="{49F37420-778F-4695-AB27-7420C3A66DC9}" srcOrd="5" destOrd="0" presId="urn:microsoft.com/office/officeart/2005/8/layout/list1"/>
    <dgm:cxn modelId="{041622D4-676A-4EF3-81E2-FE4D9EA97940}" type="presParOf" srcId="{75CF056C-2E09-476E-A820-9636ADAB6F82}" destId="{A88BE20C-007D-424F-9912-1C0BB929BB0E}" srcOrd="6" destOrd="0" presId="urn:microsoft.com/office/officeart/2005/8/layout/list1"/>
    <dgm:cxn modelId="{757847D6-A71B-47F6-AC3E-E5E39E224E06}" type="presParOf" srcId="{75CF056C-2E09-476E-A820-9636ADAB6F82}" destId="{AAA01EF2-10DE-4AD4-9895-CF5B41A73D40}" srcOrd="7" destOrd="0" presId="urn:microsoft.com/office/officeart/2005/8/layout/list1"/>
    <dgm:cxn modelId="{8DAD19AB-39FB-4094-A41D-ED8A0C3345D9}" type="presParOf" srcId="{75CF056C-2E09-476E-A820-9636ADAB6F82}" destId="{E6A04FA5-1157-4707-AE2A-65584E85F58C}" srcOrd="8" destOrd="0" presId="urn:microsoft.com/office/officeart/2005/8/layout/list1"/>
    <dgm:cxn modelId="{4A5665AC-322C-4D05-B31B-BB41FCA5FD48}" type="presParOf" srcId="{E6A04FA5-1157-4707-AE2A-65584E85F58C}" destId="{0395D342-D9CB-4C2F-B027-59BFAC2F920F}" srcOrd="0" destOrd="0" presId="urn:microsoft.com/office/officeart/2005/8/layout/list1"/>
    <dgm:cxn modelId="{19F6EC7B-5D3E-42A0-BC3F-D33500EAD3ED}" type="presParOf" srcId="{E6A04FA5-1157-4707-AE2A-65584E85F58C}" destId="{A69193E6-20AD-4AAA-B685-E4BCB4F96B2F}" srcOrd="1" destOrd="0" presId="urn:microsoft.com/office/officeart/2005/8/layout/list1"/>
    <dgm:cxn modelId="{DD029460-49DB-405F-9947-628BF5D8FF1A}" type="presParOf" srcId="{75CF056C-2E09-476E-A820-9636ADAB6F82}" destId="{D229A24F-A88B-43D7-BD45-8D27137D86F1}" srcOrd="9" destOrd="0" presId="urn:microsoft.com/office/officeart/2005/8/layout/list1"/>
    <dgm:cxn modelId="{2E2DF3AF-61D7-47A9-9DBA-92CEB49630E5}" type="presParOf" srcId="{75CF056C-2E09-476E-A820-9636ADAB6F82}" destId="{226073C8-CCFF-4736-8369-144D740891C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C757CE2-5FDB-4768-8323-B68B2928D904}" type="doc">
      <dgm:prSet loTypeId="urn:microsoft.com/office/officeart/2016/7/layout/RepeatingBendingProcessNew" loCatId="process" qsTypeId="urn:microsoft.com/office/officeart/2005/8/quickstyle/simple2" qsCatId="simple" csTypeId="urn:microsoft.com/office/officeart/2005/8/colors/colorful4" csCatId="colorful"/>
      <dgm:spPr/>
      <dgm:t>
        <a:bodyPr/>
        <a:lstStyle/>
        <a:p>
          <a:endParaRPr lang="en-US"/>
        </a:p>
      </dgm:t>
    </dgm:pt>
    <dgm:pt modelId="{0F71F7AA-7AA7-4712-AF87-5CA325FAC9CB}">
      <dgm:prSet/>
      <dgm:spPr/>
      <dgm:t>
        <a:bodyPr/>
        <a:lstStyle/>
        <a:p>
          <a:r>
            <a:rPr lang="en-US" b="0" i="0"/>
            <a:t>Go into coreutils-8.29 directory. This is what you just unzipped.</a:t>
          </a:r>
          <a:endParaRPr lang="en-US"/>
        </a:p>
      </dgm:t>
    </dgm:pt>
    <dgm:pt modelId="{4B5DD88B-9328-41C0-A036-3FF509919F2E}" type="parTrans" cxnId="{04161E02-7970-4739-8DB9-4D9224457CB5}">
      <dgm:prSet/>
      <dgm:spPr/>
      <dgm:t>
        <a:bodyPr/>
        <a:lstStyle/>
        <a:p>
          <a:endParaRPr lang="en-US"/>
        </a:p>
      </dgm:t>
    </dgm:pt>
    <dgm:pt modelId="{F41D3801-130E-467B-ADFB-E0C924DDF184}" type="sibTrans" cxnId="{04161E02-7970-4739-8DB9-4D9224457CB5}">
      <dgm:prSet/>
      <dgm:spPr/>
      <dgm:t>
        <a:bodyPr/>
        <a:lstStyle/>
        <a:p>
          <a:endParaRPr lang="en-US"/>
        </a:p>
      </dgm:t>
    </dgm:pt>
    <dgm:pt modelId="{F503A812-B0E8-4C59-9B59-1CE1097C9D73}">
      <dgm:prSet/>
      <dgm:spPr/>
      <dgm:t>
        <a:bodyPr/>
        <a:lstStyle/>
        <a:p>
          <a:r>
            <a:rPr lang="en-US" b="0" i="0"/>
            <a:t>Read the INSTALL file on how to configure “make”, especially </a:t>
          </a:r>
          <a:r>
            <a:rPr lang="en-US" b="1" i="0"/>
            <a:t>--prefix </a:t>
          </a:r>
          <a:r>
            <a:rPr lang="en-US" b="0" i="0"/>
            <a:t>flag</a:t>
          </a:r>
          <a:endParaRPr lang="en-US"/>
        </a:p>
      </dgm:t>
    </dgm:pt>
    <dgm:pt modelId="{C5D1EAE5-87D1-41BE-90E7-C5228D6CB402}" type="parTrans" cxnId="{60514F3B-703D-4C11-9CF2-6A349D2CFB11}">
      <dgm:prSet/>
      <dgm:spPr/>
      <dgm:t>
        <a:bodyPr/>
        <a:lstStyle/>
        <a:p>
          <a:endParaRPr lang="en-US"/>
        </a:p>
      </dgm:t>
    </dgm:pt>
    <dgm:pt modelId="{C353C119-8CD6-4F71-B247-91F390E3FFF2}" type="sibTrans" cxnId="{60514F3B-703D-4C11-9CF2-6A349D2CFB11}">
      <dgm:prSet/>
      <dgm:spPr/>
      <dgm:t>
        <a:bodyPr/>
        <a:lstStyle/>
        <a:p>
          <a:endParaRPr lang="en-US"/>
        </a:p>
      </dgm:t>
    </dgm:pt>
    <dgm:pt modelId="{63801F23-087B-4EAD-872B-FEF07118F749}">
      <dgm:prSet/>
      <dgm:spPr/>
      <dgm:t>
        <a:bodyPr/>
        <a:lstStyle/>
        <a:p>
          <a:r>
            <a:rPr lang="en-US" b="0" i="0" dirty="0"/>
            <a:t>Run the configure script using the prefix flag so that when everything is done, </a:t>
          </a:r>
          <a:r>
            <a:rPr lang="en-US" b="0" i="0" dirty="0" err="1"/>
            <a:t>coreutils</a:t>
          </a:r>
          <a:r>
            <a:rPr lang="en-US" b="0" i="0" dirty="0"/>
            <a:t> will be installed in the directory ~/</a:t>
          </a:r>
          <a:r>
            <a:rPr lang="en-US" b="0" i="0" dirty="0" err="1"/>
            <a:t>coreutilsInstall</a:t>
          </a:r>
          <a:r>
            <a:rPr lang="en-US" b="0" i="0" dirty="0"/>
            <a:t> </a:t>
          </a:r>
          <a:endParaRPr lang="en-US" dirty="0"/>
        </a:p>
      </dgm:t>
    </dgm:pt>
    <dgm:pt modelId="{16854C0F-0FC7-4DD5-89C7-243270AAF70A}" type="parTrans" cxnId="{3189C1B5-0B3B-45BB-85AD-417937CC71CD}">
      <dgm:prSet/>
      <dgm:spPr/>
      <dgm:t>
        <a:bodyPr/>
        <a:lstStyle/>
        <a:p>
          <a:endParaRPr lang="en-US"/>
        </a:p>
      </dgm:t>
    </dgm:pt>
    <dgm:pt modelId="{F25103C2-22A0-49B6-A3FD-1894B84F170E}" type="sibTrans" cxnId="{3189C1B5-0B3B-45BB-85AD-417937CC71CD}">
      <dgm:prSet/>
      <dgm:spPr/>
      <dgm:t>
        <a:bodyPr/>
        <a:lstStyle/>
        <a:p>
          <a:endParaRPr lang="en-US"/>
        </a:p>
      </dgm:t>
    </dgm:pt>
    <dgm:pt modelId="{90704929-ED31-4B70-8F37-3202F6BAFEA6}">
      <dgm:prSet/>
      <dgm:spPr/>
      <dgm:t>
        <a:bodyPr/>
        <a:lstStyle/>
        <a:p>
          <a:r>
            <a:rPr lang="en-US" b="0" i="0"/>
            <a:t>Compile it: make</a:t>
          </a:r>
          <a:endParaRPr lang="en-US"/>
        </a:p>
      </dgm:t>
    </dgm:pt>
    <dgm:pt modelId="{C86D3F08-A732-49F9-B804-90FFA9A7A0ED}" type="parTrans" cxnId="{49429142-368B-4E49-BC78-3C3FB1DE0EE9}">
      <dgm:prSet/>
      <dgm:spPr/>
      <dgm:t>
        <a:bodyPr/>
        <a:lstStyle/>
        <a:p>
          <a:endParaRPr lang="en-US"/>
        </a:p>
      </dgm:t>
    </dgm:pt>
    <dgm:pt modelId="{DEB34E27-78C5-4A03-AF83-821DA916D29B}" type="sibTrans" cxnId="{49429142-368B-4E49-BC78-3C3FB1DE0EE9}">
      <dgm:prSet/>
      <dgm:spPr/>
      <dgm:t>
        <a:bodyPr/>
        <a:lstStyle/>
        <a:p>
          <a:endParaRPr lang="en-US"/>
        </a:p>
      </dgm:t>
    </dgm:pt>
    <dgm:pt modelId="{6B39CFF1-F71B-400C-A24B-9DE0478380B8}">
      <dgm:prSet/>
      <dgm:spPr/>
      <dgm:t>
        <a:bodyPr/>
        <a:lstStyle/>
        <a:p>
          <a:r>
            <a:rPr lang="en-US" sz="1200" b="0" i="0" dirty="0"/>
            <a:t>Install it: make install (won’t work on Linux server without proper prefix!)</a:t>
          </a:r>
          <a:endParaRPr lang="en-US" sz="1200" dirty="0"/>
        </a:p>
      </dgm:t>
    </dgm:pt>
    <dgm:pt modelId="{8C9B35D4-4D70-45C4-8100-25F7F1E001D3}" type="parTrans" cxnId="{50E511B5-DA70-4FD7-A686-34F020212A8F}">
      <dgm:prSet/>
      <dgm:spPr/>
      <dgm:t>
        <a:bodyPr/>
        <a:lstStyle/>
        <a:p>
          <a:endParaRPr lang="en-US"/>
        </a:p>
      </dgm:t>
    </dgm:pt>
    <dgm:pt modelId="{C54CABAF-B34A-4808-90AD-60B02C463B7A}" type="sibTrans" cxnId="{50E511B5-DA70-4FD7-A686-34F020212A8F}">
      <dgm:prSet/>
      <dgm:spPr/>
      <dgm:t>
        <a:bodyPr/>
        <a:lstStyle/>
        <a:p>
          <a:endParaRPr lang="en-US"/>
        </a:p>
      </dgm:t>
    </dgm:pt>
    <dgm:pt modelId="{9F01FAAA-42BB-4043-9343-91418EBDA4F4}">
      <dgm:prSet custT="1"/>
      <dgm:spPr/>
      <dgm:t>
        <a:bodyPr/>
        <a:lstStyle/>
        <a:p>
          <a:r>
            <a:rPr lang="en-US" sz="1600" b="0" i="0" dirty="0"/>
            <a:t>Why?</a:t>
          </a:r>
          <a:endParaRPr lang="en-US" sz="1600" dirty="0"/>
        </a:p>
      </dgm:t>
    </dgm:pt>
    <dgm:pt modelId="{C30A8583-5B41-4612-A544-ABB9849C796D}" type="parTrans" cxnId="{58133EB2-52DB-4E59-A187-256DDF5DDE7C}">
      <dgm:prSet/>
      <dgm:spPr/>
      <dgm:t>
        <a:bodyPr/>
        <a:lstStyle/>
        <a:p>
          <a:endParaRPr lang="en-US"/>
        </a:p>
      </dgm:t>
    </dgm:pt>
    <dgm:pt modelId="{2B49957E-4AA8-4575-BF80-95041A7DD068}" type="sibTrans" cxnId="{58133EB2-52DB-4E59-A187-256DDF5DDE7C}">
      <dgm:prSet/>
      <dgm:spPr/>
      <dgm:t>
        <a:bodyPr/>
        <a:lstStyle/>
        <a:p>
          <a:endParaRPr lang="en-US"/>
        </a:p>
      </dgm:t>
    </dgm:pt>
    <dgm:pt modelId="{B2854702-17E7-4F55-B0E2-474BED31C5B1}" type="pres">
      <dgm:prSet presAssocID="{DC757CE2-5FDB-4768-8323-B68B2928D904}" presName="Name0" presStyleCnt="0">
        <dgm:presLayoutVars>
          <dgm:dir/>
          <dgm:resizeHandles val="exact"/>
        </dgm:presLayoutVars>
      </dgm:prSet>
      <dgm:spPr/>
    </dgm:pt>
    <dgm:pt modelId="{625D332D-3694-4CA8-B388-DD1871717BE0}" type="pres">
      <dgm:prSet presAssocID="{0F71F7AA-7AA7-4712-AF87-5CA325FAC9CB}" presName="node" presStyleLbl="node1" presStyleIdx="0" presStyleCnt="5">
        <dgm:presLayoutVars>
          <dgm:bulletEnabled val="1"/>
        </dgm:presLayoutVars>
      </dgm:prSet>
      <dgm:spPr/>
    </dgm:pt>
    <dgm:pt modelId="{FA241B28-05AC-4227-991D-120B267A485A}" type="pres">
      <dgm:prSet presAssocID="{F41D3801-130E-467B-ADFB-E0C924DDF184}" presName="sibTrans" presStyleLbl="sibTrans1D1" presStyleIdx="0" presStyleCnt="4"/>
      <dgm:spPr/>
    </dgm:pt>
    <dgm:pt modelId="{453A3148-9EFE-44FD-91B1-A56FEB0019FD}" type="pres">
      <dgm:prSet presAssocID="{F41D3801-130E-467B-ADFB-E0C924DDF184}" presName="connectorText" presStyleLbl="sibTrans1D1" presStyleIdx="0" presStyleCnt="4"/>
      <dgm:spPr/>
    </dgm:pt>
    <dgm:pt modelId="{A88C66A4-96A0-4338-B004-D1518DE878FE}" type="pres">
      <dgm:prSet presAssocID="{F503A812-B0E8-4C59-9B59-1CE1097C9D73}" presName="node" presStyleLbl="node1" presStyleIdx="1" presStyleCnt="5">
        <dgm:presLayoutVars>
          <dgm:bulletEnabled val="1"/>
        </dgm:presLayoutVars>
      </dgm:prSet>
      <dgm:spPr/>
    </dgm:pt>
    <dgm:pt modelId="{AA8F4F93-08CE-43A9-80F5-43C647E020AB}" type="pres">
      <dgm:prSet presAssocID="{C353C119-8CD6-4F71-B247-91F390E3FFF2}" presName="sibTrans" presStyleLbl="sibTrans1D1" presStyleIdx="1" presStyleCnt="4"/>
      <dgm:spPr/>
    </dgm:pt>
    <dgm:pt modelId="{C87959F3-21C2-4DF3-A098-37392B620B24}" type="pres">
      <dgm:prSet presAssocID="{C353C119-8CD6-4F71-B247-91F390E3FFF2}" presName="connectorText" presStyleLbl="sibTrans1D1" presStyleIdx="1" presStyleCnt="4"/>
      <dgm:spPr/>
    </dgm:pt>
    <dgm:pt modelId="{C94DF160-8148-4150-A670-79C80F6564B1}" type="pres">
      <dgm:prSet presAssocID="{63801F23-087B-4EAD-872B-FEF07118F749}" presName="node" presStyleLbl="node1" presStyleIdx="2" presStyleCnt="5">
        <dgm:presLayoutVars>
          <dgm:bulletEnabled val="1"/>
        </dgm:presLayoutVars>
      </dgm:prSet>
      <dgm:spPr/>
    </dgm:pt>
    <dgm:pt modelId="{6989DB6F-CAE5-40D8-AF0C-DB6F6C1D29ED}" type="pres">
      <dgm:prSet presAssocID="{F25103C2-22A0-49B6-A3FD-1894B84F170E}" presName="sibTrans" presStyleLbl="sibTrans1D1" presStyleIdx="2" presStyleCnt="4"/>
      <dgm:spPr/>
    </dgm:pt>
    <dgm:pt modelId="{45CB03FD-2E07-4BC4-8F88-4F387EAF8BD7}" type="pres">
      <dgm:prSet presAssocID="{F25103C2-22A0-49B6-A3FD-1894B84F170E}" presName="connectorText" presStyleLbl="sibTrans1D1" presStyleIdx="2" presStyleCnt="4"/>
      <dgm:spPr/>
    </dgm:pt>
    <dgm:pt modelId="{5A3C635C-8D65-493E-BEA6-7B96C64433B6}" type="pres">
      <dgm:prSet presAssocID="{90704929-ED31-4B70-8F37-3202F6BAFEA6}" presName="node" presStyleLbl="node1" presStyleIdx="3" presStyleCnt="5">
        <dgm:presLayoutVars>
          <dgm:bulletEnabled val="1"/>
        </dgm:presLayoutVars>
      </dgm:prSet>
      <dgm:spPr/>
    </dgm:pt>
    <dgm:pt modelId="{BF1D5DBF-E9E3-4366-873D-7A3B5F921991}" type="pres">
      <dgm:prSet presAssocID="{DEB34E27-78C5-4A03-AF83-821DA916D29B}" presName="sibTrans" presStyleLbl="sibTrans1D1" presStyleIdx="3" presStyleCnt="4"/>
      <dgm:spPr/>
    </dgm:pt>
    <dgm:pt modelId="{BF0F1535-AE98-4E9E-9741-C078CF4713F5}" type="pres">
      <dgm:prSet presAssocID="{DEB34E27-78C5-4A03-AF83-821DA916D29B}" presName="connectorText" presStyleLbl="sibTrans1D1" presStyleIdx="3" presStyleCnt="4"/>
      <dgm:spPr/>
    </dgm:pt>
    <dgm:pt modelId="{B9EFD334-5096-4DC4-88F0-F9A3C70852C3}" type="pres">
      <dgm:prSet presAssocID="{6B39CFF1-F71B-400C-A24B-9DE0478380B8}" presName="node" presStyleLbl="node1" presStyleIdx="4" presStyleCnt="5">
        <dgm:presLayoutVars>
          <dgm:bulletEnabled val="1"/>
        </dgm:presLayoutVars>
      </dgm:prSet>
      <dgm:spPr/>
    </dgm:pt>
  </dgm:ptLst>
  <dgm:cxnLst>
    <dgm:cxn modelId="{04161E02-7970-4739-8DB9-4D9224457CB5}" srcId="{DC757CE2-5FDB-4768-8323-B68B2928D904}" destId="{0F71F7AA-7AA7-4712-AF87-5CA325FAC9CB}" srcOrd="0" destOrd="0" parTransId="{4B5DD88B-9328-41C0-A036-3FF509919F2E}" sibTransId="{F41D3801-130E-467B-ADFB-E0C924DDF184}"/>
    <dgm:cxn modelId="{3613C513-D328-49C9-91AF-9E383CFAA3D9}" type="presOf" srcId="{90704929-ED31-4B70-8F37-3202F6BAFEA6}" destId="{5A3C635C-8D65-493E-BEA6-7B96C64433B6}" srcOrd="0" destOrd="0" presId="urn:microsoft.com/office/officeart/2016/7/layout/RepeatingBendingProcessNew"/>
    <dgm:cxn modelId="{78C82415-FEAB-454D-9B89-7DBC1C022371}" type="presOf" srcId="{63801F23-087B-4EAD-872B-FEF07118F749}" destId="{C94DF160-8148-4150-A670-79C80F6564B1}" srcOrd="0" destOrd="0" presId="urn:microsoft.com/office/officeart/2016/7/layout/RepeatingBendingProcessNew"/>
    <dgm:cxn modelId="{6671861D-FEC9-4D19-B4A2-60E9812D7B5D}" type="presOf" srcId="{0F71F7AA-7AA7-4712-AF87-5CA325FAC9CB}" destId="{625D332D-3694-4CA8-B388-DD1871717BE0}" srcOrd="0" destOrd="0" presId="urn:microsoft.com/office/officeart/2016/7/layout/RepeatingBendingProcessNew"/>
    <dgm:cxn modelId="{0B68FC1D-4E78-4896-9718-162DBE802CE5}" type="presOf" srcId="{F25103C2-22A0-49B6-A3FD-1894B84F170E}" destId="{45CB03FD-2E07-4BC4-8F88-4F387EAF8BD7}" srcOrd="1" destOrd="0" presId="urn:microsoft.com/office/officeart/2016/7/layout/RepeatingBendingProcessNew"/>
    <dgm:cxn modelId="{88DB1622-C7CF-4F49-AB7D-B494E4EA3099}" type="presOf" srcId="{F503A812-B0E8-4C59-9B59-1CE1097C9D73}" destId="{A88C66A4-96A0-4338-B004-D1518DE878FE}" srcOrd="0" destOrd="0" presId="urn:microsoft.com/office/officeart/2016/7/layout/RepeatingBendingProcessNew"/>
    <dgm:cxn modelId="{208DB127-5110-4963-A7F9-1EF2ED66D618}" type="presOf" srcId="{6B39CFF1-F71B-400C-A24B-9DE0478380B8}" destId="{B9EFD334-5096-4DC4-88F0-F9A3C70852C3}" srcOrd="0" destOrd="0" presId="urn:microsoft.com/office/officeart/2016/7/layout/RepeatingBendingProcessNew"/>
    <dgm:cxn modelId="{60514F3B-703D-4C11-9CF2-6A349D2CFB11}" srcId="{DC757CE2-5FDB-4768-8323-B68B2928D904}" destId="{F503A812-B0E8-4C59-9B59-1CE1097C9D73}" srcOrd="1" destOrd="0" parTransId="{C5D1EAE5-87D1-41BE-90E7-C5228D6CB402}" sibTransId="{C353C119-8CD6-4F71-B247-91F390E3FFF2}"/>
    <dgm:cxn modelId="{8B8C373D-5DF4-44C2-A358-3F770099744F}" type="presOf" srcId="{C353C119-8CD6-4F71-B247-91F390E3FFF2}" destId="{AA8F4F93-08CE-43A9-80F5-43C647E020AB}" srcOrd="0" destOrd="0" presId="urn:microsoft.com/office/officeart/2016/7/layout/RepeatingBendingProcessNew"/>
    <dgm:cxn modelId="{49429142-368B-4E49-BC78-3C3FB1DE0EE9}" srcId="{DC757CE2-5FDB-4768-8323-B68B2928D904}" destId="{90704929-ED31-4B70-8F37-3202F6BAFEA6}" srcOrd="3" destOrd="0" parTransId="{C86D3F08-A732-49F9-B804-90FFA9A7A0ED}" sibTransId="{DEB34E27-78C5-4A03-AF83-821DA916D29B}"/>
    <dgm:cxn modelId="{E7F50C75-03B7-49CF-A4B4-DB7D9A3BE616}" type="presOf" srcId="{DEB34E27-78C5-4A03-AF83-821DA916D29B}" destId="{BF0F1535-AE98-4E9E-9741-C078CF4713F5}" srcOrd="1" destOrd="0" presId="urn:microsoft.com/office/officeart/2016/7/layout/RepeatingBendingProcessNew"/>
    <dgm:cxn modelId="{C63EB659-8D63-4718-AAB4-4C7AA7BC7D84}" type="presOf" srcId="{F41D3801-130E-467B-ADFB-E0C924DDF184}" destId="{FA241B28-05AC-4227-991D-120B267A485A}" srcOrd="0" destOrd="0" presId="urn:microsoft.com/office/officeart/2016/7/layout/RepeatingBendingProcessNew"/>
    <dgm:cxn modelId="{43519588-F56E-4502-85A2-36A2EFBC6BF9}" type="presOf" srcId="{C353C119-8CD6-4F71-B247-91F390E3FFF2}" destId="{C87959F3-21C2-4DF3-A098-37392B620B24}" srcOrd="1" destOrd="0" presId="urn:microsoft.com/office/officeart/2016/7/layout/RepeatingBendingProcessNew"/>
    <dgm:cxn modelId="{850839B1-227E-4226-891E-13F5FFBBBF5B}" type="presOf" srcId="{DEB34E27-78C5-4A03-AF83-821DA916D29B}" destId="{BF1D5DBF-E9E3-4366-873D-7A3B5F921991}" srcOrd="0" destOrd="0" presId="urn:microsoft.com/office/officeart/2016/7/layout/RepeatingBendingProcessNew"/>
    <dgm:cxn modelId="{58133EB2-52DB-4E59-A187-256DDF5DDE7C}" srcId="{6B39CFF1-F71B-400C-A24B-9DE0478380B8}" destId="{9F01FAAA-42BB-4043-9343-91418EBDA4F4}" srcOrd="0" destOrd="0" parTransId="{C30A8583-5B41-4612-A544-ABB9849C796D}" sibTransId="{2B49957E-4AA8-4575-BF80-95041A7DD068}"/>
    <dgm:cxn modelId="{50E511B5-DA70-4FD7-A686-34F020212A8F}" srcId="{DC757CE2-5FDB-4768-8323-B68B2928D904}" destId="{6B39CFF1-F71B-400C-A24B-9DE0478380B8}" srcOrd="4" destOrd="0" parTransId="{8C9B35D4-4D70-45C4-8100-25F7F1E001D3}" sibTransId="{C54CABAF-B34A-4808-90AD-60B02C463B7A}"/>
    <dgm:cxn modelId="{3189C1B5-0B3B-45BB-85AD-417937CC71CD}" srcId="{DC757CE2-5FDB-4768-8323-B68B2928D904}" destId="{63801F23-087B-4EAD-872B-FEF07118F749}" srcOrd="2" destOrd="0" parTransId="{16854C0F-0FC7-4DD5-89C7-243270AAF70A}" sibTransId="{F25103C2-22A0-49B6-A3FD-1894B84F170E}"/>
    <dgm:cxn modelId="{CA2C6CBA-2A09-45FD-B39A-B597BE2EA7A6}" type="presOf" srcId="{F25103C2-22A0-49B6-A3FD-1894B84F170E}" destId="{6989DB6F-CAE5-40D8-AF0C-DB6F6C1D29ED}" srcOrd="0" destOrd="0" presId="urn:microsoft.com/office/officeart/2016/7/layout/RepeatingBendingProcessNew"/>
    <dgm:cxn modelId="{6C3182BA-900A-4D9F-91E4-7D23DBE6A775}" type="presOf" srcId="{F41D3801-130E-467B-ADFB-E0C924DDF184}" destId="{453A3148-9EFE-44FD-91B1-A56FEB0019FD}" srcOrd="1" destOrd="0" presId="urn:microsoft.com/office/officeart/2016/7/layout/RepeatingBendingProcessNew"/>
    <dgm:cxn modelId="{9ABA21D7-9063-477C-8F77-6B1F0268E390}" type="presOf" srcId="{DC757CE2-5FDB-4768-8323-B68B2928D904}" destId="{B2854702-17E7-4F55-B0E2-474BED31C5B1}" srcOrd="0" destOrd="0" presId="urn:microsoft.com/office/officeart/2016/7/layout/RepeatingBendingProcessNew"/>
    <dgm:cxn modelId="{45D4C0E9-DF42-453E-A9FE-19667D78E8BE}" type="presOf" srcId="{9F01FAAA-42BB-4043-9343-91418EBDA4F4}" destId="{B9EFD334-5096-4DC4-88F0-F9A3C70852C3}" srcOrd="0" destOrd="1" presId="urn:microsoft.com/office/officeart/2016/7/layout/RepeatingBendingProcessNew"/>
    <dgm:cxn modelId="{572F5384-02A4-45AA-924B-D93EA77EA9A9}" type="presParOf" srcId="{B2854702-17E7-4F55-B0E2-474BED31C5B1}" destId="{625D332D-3694-4CA8-B388-DD1871717BE0}" srcOrd="0" destOrd="0" presId="urn:microsoft.com/office/officeart/2016/7/layout/RepeatingBendingProcessNew"/>
    <dgm:cxn modelId="{4F02506A-7FFE-4186-BFC9-7AC0AB60F3F2}" type="presParOf" srcId="{B2854702-17E7-4F55-B0E2-474BED31C5B1}" destId="{FA241B28-05AC-4227-991D-120B267A485A}" srcOrd="1" destOrd="0" presId="urn:microsoft.com/office/officeart/2016/7/layout/RepeatingBendingProcessNew"/>
    <dgm:cxn modelId="{FE683145-8D70-4E78-AC2F-FF7CC59DFADD}" type="presParOf" srcId="{FA241B28-05AC-4227-991D-120B267A485A}" destId="{453A3148-9EFE-44FD-91B1-A56FEB0019FD}" srcOrd="0" destOrd="0" presId="urn:microsoft.com/office/officeart/2016/7/layout/RepeatingBendingProcessNew"/>
    <dgm:cxn modelId="{CA269FAF-0C49-4F18-A6A0-BF27940F2B51}" type="presParOf" srcId="{B2854702-17E7-4F55-B0E2-474BED31C5B1}" destId="{A88C66A4-96A0-4338-B004-D1518DE878FE}" srcOrd="2" destOrd="0" presId="urn:microsoft.com/office/officeart/2016/7/layout/RepeatingBendingProcessNew"/>
    <dgm:cxn modelId="{5D4384F9-5981-4CC6-BDAB-9D765A9B8FEF}" type="presParOf" srcId="{B2854702-17E7-4F55-B0E2-474BED31C5B1}" destId="{AA8F4F93-08CE-43A9-80F5-43C647E020AB}" srcOrd="3" destOrd="0" presId="urn:microsoft.com/office/officeart/2016/7/layout/RepeatingBendingProcessNew"/>
    <dgm:cxn modelId="{33C6728B-560A-4928-9402-F012FBF03E0A}" type="presParOf" srcId="{AA8F4F93-08CE-43A9-80F5-43C647E020AB}" destId="{C87959F3-21C2-4DF3-A098-37392B620B24}" srcOrd="0" destOrd="0" presId="urn:microsoft.com/office/officeart/2016/7/layout/RepeatingBendingProcessNew"/>
    <dgm:cxn modelId="{C693932F-558B-41C2-96EC-333F0C4ADA96}" type="presParOf" srcId="{B2854702-17E7-4F55-B0E2-474BED31C5B1}" destId="{C94DF160-8148-4150-A670-79C80F6564B1}" srcOrd="4" destOrd="0" presId="urn:microsoft.com/office/officeart/2016/7/layout/RepeatingBendingProcessNew"/>
    <dgm:cxn modelId="{08D2CB96-5CDC-458D-A8D6-AE19121956FC}" type="presParOf" srcId="{B2854702-17E7-4F55-B0E2-474BED31C5B1}" destId="{6989DB6F-CAE5-40D8-AF0C-DB6F6C1D29ED}" srcOrd="5" destOrd="0" presId="urn:microsoft.com/office/officeart/2016/7/layout/RepeatingBendingProcessNew"/>
    <dgm:cxn modelId="{444D023D-0355-48FD-99EF-AF06BC642DA9}" type="presParOf" srcId="{6989DB6F-CAE5-40D8-AF0C-DB6F6C1D29ED}" destId="{45CB03FD-2E07-4BC4-8F88-4F387EAF8BD7}" srcOrd="0" destOrd="0" presId="urn:microsoft.com/office/officeart/2016/7/layout/RepeatingBendingProcessNew"/>
    <dgm:cxn modelId="{A48BEDC5-B4C9-4785-864E-F95EC8898F85}" type="presParOf" srcId="{B2854702-17E7-4F55-B0E2-474BED31C5B1}" destId="{5A3C635C-8D65-493E-BEA6-7B96C64433B6}" srcOrd="6" destOrd="0" presId="urn:microsoft.com/office/officeart/2016/7/layout/RepeatingBendingProcessNew"/>
    <dgm:cxn modelId="{79526E3D-2E34-4BB0-8D36-0C3061603972}" type="presParOf" srcId="{B2854702-17E7-4F55-B0E2-474BED31C5B1}" destId="{BF1D5DBF-E9E3-4366-873D-7A3B5F921991}" srcOrd="7" destOrd="0" presId="urn:microsoft.com/office/officeart/2016/7/layout/RepeatingBendingProcessNew"/>
    <dgm:cxn modelId="{682DE370-5BF8-4E1B-B70B-275A870729F3}" type="presParOf" srcId="{BF1D5DBF-E9E3-4366-873D-7A3B5F921991}" destId="{BF0F1535-AE98-4E9E-9741-C078CF4713F5}" srcOrd="0" destOrd="0" presId="urn:microsoft.com/office/officeart/2016/7/layout/RepeatingBendingProcessNew"/>
    <dgm:cxn modelId="{E54DC1AF-B119-4770-83A4-5B7D0A402496}" type="presParOf" srcId="{B2854702-17E7-4F55-B0E2-474BED31C5B1}" destId="{B9EFD334-5096-4DC4-88F0-F9A3C70852C3}"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5BF8E1F-12C9-4EA0-AFB7-8CA8C2E4AFCA}" type="doc">
      <dgm:prSet loTypeId="urn:microsoft.com/office/officeart/2005/8/layout/process4" loCatId="process" qsTypeId="urn:microsoft.com/office/officeart/2005/8/quickstyle/simple1" qsCatId="simple" csTypeId="urn:microsoft.com/office/officeart/2005/8/colors/colorful3" csCatId="colorful"/>
      <dgm:spPr/>
      <dgm:t>
        <a:bodyPr/>
        <a:lstStyle/>
        <a:p>
          <a:endParaRPr lang="en-US"/>
        </a:p>
      </dgm:t>
    </dgm:pt>
    <dgm:pt modelId="{EDD0271B-2898-4C74-B48F-CBD9718FAA91}">
      <dgm:prSet/>
      <dgm:spPr/>
      <dgm:t>
        <a:bodyPr/>
        <a:lstStyle/>
        <a:p>
          <a:r>
            <a:rPr lang="en-US" b="0" i="0" baseline="0" dirty="0"/>
            <a:t>Reproduce the bug by running the version of ‘ls -a -A ’ in </a:t>
          </a:r>
          <a:r>
            <a:rPr lang="en-US" b="0" i="0" baseline="0" dirty="0" err="1"/>
            <a:t>coreutils</a:t>
          </a:r>
          <a:r>
            <a:rPr lang="en-US" b="0" i="0" baseline="0" dirty="0"/>
            <a:t> 8.29</a:t>
          </a:r>
          <a:endParaRPr lang="en-US" dirty="0"/>
        </a:p>
      </dgm:t>
    </dgm:pt>
    <dgm:pt modelId="{14D54CF1-5ACA-4063-94C0-8EF58A7A8DA6}" type="parTrans" cxnId="{CF425430-C6A4-46C5-9D44-F9B4C00C4B4A}">
      <dgm:prSet/>
      <dgm:spPr/>
      <dgm:t>
        <a:bodyPr/>
        <a:lstStyle/>
        <a:p>
          <a:endParaRPr lang="en-US"/>
        </a:p>
      </dgm:t>
    </dgm:pt>
    <dgm:pt modelId="{F1612617-F591-4AEC-9A98-20E2AF34A200}" type="sibTrans" cxnId="{CF425430-C6A4-46C5-9D44-F9B4C00C4B4A}">
      <dgm:prSet/>
      <dgm:spPr/>
      <dgm:t>
        <a:bodyPr/>
        <a:lstStyle/>
        <a:p>
          <a:endParaRPr lang="en-US"/>
        </a:p>
      </dgm:t>
    </dgm:pt>
    <dgm:pt modelId="{C7CB3537-63D7-4C2F-9DFE-4799162752D7}">
      <dgm:prSet/>
      <dgm:spPr/>
      <dgm:t>
        <a:bodyPr/>
        <a:lstStyle/>
        <a:p>
          <a:r>
            <a:rPr lang="en-US" b="0" i="0" baseline="0"/>
            <a:t>If you just type $ ls at CLI it won’t run ‘ls’ in coreutils 8.29</a:t>
          </a:r>
          <a:endParaRPr lang="en-US"/>
        </a:p>
      </dgm:t>
    </dgm:pt>
    <dgm:pt modelId="{738921C0-CC02-44A6-BD68-3D975B3B9777}" type="parTrans" cxnId="{BE49E1F1-5654-4C0A-B9E6-F425E7FC27AC}">
      <dgm:prSet/>
      <dgm:spPr/>
      <dgm:t>
        <a:bodyPr/>
        <a:lstStyle/>
        <a:p>
          <a:endParaRPr lang="en-US"/>
        </a:p>
      </dgm:t>
    </dgm:pt>
    <dgm:pt modelId="{3FDEA4C9-6B67-45E6-9C17-C9E11EFB0C19}" type="sibTrans" cxnId="{BE49E1F1-5654-4C0A-B9E6-F425E7FC27AC}">
      <dgm:prSet/>
      <dgm:spPr/>
      <dgm:t>
        <a:bodyPr/>
        <a:lstStyle/>
        <a:p>
          <a:endParaRPr lang="en-US"/>
        </a:p>
      </dgm:t>
    </dgm:pt>
    <dgm:pt modelId="{F97158DE-D4C8-411E-822A-FD99E13DBCEC}">
      <dgm:prSet/>
      <dgm:spPr/>
      <dgm:t>
        <a:bodyPr/>
        <a:lstStyle/>
        <a:p>
          <a:r>
            <a:rPr lang="en-US" b="0" i="0" baseline="0"/>
            <a:t>Why? Shell looks for /bin/ls</a:t>
          </a:r>
          <a:endParaRPr lang="en-US"/>
        </a:p>
      </dgm:t>
    </dgm:pt>
    <dgm:pt modelId="{077ABAE0-572E-43BD-B5DB-4EB196EE150C}" type="parTrans" cxnId="{86840528-E553-4B32-886B-B5BFD4096C07}">
      <dgm:prSet/>
      <dgm:spPr/>
      <dgm:t>
        <a:bodyPr/>
        <a:lstStyle/>
        <a:p>
          <a:endParaRPr lang="en-US"/>
        </a:p>
      </dgm:t>
    </dgm:pt>
    <dgm:pt modelId="{685B62A9-2D44-404C-80F6-E024101362DC}" type="sibTrans" cxnId="{86840528-E553-4B32-886B-B5BFD4096C07}">
      <dgm:prSet/>
      <dgm:spPr/>
      <dgm:t>
        <a:bodyPr/>
        <a:lstStyle/>
        <a:p>
          <a:endParaRPr lang="en-US"/>
        </a:p>
      </dgm:t>
    </dgm:pt>
    <dgm:pt modelId="{0830BA27-EF6C-4CE5-B6C7-864DD230EE8C}">
      <dgm:prSet/>
      <dgm:spPr/>
      <dgm:t>
        <a:bodyPr/>
        <a:lstStyle/>
        <a:p>
          <a:r>
            <a:rPr lang="en-US" b="0" i="0" baseline="0"/>
            <a:t>To use coreutils 8.29: $ ./ls </a:t>
          </a:r>
          <a:endParaRPr lang="en-US"/>
        </a:p>
      </dgm:t>
    </dgm:pt>
    <dgm:pt modelId="{9DBAD248-D14F-4289-8079-D0FF93BE8D76}" type="parTrans" cxnId="{903E3502-A08A-4972-8D87-7895A7C8897A}">
      <dgm:prSet/>
      <dgm:spPr/>
      <dgm:t>
        <a:bodyPr/>
        <a:lstStyle/>
        <a:p>
          <a:endParaRPr lang="en-US"/>
        </a:p>
      </dgm:t>
    </dgm:pt>
    <dgm:pt modelId="{6A8C9C45-B7B8-4728-A29C-93ABC73D76F4}" type="sibTrans" cxnId="{903E3502-A08A-4972-8D87-7895A7C8897A}">
      <dgm:prSet/>
      <dgm:spPr/>
      <dgm:t>
        <a:bodyPr/>
        <a:lstStyle/>
        <a:p>
          <a:endParaRPr lang="en-US"/>
        </a:p>
      </dgm:t>
    </dgm:pt>
    <dgm:pt modelId="{E4DDA1DF-81A6-46C1-AB3D-858D52455B33}">
      <dgm:prSet/>
      <dgm:spPr/>
      <dgm:t>
        <a:bodyPr/>
        <a:lstStyle/>
        <a:p>
          <a:r>
            <a:rPr lang="en-US" b="0" i="0" baseline="0"/>
            <a:t>This manually runs the executable in this directory</a:t>
          </a:r>
          <a:endParaRPr lang="en-US"/>
        </a:p>
      </dgm:t>
    </dgm:pt>
    <dgm:pt modelId="{1A3D695A-9AEA-4303-8010-4E3C571E633C}" type="parTrans" cxnId="{999D69E7-9399-4114-8097-D6573D6554A1}">
      <dgm:prSet/>
      <dgm:spPr/>
      <dgm:t>
        <a:bodyPr/>
        <a:lstStyle/>
        <a:p>
          <a:endParaRPr lang="en-US"/>
        </a:p>
      </dgm:t>
    </dgm:pt>
    <dgm:pt modelId="{86D4A4E6-275A-4777-918B-68E12D1AEE6A}" type="sibTrans" cxnId="{999D69E7-9399-4114-8097-D6573D6554A1}">
      <dgm:prSet/>
      <dgm:spPr/>
      <dgm:t>
        <a:bodyPr/>
        <a:lstStyle/>
        <a:p>
          <a:endParaRPr lang="en-US"/>
        </a:p>
      </dgm:t>
    </dgm:pt>
    <dgm:pt modelId="{F4BAEDA3-1C71-4E1A-BF80-C0437EB7B349}" type="pres">
      <dgm:prSet presAssocID="{A5BF8E1F-12C9-4EA0-AFB7-8CA8C2E4AFCA}" presName="Name0" presStyleCnt="0">
        <dgm:presLayoutVars>
          <dgm:dir/>
          <dgm:animLvl val="lvl"/>
          <dgm:resizeHandles val="exact"/>
        </dgm:presLayoutVars>
      </dgm:prSet>
      <dgm:spPr/>
    </dgm:pt>
    <dgm:pt modelId="{093DC268-9BF8-4C3E-91E2-EA0E9E8ECE78}" type="pres">
      <dgm:prSet presAssocID="{C7CB3537-63D7-4C2F-9DFE-4799162752D7}" presName="boxAndChildren" presStyleCnt="0"/>
      <dgm:spPr/>
    </dgm:pt>
    <dgm:pt modelId="{1980FC78-D7AE-422E-9D4C-EC293DBB257E}" type="pres">
      <dgm:prSet presAssocID="{C7CB3537-63D7-4C2F-9DFE-4799162752D7}" presName="parentTextBox" presStyleLbl="node1" presStyleIdx="0" presStyleCnt="2"/>
      <dgm:spPr/>
    </dgm:pt>
    <dgm:pt modelId="{969F68D4-874F-4F78-ABF5-EDA81E54EE5F}" type="pres">
      <dgm:prSet presAssocID="{C7CB3537-63D7-4C2F-9DFE-4799162752D7}" presName="entireBox" presStyleLbl="node1" presStyleIdx="0" presStyleCnt="2"/>
      <dgm:spPr/>
    </dgm:pt>
    <dgm:pt modelId="{7F304982-3EC7-49BF-8828-52D7C8BD7D6C}" type="pres">
      <dgm:prSet presAssocID="{C7CB3537-63D7-4C2F-9DFE-4799162752D7}" presName="descendantBox" presStyleCnt="0"/>
      <dgm:spPr/>
    </dgm:pt>
    <dgm:pt modelId="{9970CB6F-79D3-48C5-B081-4DD04FD7AE17}" type="pres">
      <dgm:prSet presAssocID="{F97158DE-D4C8-411E-822A-FD99E13DBCEC}" presName="childTextBox" presStyleLbl="fgAccFollowNode1" presStyleIdx="0" presStyleCnt="2">
        <dgm:presLayoutVars>
          <dgm:bulletEnabled val="1"/>
        </dgm:presLayoutVars>
      </dgm:prSet>
      <dgm:spPr/>
    </dgm:pt>
    <dgm:pt modelId="{46B1CFF4-7770-4F5F-A6B1-C91BFBC63923}" type="pres">
      <dgm:prSet presAssocID="{0830BA27-EF6C-4CE5-B6C7-864DD230EE8C}" presName="childTextBox" presStyleLbl="fgAccFollowNode1" presStyleIdx="1" presStyleCnt="2">
        <dgm:presLayoutVars>
          <dgm:bulletEnabled val="1"/>
        </dgm:presLayoutVars>
      </dgm:prSet>
      <dgm:spPr/>
    </dgm:pt>
    <dgm:pt modelId="{C2D5762A-8335-49D8-A5D8-25F2CAE7125F}" type="pres">
      <dgm:prSet presAssocID="{F1612617-F591-4AEC-9A98-20E2AF34A200}" presName="sp" presStyleCnt="0"/>
      <dgm:spPr/>
    </dgm:pt>
    <dgm:pt modelId="{443F9B46-6611-45EA-9695-617A774BB423}" type="pres">
      <dgm:prSet presAssocID="{EDD0271B-2898-4C74-B48F-CBD9718FAA91}" presName="arrowAndChildren" presStyleCnt="0"/>
      <dgm:spPr/>
    </dgm:pt>
    <dgm:pt modelId="{94E1B141-246C-4AE1-83F5-F2A3A5A3B9B6}" type="pres">
      <dgm:prSet presAssocID="{EDD0271B-2898-4C74-B48F-CBD9718FAA91}" presName="parentTextArrow" presStyleLbl="node1" presStyleIdx="1" presStyleCnt="2"/>
      <dgm:spPr/>
    </dgm:pt>
  </dgm:ptLst>
  <dgm:cxnLst>
    <dgm:cxn modelId="{903E3502-A08A-4972-8D87-7895A7C8897A}" srcId="{C7CB3537-63D7-4C2F-9DFE-4799162752D7}" destId="{0830BA27-EF6C-4CE5-B6C7-864DD230EE8C}" srcOrd="1" destOrd="0" parTransId="{9DBAD248-D14F-4289-8079-D0FF93BE8D76}" sibTransId="{6A8C9C45-B7B8-4728-A29C-93ABC73D76F4}"/>
    <dgm:cxn modelId="{7F2FFD10-6623-4F2C-9B3D-90D8DC48B48A}" type="presOf" srcId="{C7CB3537-63D7-4C2F-9DFE-4799162752D7}" destId="{969F68D4-874F-4F78-ABF5-EDA81E54EE5F}" srcOrd="1" destOrd="0" presId="urn:microsoft.com/office/officeart/2005/8/layout/process4"/>
    <dgm:cxn modelId="{86840528-E553-4B32-886B-B5BFD4096C07}" srcId="{C7CB3537-63D7-4C2F-9DFE-4799162752D7}" destId="{F97158DE-D4C8-411E-822A-FD99E13DBCEC}" srcOrd="0" destOrd="0" parTransId="{077ABAE0-572E-43BD-B5DB-4EB196EE150C}" sibTransId="{685B62A9-2D44-404C-80F6-E024101362DC}"/>
    <dgm:cxn modelId="{CF425430-C6A4-46C5-9D44-F9B4C00C4B4A}" srcId="{A5BF8E1F-12C9-4EA0-AFB7-8CA8C2E4AFCA}" destId="{EDD0271B-2898-4C74-B48F-CBD9718FAA91}" srcOrd="0" destOrd="0" parTransId="{14D54CF1-5ACA-4063-94C0-8EF58A7A8DA6}" sibTransId="{F1612617-F591-4AEC-9A98-20E2AF34A200}"/>
    <dgm:cxn modelId="{225A4437-506F-4E62-965E-7DC0C3F47711}" type="presOf" srcId="{A5BF8E1F-12C9-4EA0-AFB7-8CA8C2E4AFCA}" destId="{F4BAEDA3-1C71-4E1A-BF80-C0437EB7B349}" srcOrd="0" destOrd="0" presId="urn:microsoft.com/office/officeart/2005/8/layout/process4"/>
    <dgm:cxn modelId="{97193780-C842-49BD-8BA5-E686BB910680}" type="presOf" srcId="{F97158DE-D4C8-411E-822A-FD99E13DBCEC}" destId="{9970CB6F-79D3-48C5-B081-4DD04FD7AE17}" srcOrd="0" destOrd="0" presId="urn:microsoft.com/office/officeart/2005/8/layout/process4"/>
    <dgm:cxn modelId="{3FDC7983-0DBA-4E9C-8617-7E382B3CFE7B}" type="presOf" srcId="{C7CB3537-63D7-4C2F-9DFE-4799162752D7}" destId="{1980FC78-D7AE-422E-9D4C-EC293DBB257E}" srcOrd="0" destOrd="0" presId="urn:microsoft.com/office/officeart/2005/8/layout/process4"/>
    <dgm:cxn modelId="{6F26978F-01B0-45A0-9D19-1F5857C0EA11}" type="presOf" srcId="{0830BA27-EF6C-4CE5-B6C7-864DD230EE8C}" destId="{46B1CFF4-7770-4F5F-A6B1-C91BFBC63923}" srcOrd="0" destOrd="0" presId="urn:microsoft.com/office/officeart/2005/8/layout/process4"/>
    <dgm:cxn modelId="{B1522CB5-D618-4C19-8FE6-4457991A485E}" type="presOf" srcId="{EDD0271B-2898-4C74-B48F-CBD9718FAA91}" destId="{94E1B141-246C-4AE1-83F5-F2A3A5A3B9B6}" srcOrd="0" destOrd="0" presId="urn:microsoft.com/office/officeart/2005/8/layout/process4"/>
    <dgm:cxn modelId="{FF4E15CE-C8E9-4CD0-BF02-3CB57274CDC5}" type="presOf" srcId="{E4DDA1DF-81A6-46C1-AB3D-858D52455B33}" destId="{46B1CFF4-7770-4F5F-A6B1-C91BFBC63923}" srcOrd="0" destOrd="1" presId="urn:microsoft.com/office/officeart/2005/8/layout/process4"/>
    <dgm:cxn modelId="{999D69E7-9399-4114-8097-D6573D6554A1}" srcId="{0830BA27-EF6C-4CE5-B6C7-864DD230EE8C}" destId="{E4DDA1DF-81A6-46C1-AB3D-858D52455B33}" srcOrd="0" destOrd="0" parTransId="{1A3D695A-9AEA-4303-8010-4E3C571E633C}" sibTransId="{86D4A4E6-275A-4777-918B-68E12D1AEE6A}"/>
    <dgm:cxn modelId="{BE49E1F1-5654-4C0A-B9E6-F425E7FC27AC}" srcId="{A5BF8E1F-12C9-4EA0-AFB7-8CA8C2E4AFCA}" destId="{C7CB3537-63D7-4C2F-9DFE-4799162752D7}" srcOrd="1" destOrd="0" parTransId="{738921C0-CC02-44A6-BD68-3D975B3B9777}" sibTransId="{3FDEA4C9-6B67-45E6-9C17-C9E11EFB0C19}"/>
    <dgm:cxn modelId="{84AB9F2B-E022-41B4-B45F-E9F351DA702D}" type="presParOf" srcId="{F4BAEDA3-1C71-4E1A-BF80-C0437EB7B349}" destId="{093DC268-9BF8-4C3E-91E2-EA0E9E8ECE78}" srcOrd="0" destOrd="0" presId="urn:microsoft.com/office/officeart/2005/8/layout/process4"/>
    <dgm:cxn modelId="{7913DD79-9AD1-4AD7-AFE0-F0589A42B6CB}" type="presParOf" srcId="{093DC268-9BF8-4C3E-91E2-EA0E9E8ECE78}" destId="{1980FC78-D7AE-422E-9D4C-EC293DBB257E}" srcOrd="0" destOrd="0" presId="urn:microsoft.com/office/officeart/2005/8/layout/process4"/>
    <dgm:cxn modelId="{194BAC08-F100-4016-886D-CC80F0EB4CA0}" type="presParOf" srcId="{093DC268-9BF8-4C3E-91E2-EA0E9E8ECE78}" destId="{969F68D4-874F-4F78-ABF5-EDA81E54EE5F}" srcOrd="1" destOrd="0" presId="urn:microsoft.com/office/officeart/2005/8/layout/process4"/>
    <dgm:cxn modelId="{75C0590A-FADC-4D03-ACD4-9EA16B928354}" type="presParOf" srcId="{093DC268-9BF8-4C3E-91E2-EA0E9E8ECE78}" destId="{7F304982-3EC7-49BF-8828-52D7C8BD7D6C}" srcOrd="2" destOrd="0" presId="urn:microsoft.com/office/officeart/2005/8/layout/process4"/>
    <dgm:cxn modelId="{5D507BEF-C6A4-4937-AEE7-CF4B05F71B79}" type="presParOf" srcId="{7F304982-3EC7-49BF-8828-52D7C8BD7D6C}" destId="{9970CB6F-79D3-48C5-B081-4DD04FD7AE17}" srcOrd="0" destOrd="0" presId="urn:microsoft.com/office/officeart/2005/8/layout/process4"/>
    <dgm:cxn modelId="{24D6E1F5-3540-46F0-95CE-94F738EBE738}" type="presParOf" srcId="{7F304982-3EC7-49BF-8828-52D7C8BD7D6C}" destId="{46B1CFF4-7770-4F5F-A6B1-C91BFBC63923}" srcOrd="1" destOrd="0" presId="urn:microsoft.com/office/officeart/2005/8/layout/process4"/>
    <dgm:cxn modelId="{F1607CF7-A75B-4A56-A395-7DB82165B36C}" type="presParOf" srcId="{F4BAEDA3-1C71-4E1A-BF80-C0437EB7B349}" destId="{C2D5762A-8335-49D8-A5D8-25F2CAE7125F}" srcOrd="1" destOrd="0" presId="urn:microsoft.com/office/officeart/2005/8/layout/process4"/>
    <dgm:cxn modelId="{6E39BB31-118C-48A4-8D74-721993E8155D}" type="presParOf" srcId="{F4BAEDA3-1C71-4E1A-BF80-C0437EB7B349}" destId="{443F9B46-6611-45EA-9695-617A774BB423}" srcOrd="2" destOrd="0" presId="urn:microsoft.com/office/officeart/2005/8/layout/process4"/>
    <dgm:cxn modelId="{C999D1A4-6D8C-4F73-990B-0605D2CAE76F}" type="presParOf" srcId="{443F9B46-6611-45EA-9695-617A774BB423}" destId="{94E1B141-246C-4AE1-83F5-F2A3A5A3B9B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1BFFFE6-BA1F-498F-8CF3-EB4CA057D697}" type="doc">
      <dgm:prSet loTypeId="urn:microsoft.com/office/officeart/2005/8/layout/process5" loCatId="process" qsTypeId="urn:microsoft.com/office/officeart/2005/8/quickstyle/simple3" qsCatId="simple" csTypeId="urn:microsoft.com/office/officeart/2005/8/colors/colorful1" csCatId="colorful" phldr="1"/>
      <dgm:spPr/>
      <dgm:t>
        <a:bodyPr/>
        <a:lstStyle/>
        <a:p>
          <a:endParaRPr lang="en-US"/>
        </a:p>
      </dgm:t>
    </dgm:pt>
    <dgm:pt modelId="{CE105C01-BDFA-42FE-8F0E-09B642C51F72}">
      <dgm:prSet custT="1"/>
      <dgm:spPr/>
      <dgm:t>
        <a:bodyPr/>
        <a:lstStyle/>
        <a:p>
          <a:r>
            <a:rPr lang="en-US" sz="1800" b="0" i="0" baseline="0" dirty="0"/>
            <a:t>cd coreutils-8.29</a:t>
          </a:r>
          <a:endParaRPr lang="en-US" sz="1800" dirty="0"/>
        </a:p>
      </dgm:t>
    </dgm:pt>
    <dgm:pt modelId="{6B4659BF-E5FF-4153-BCFF-607570C142C3}" type="parTrans" cxnId="{9A150BE1-771D-4B10-8F16-CFFBD5DC7CC5}">
      <dgm:prSet/>
      <dgm:spPr/>
      <dgm:t>
        <a:bodyPr/>
        <a:lstStyle/>
        <a:p>
          <a:endParaRPr lang="en-US"/>
        </a:p>
      </dgm:t>
    </dgm:pt>
    <dgm:pt modelId="{815BEBA5-EC17-46ED-A96F-7EED10394A3F}" type="sibTrans" cxnId="{9A150BE1-771D-4B10-8F16-CFFBD5DC7CC5}">
      <dgm:prSet custT="1"/>
      <dgm:spPr/>
      <dgm:t>
        <a:bodyPr/>
        <a:lstStyle/>
        <a:p>
          <a:endParaRPr lang="en-US" sz="1400"/>
        </a:p>
      </dgm:t>
    </dgm:pt>
    <dgm:pt modelId="{B772716B-4175-40C0-848A-20C93715DF24}">
      <dgm:prSet custT="1"/>
      <dgm:spPr/>
      <dgm:t>
        <a:bodyPr/>
        <a:lstStyle/>
        <a:p>
          <a:r>
            <a:rPr lang="en-US" sz="1800" b="0" i="0" baseline="0"/>
            <a:t>vim or emacs patch_file: copy and paste the patch content</a:t>
          </a:r>
          <a:endParaRPr lang="en-US" sz="1800"/>
        </a:p>
      </dgm:t>
    </dgm:pt>
    <dgm:pt modelId="{71883915-EEB1-456C-92FC-3E4C23229D63}" type="parTrans" cxnId="{3AAD3206-312B-4136-ACE8-BFBD34C09C50}">
      <dgm:prSet/>
      <dgm:spPr/>
      <dgm:t>
        <a:bodyPr/>
        <a:lstStyle/>
        <a:p>
          <a:endParaRPr lang="en-US"/>
        </a:p>
      </dgm:t>
    </dgm:pt>
    <dgm:pt modelId="{B559D959-C9A0-4580-BA75-C4B25F39E810}" type="sibTrans" cxnId="{3AAD3206-312B-4136-ACE8-BFBD34C09C50}">
      <dgm:prSet custT="1"/>
      <dgm:spPr/>
      <dgm:t>
        <a:bodyPr/>
        <a:lstStyle/>
        <a:p>
          <a:endParaRPr lang="en-US" sz="1400"/>
        </a:p>
      </dgm:t>
    </dgm:pt>
    <dgm:pt modelId="{DBD9EE4B-6D3C-4C0D-AFB0-BFCB5B4445A2}">
      <dgm:prSet custT="1"/>
      <dgm:spPr/>
      <dgm:t>
        <a:bodyPr/>
        <a:lstStyle/>
        <a:p>
          <a:r>
            <a:rPr lang="en-US" sz="1800" b="0" i="0" baseline="0" dirty="0"/>
            <a:t>patch –</a:t>
          </a:r>
          <a:r>
            <a:rPr lang="en-US" sz="1800" b="0" i="0" baseline="0" dirty="0" err="1"/>
            <a:t>p</a:t>
          </a:r>
          <a:r>
            <a:rPr lang="en-US" sz="1800" b="1" i="0" baseline="0" dirty="0" err="1"/>
            <a:t>num</a:t>
          </a:r>
          <a:r>
            <a:rPr lang="en-US" sz="1800" b="0" i="0" baseline="0" dirty="0"/>
            <a:t> &lt; </a:t>
          </a:r>
          <a:r>
            <a:rPr lang="en-US" sz="1800" b="0" i="0" baseline="0" dirty="0" err="1"/>
            <a:t>patch_file</a:t>
          </a:r>
          <a:r>
            <a:rPr lang="en-US" sz="1800" b="0" i="0" baseline="0" dirty="0"/>
            <a:t>  </a:t>
          </a:r>
          <a:endParaRPr lang="en-US" sz="1800" dirty="0"/>
        </a:p>
      </dgm:t>
    </dgm:pt>
    <dgm:pt modelId="{09C97AD3-DD64-46CD-A81B-258B20DDBB89}" type="parTrans" cxnId="{D1F33096-A25E-4F58-8B52-78154D91473F}">
      <dgm:prSet/>
      <dgm:spPr/>
      <dgm:t>
        <a:bodyPr/>
        <a:lstStyle/>
        <a:p>
          <a:endParaRPr lang="en-US"/>
        </a:p>
      </dgm:t>
    </dgm:pt>
    <dgm:pt modelId="{18095745-47A3-4F4C-AB0A-9289A29A0F4A}" type="sibTrans" cxnId="{D1F33096-A25E-4F58-8B52-78154D91473F}">
      <dgm:prSet custT="1"/>
      <dgm:spPr/>
      <dgm:t>
        <a:bodyPr/>
        <a:lstStyle/>
        <a:p>
          <a:endParaRPr lang="en-US" sz="1400"/>
        </a:p>
      </dgm:t>
    </dgm:pt>
    <dgm:pt modelId="{F052649B-311F-4053-80DD-B97AD06049BF}">
      <dgm:prSet custT="1"/>
      <dgm:spPr/>
      <dgm:t>
        <a:bodyPr/>
        <a:lstStyle/>
        <a:p>
          <a:r>
            <a:rPr lang="en-US" sz="1400" b="0" i="0" baseline="0" dirty="0"/>
            <a:t>‘man patch’ to find out what </a:t>
          </a:r>
          <a:r>
            <a:rPr lang="en-US" sz="1400" b="0" i="0" baseline="0" dirty="0" err="1"/>
            <a:t>p</a:t>
          </a:r>
          <a:r>
            <a:rPr lang="en-US" sz="1400" b="1" i="0" baseline="0" dirty="0" err="1"/>
            <a:t>num</a:t>
          </a:r>
          <a:r>
            <a:rPr lang="en-US" sz="1400" b="0" i="0" baseline="0" dirty="0"/>
            <a:t> does and how to use it</a:t>
          </a:r>
          <a:endParaRPr lang="en-US" sz="1400" dirty="0"/>
        </a:p>
      </dgm:t>
    </dgm:pt>
    <dgm:pt modelId="{CF0E67B5-1E59-48CB-96F8-E4D094988857}" type="parTrans" cxnId="{676173BB-5A9A-49AA-BDEA-293A4498BC50}">
      <dgm:prSet/>
      <dgm:spPr/>
      <dgm:t>
        <a:bodyPr/>
        <a:lstStyle/>
        <a:p>
          <a:endParaRPr lang="en-US"/>
        </a:p>
      </dgm:t>
    </dgm:pt>
    <dgm:pt modelId="{E63A0280-C928-4B44-A209-670917AEA6C7}" type="sibTrans" cxnId="{676173BB-5A9A-49AA-BDEA-293A4498BC50}">
      <dgm:prSet/>
      <dgm:spPr/>
      <dgm:t>
        <a:bodyPr/>
        <a:lstStyle/>
        <a:p>
          <a:endParaRPr lang="en-US"/>
        </a:p>
      </dgm:t>
    </dgm:pt>
    <dgm:pt modelId="{3473F503-0226-48FC-A3DE-064FAEC99FEF}">
      <dgm:prSet custT="1"/>
      <dgm:spPr/>
      <dgm:t>
        <a:bodyPr/>
        <a:lstStyle/>
        <a:p>
          <a:r>
            <a:rPr lang="en-US" sz="1600" b="0" i="0" baseline="0"/>
            <a:t>cd into the coreutils-8.29 directory and type make to rebuild patched ls.c. </a:t>
          </a:r>
          <a:endParaRPr lang="en-US" sz="1600"/>
        </a:p>
      </dgm:t>
    </dgm:pt>
    <dgm:pt modelId="{4560482A-C9BE-4F69-997F-39A53573F1D7}" type="parTrans" cxnId="{F49FF72D-9CBD-4F1F-815A-F92DA2A768E9}">
      <dgm:prSet/>
      <dgm:spPr/>
      <dgm:t>
        <a:bodyPr/>
        <a:lstStyle/>
        <a:p>
          <a:endParaRPr lang="en-US"/>
        </a:p>
      </dgm:t>
    </dgm:pt>
    <dgm:pt modelId="{53F4DE03-F406-437E-BD5D-C795A90076CF}" type="sibTrans" cxnId="{F49FF72D-9CBD-4F1F-815A-F92DA2A768E9}">
      <dgm:prSet/>
      <dgm:spPr/>
      <dgm:t>
        <a:bodyPr/>
        <a:lstStyle/>
        <a:p>
          <a:endParaRPr lang="en-US"/>
        </a:p>
      </dgm:t>
    </dgm:pt>
    <dgm:pt modelId="{AE9E76CE-1BD4-473B-84B4-04DF82AEB90C}">
      <dgm:prSet custT="1"/>
      <dgm:spPr/>
      <dgm:t>
        <a:bodyPr/>
        <a:lstStyle/>
        <a:p>
          <a:r>
            <a:rPr lang="en-US" sz="1600" b="1" i="0" u="sng" baseline="0" dirty="0"/>
            <a:t>Don’t install!</a:t>
          </a:r>
          <a:endParaRPr lang="en-US" sz="1600" b="1" u="sng" dirty="0"/>
        </a:p>
      </dgm:t>
    </dgm:pt>
    <dgm:pt modelId="{6FC5C7B1-37F3-4A3E-A244-6FF4A56F93C8}" type="parTrans" cxnId="{13E2FFE2-787B-43F5-8795-C03E6F070734}">
      <dgm:prSet/>
      <dgm:spPr/>
      <dgm:t>
        <a:bodyPr/>
        <a:lstStyle/>
        <a:p>
          <a:endParaRPr lang="en-US"/>
        </a:p>
      </dgm:t>
    </dgm:pt>
    <dgm:pt modelId="{184EE12E-3628-495A-84CA-CBF8D7924DBF}" type="sibTrans" cxnId="{13E2FFE2-787B-43F5-8795-C03E6F070734}">
      <dgm:prSet/>
      <dgm:spPr/>
      <dgm:t>
        <a:bodyPr/>
        <a:lstStyle/>
        <a:p>
          <a:endParaRPr lang="en-US"/>
        </a:p>
      </dgm:t>
    </dgm:pt>
    <dgm:pt modelId="{55B2F3C2-8F78-42CB-A80C-FD0C2106FBFF}" type="pres">
      <dgm:prSet presAssocID="{61BFFFE6-BA1F-498F-8CF3-EB4CA057D697}" presName="diagram" presStyleCnt="0">
        <dgm:presLayoutVars>
          <dgm:dir/>
          <dgm:resizeHandles val="exact"/>
        </dgm:presLayoutVars>
      </dgm:prSet>
      <dgm:spPr/>
    </dgm:pt>
    <dgm:pt modelId="{19F01AF3-7C63-44A8-BE1A-43817BF29C3A}" type="pres">
      <dgm:prSet presAssocID="{CE105C01-BDFA-42FE-8F0E-09B642C51F72}" presName="node" presStyleLbl="node1" presStyleIdx="0" presStyleCnt="4">
        <dgm:presLayoutVars>
          <dgm:bulletEnabled val="1"/>
        </dgm:presLayoutVars>
      </dgm:prSet>
      <dgm:spPr/>
    </dgm:pt>
    <dgm:pt modelId="{58311B58-4DCD-4C9C-B524-B850BDA3E84E}" type="pres">
      <dgm:prSet presAssocID="{815BEBA5-EC17-46ED-A96F-7EED10394A3F}" presName="sibTrans" presStyleLbl="sibTrans2D1" presStyleIdx="0" presStyleCnt="3"/>
      <dgm:spPr/>
    </dgm:pt>
    <dgm:pt modelId="{6500FE94-32DA-476A-8BF9-39FC8EB139D0}" type="pres">
      <dgm:prSet presAssocID="{815BEBA5-EC17-46ED-A96F-7EED10394A3F}" presName="connectorText" presStyleLbl="sibTrans2D1" presStyleIdx="0" presStyleCnt="3"/>
      <dgm:spPr/>
    </dgm:pt>
    <dgm:pt modelId="{D22935CE-E060-499F-8E28-729CFD28936C}" type="pres">
      <dgm:prSet presAssocID="{B772716B-4175-40C0-848A-20C93715DF24}" presName="node" presStyleLbl="node1" presStyleIdx="1" presStyleCnt="4">
        <dgm:presLayoutVars>
          <dgm:bulletEnabled val="1"/>
        </dgm:presLayoutVars>
      </dgm:prSet>
      <dgm:spPr/>
    </dgm:pt>
    <dgm:pt modelId="{A990643B-5397-4E46-8C2A-7F487F77C5CB}" type="pres">
      <dgm:prSet presAssocID="{B559D959-C9A0-4580-BA75-C4B25F39E810}" presName="sibTrans" presStyleLbl="sibTrans2D1" presStyleIdx="1" presStyleCnt="3"/>
      <dgm:spPr/>
    </dgm:pt>
    <dgm:pt modelId="{AD06E6E2-7884-4DA8-ACE4-FE34B5AFC8C0}" type="pres">
      <dgm:prSet presAssocID="{B559D959-C9A0-4580-BA75-C4B25F39E810}" presName="connectorText" presStyleLbl="sibTrans2D1" presStyleIdx="1" presStyleCnt="3"/>
      <dgm:spPr/>
    </dgm:pt>
    <dgm:pt modelId="{8B460280-BD32-4B13-9AF0-CCB9C2543C8C}" type="pres">
      <dgm:prSet presAssocID="{DBD9EE4B-6D3C-4C0D-AFB0-BFCB5B4445A2}" presName="node" presStyleLbl="node1" presStyleIdx="2" presStyleCnt="4">
        <dgm:presLayoutVars>
          <dgm:bulletEnabled val="1"/>
        </dgm:presLayoutVars>
      </dgm:prSet>
      <dgm:spPr/>
    </dgm:pt>
    <dgm:pt modelId="{9D8AE521-F621-45D6-846A-679E10BC4C7C}" type="pres">
      <dgm:prSet presAssocID="{18095745-47A3-4F4C-AB0A-9289A29A0F4A}" presName="sibTrans" presStyleLbl="sibTrans2D1" presStyleIdx="2" presStyleCnt="3"/>
      <dgm:spPr/>
    </dgm:pt>
    <dgm:pt modelId="{A62D0006-30D4-4F9B-BC25-5CCB41F628CA}" type="pres">
      <dgm:prSet presAssocID="{18095745-47A3-4F4C-AB0A-9289A29A0F4A}" presName="connectorText" presStyleLbl="sibTrans2D1" presStyleIdx="2" presStyleCnt="3"/>
      <dgm:spPr/>
    </dgm:pt>
    <dgm:pt modelId="{2AF38D7B-637D-49CC-B8E5-79B340D27AA2}" type="pres">
      <dgm:prSet presAssocID="{3473F503-0226-48FC-A3DE-064FAEC99FEF}" presName="node" presStyleLbl="node1" presStyleIdx="3" presStyleCnt="4">
        <dgm:presLayoutVars>
          <dgm:bulletEnabled val="1"/>
        </dgm:presLayoutVars>
      </dgm:prSet>
      <dgm:spPr/>
    </dgm:pt>
  </dgm:ptLst>
  <dgm:cxnLst>
    <dgm:cxn modelId="{01F5F003-F6B4-44E9-91F7-931C1788A4E4}" type="presOf" srcId="{815BEBA5-EC17-46ED-A96F-7EED10394A3F}" destId="{58311B58-4DCD-4C9C-B524-B850BDA3E84E}" srcOrd="0" destOrd="0" presId="urn:microsoft.com/office/officeart/2005/8/layout/process5"/>
    <dgm:cxn modelId="{3AAD3206-312B-4136-ACE8-BFBD34C09C50}" srcId="{61BFFFE6-BA1F-498F-8CF3-EB4CA057D697}" destId="{B772716B-4175-40C0-848A-20C93715DF24}" srcOrd="1" destOrd="0" parTransId="{71883915-EEB1-456C-92FC-3E4C23229D63}" sibTransId="{B559D959-C9A0-4580-BA75-C4B25F39E810}"/>
    <dgm:cxn modelId="{715C191A-B6F7-4FEB-8C85-E06D3A9A15EB}" type="presOf" srcId="{AE9E76CE-1BD4-473B-84B4-04DF82AEB90C}" destId="{2AF38D7B-637D-49CC-B8E5-79B340D27AA2}" srcOrd="0" destOrd="1" presId="urn:microsoft.com/office/officeart/2005/8/layout/process5"/>
    <dgm:cxn modelId="{F89E2225-94AF-4846-945B-EBBDF49C8B90}" type="presOf" srcId="{3473F503-0226-48FC-A3DE-064FAEC99FEF}" destId="{2AF38D7B-637D-49CC-B8E5-79B340D27AA2}" srcOrd="0" destOrd="0" presId="urn:microsoft.com/office/officeart/2005/8/layout/process5"/>
    <dgm:cxn modelId="{C5CD152B-F5FE-4079-9C25-691EC340B355}" type="presOf" srcId="{815BEBA5-EC17-46ED-A96F-7EED10394A3F}" destId="{6500FE94-32DA-476A-8BF9-39FC8EB139D0}" srcOrd="1" destOrd="0" presId="urn:microsoft.com/office/officeart/2005/8/layout/process5"/>
    <dgm:cxn modelId="{4FAF1E2C-2100-47D5-9211-212412DB7D61}" type="presOf" srcId="{18095745-47A3-4F4C-AB0A-9289A29A0F4A}" destId="{A62D0006-30D4-4F9B-BC25-5CCB41F628CA}" srcOrd="1" destOrd="0" presId="urn:microsoft.com/office/officeart/2005/8/layout/process5"/>
    <dgm:cxn modelId="{F49FF72D-9CBD-4F1F-815A-F92DA2A768E9}" srcId="{61BFFFE6-BA1F-498F-8CF3-EB4CA057D697}" destId="{3473F503-0226-48FC-A3DE-064FAEC99FEF}" srcOrd="3" destOrd="0" parTransId="{4560482A-C9BE-4F69-997F-39A53573F1D7}" sibTransId="{53F4DE03-F406-437E-BD5D-C795A90076CF}"/>
    <dgm:cxn modelId="{508AB95F-98FE-4F7A-A201-DCC40F055D70}" type="presOf" srcId="{F052649B-311F-4053-80DD-B97AD06049BF}" destId="{8B460280-BD32-4B13-9AF0-CCB9C2543C8C}" srcOrd="0" destOrd="1" presId="urn:microsoft.com/office/officeart/2005/8/layout/process5"/>
    <dgm:cxn modelId="{1E5E5A6A-C8E5-4211-8397-FA6EF566DB71}" type="presOf" srcId="{18095745-47A3-4F4C-AB0A-9289A29A0F4A}" destId="{9D8AE521-F621-45D6-846A-679E10BC4C7C}" srcOrd="0" destOrd="0" presId="urn:microsoft.com/office/officeart/2005/8/layout/process5"/>
    <dgm:cxn modelId="{9C7D3E76-2F5D-4DB3-91FE-FE030C25A74B}" type="presOf" srcId="{B772716B-4175-40C0-848A-20C93715DF24}" destId="{D22935CE-E060-499F-8E28-729CFD28936C}" srcOrd="0" destOrd="0" presId="urn:microsoft.com/office/officeart/2005/8/layout/process5"/>
    <dgm:cxn modelId="{D1F33096-A25E-4F58-8B52-78154D91473F}" srcId="{61BFFFE6-BA1F-498F-8CF3-EB4CA057D697}" destId="{DBD9EE4B-6D3C-4C0D-AFB0-BFCB5B4445A2}" srcOrd="2" destOrd="0" parTransId="{09C97AD3-DD64-46CD-A81B-258B20DDBB89}" sibTransId="{18095745-47A3-4F4C-AB0A-9289A29A0F4A}"/>
    <dgm:cxn modelId="{7937559C-BD37-4227-96E4-46B9D807BC4B}" type="presOf" srcId="{CE105C01-BDFA-42FE-8F0E-09B642C51F72}" destId="{19F01AF3-7C63-44A8-BE1A-43817BF29C3A}" srcOrd="0" destOrd="0" presId="urn:microsoft.com/office/officeart/2005/8/layout/process5"/>
    <dgm:cxn modelId="{5F9517A1-E0A9-4F6D-9F53-DDCE17D31F96}" type="presOf" srcId="{DBD9EE4B-6D3C-4C0D-AFB0-BFCB5B4445A2}" destId="{8B460280-BD32-4B13-9AF0-CCB9C2543C8C}" srcOrd="0" destOrd="0" presId="urn:microsoft.com/office/officeart/2005/8/layout/process5"/>
    <dgm:cxn modelId="{676173BB-5A9A-49AA-BDEA-293A4498BC50}" srcId="{DBD9EE4B-6D3C-4C0D-AFB0-BFCB5B4445A2}" destId="{F052649B-311F-4053-80DD-B97AD06049BF}" srcOrd="0" destOrd="0" parTransId="{CF0E67B5-1E59-48CB-96F8-E4D094988857}" sibTransId="{E63A0280-C928-4B44-A209-670917AEA6C7}"/>
    <dgm:cxn modelId="{131E64C6-6AF2-4143-984E-6F01DF903C70}" type="presOf" srcId="{B559D959-C9A0-4580-BA75-C4B25F39E810}" destId="{A990643B-5397-4E46-8C2A-7F487F77C5CB}" srcOrd="0" destOrd="0" presId="urn:microsoft.com/office/officeart/2005/8/layout/process5"/>
    <dgm:cxn modelId="{9A150BE1-771D-4B10-8F16-CFFBD5DC7CC5}" srcId="{61BFFFE6-BA1F-498F-8CF3-EB4CA057D697}" destId="{CE105C01-BDFA-42FE-8F0E-09B642C51F72}" srcOrd="0" destOrd="0" parTransId="{6B4659BF-E5FF-4153-BCFF-607570C142C3}" sibTransId="{815BEBA5-EC17-46ED-A96F-7EED10394A3F}"/>
    <dgm:cxn modelId="{13E2FFE2-787B-43F5-8795-C03E6F070734}" srcId="{3473F503-0226-48FC-A3DE-064FAEC99FEF}" destId="{AE9E76CE-1BD4-473B-84B4-04DF82AEB90C}" srcOrd="0" destOrd="0" parTransId="{6FC5C7B1-37F3-4A3E-A244-6FF4A56F93C8}" sibTransId="{184EE12E-3628-495A-84CA-CBF8D7924DBF}"/>
    <dgm:cxn modelId="{C973D0ED-C599-4290-8A45-E78054E1B46D}" type="presOf" srcId="{B559D959-C9A0-4580-BA75-C4B25F39E810}" destId="{AD06E6E2-7884-4DA8-ACE4-FE34B5AFC8C0}" srcOrd="1" destOrd="0" presId="urn:microsoft.com/office/officeart/2005/8/layout/process5"/>
    <dgm:cxn modelId="{031459F4-3E73-463B-835F-25D976902FEA}" type="presOf" srcId="{61BFFFE6-BA1F-498F-8CF3-EB4CA057D697}" destId="{55B2F3C2-8F78-42CB-A80C-FD0C2106FBFF}" srcOrd="0" destOrd="0" presId="urn:microsoft.com/office/officeart/2005/8/layout/process5"/>
    <dgm:cxn modelId="{6567543A-5CCD-4CA5-9D22-9697F9C30FE0}" type="presParOf" srcId="{55B2F3C2-8F78-42CB-A80C-FD0C2106FBFF}" destId="{19F01AF3-7C63-44A8-BE1A-43817BF29C3A}" srcOrd="0" destOrd="0" presId="urn:microsoft.com/office/officeart/2005/8/layout/process5"/>
    <dgm:cxn modelId="{500DCB4E-5257-4089-B0B2-2216F110CD47}" type="presParOf" srcId="{55B2F3C2-8F78-42CB-A80C-FD0C2106FBFF}" destId="{58311B58-4DCD-4C9C-B524-B850BDA3E84E}" srcOrd="1" destOrd="0" presId="urn:microsoft.com/office/officeart/2005/8/layout/process5"/>
    <dgm:cxn modelId="{9697C798-2679-46D6-B72F-7D59425E1EF5}" type="presParOf" srcId="{58311B58-4DCD-4C9C-B524-B850BDA3E84E}" destId="{6500FE94-32DA-476A-8BF9-39FC8EB139D0}" srcOrd="0" destOrd="0" presId="urn:microsoft.com/office/officeart/2005/8/layout/process5"/>
    <dgm:cxn modelId="{C0767314-C736-4DF0-A3C1-29D2B5A6A5FD}" type="presParOf" srcId="{55B2F3C2-8F78-42CB-A80C-FD0C2106FBFF}" destId="{D22935CE-E060-499F-8E28-729CFD28936C}" srcOrd="2" destOrd="0" presId="urn:microsoft.com/office/officeart/2005/8/layout/process5"/>
    <dgm:cxn modelId="{409BC7C6-8970-4426-816E-3D8F10F000E3}" type="presParOf" srcId="{55B2F3C2-8F78-42CB-A80C-FD0C2106FBFF}" destId="{A990643B-5397-4E46-8C2A-7F487F77C5CB}" srcOrd="3" destOrd="0" presId="urn:microsoft.com/office/officeart/2005/8/layout/process5"/>
    <dgm:cxn modelId="{B7011049-1066-404D-B7EB-1F4CA71BF328}" type="presParOf" srcId="{A990643B-5397-4E46-8C2A-7F487F77C5CB}" destId="{AD06E6E2-7884-4DA8-ACE4-FE34B5AFC8C0}" srcOrd="0" destOrd="0" presId="urn:microsoft.com/office/officeart/2005/8/layout/process5"/>
    <dgm:cxn modelId="{FB82070C-EDEE-4FFD-B144-F5464536292D}" type="presParOf" srcId="{55B2F3C2-8F78-42CB-A80C-FD0C2106FBFF}" destId="{8B460280-BD32-4B13-9AF0-CCB9C2543C8C}" srcOrd="4" destOrd="0" presId="urn:microsoft.com/office/officeart/2005/8/layout/process5"/>
    <dgm:cxn modelId="{58B2FB99-927E-4A70-87BA-FD22D7DFE2EE}" type="presParOf" srcId="{55B2F3C2-8F78-42CB-A80C-FD0C2106FBFF}" destId="{9D8AE521-F621-45D6-846A-679E10BC4C7C}" srcOrd="5" destOrd="0" presId="urn:microsoft.com/office/officeart/2005/8/layout/process5"/>
    <dgm:cxn modelId="{261D315A-DF8A-48F5-B395-2932509D3627}" type="presParOf" srcId="{9D8AE521-F621-45D6-846A-679E10BC4C7C}" destId="{A62D0006-30D4-4F9B-BC25-5CCB41F628CA}" srcOrd="0" destOrd="0" presId="urn:microsoft.com/office/officeart/2005/8/layout/process5"/>
    <dgm:cxn modelId="{04E4BBDC-691A-4207-9C42-50D6682C1C1A}" type="presParOf" srcId="{55B2F3C2-8F78-42CB-A80C-FD0C2106FBFF}" destId="{2AF38D7B-637D-49CC-B8E5-79B340D27AA2}"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EDCB470-8870-46BA-8350-4A0B8921AF70}" type="doc">
      <dgm:prSet loTypeId="urn:microsoft.com/office/officeart/2018/5/layout/CenteredIconLabelDescriptionList" loCatId="icon" qsTypeId="urn:microsoft.com/office/officeart/2005/8/quickstyle/simple4" qsCatId="simple" csTypeId="urn:microsoft.com/office/officeart/2005/8/colors/accent0_3" csCatId="mainScheme" phldr="1"/>
      <dgm:spPr/>
      <dgm:t>
        <a:bodyPr/>
        <a:lstStyle/>
        <a:p>
          <a:endParaRPr lang="en-US"/>
        </a:p>
      </dgm:t>
    </dgm:pt>
    <dgm:pt modelId="{362D36EB-F71A-4E68-A8EB-BE4C575FC89C}">
      <dgm:prSet/>
      <dgm:spPr/>
      <dgm:t>
        <a:bodyPr/>
        <a:lstStyle/>
        <a:p>
          <a:pPr>
            <a:lnSpc>
              <a:spcPct val="100000"/>
            </a:lnSpc>
            <a:defRPr b="1"/>
          </a:pPr>
          <a:r>
            <a:rPr lang="en-US" b="0" i="0"/>
            <a:t>Test the following:</a:t>
          </a:r>
          <a:endParaRPr lang="en-US"/>
        </a:p>
      </dgm:t>
    </dgm:pt>
    <dgm:pt modelId="{28255D94-2BC6-4181-ADC9-77472BF513DB}" type="parTrans" cxnId="{B6A50EE3-4FD6-4216-8A63-56A4188B200D}">
      <dgm:prSet/>
      <dgm:spPr/>
      <dgm:t>
        <a:bodyPr/>
        <a:lstStyle/>
        <a:p>
          <a:endParaRPr lang="en-US"/>
        </a:p>
      </dgm:t>
    </dgm:pt>
    <dgm:pt modelId="{4ACD8AA2-D521-46C3-937E-3610B41561A3}" type="sibTrans" cxnId="{B6A50EE3-4FD6-4216-8A63-56A4188B200D}">
      <dgm:prSet/>
      <dgm:spPr/>
      <dgm:t>
        <a:bodyPr/>
        <a:lstStyle/>
        <a:p>
          <a:endParaRPr lang="en-US"/>
        </a:p>
      </dgm:t>
    </dgm:pt>
    <dgm:pt modelId="{BF78E7C4-7038-4ECC-9A3A-10AB0E3D97B3}">
      <dgm:prSet/>
      <dgm:spPr/>
      <dgm:t>
        <a:bodyPr/>
        <a:lstStyle/>
        <a:p>
          <a:pPr>
            <a:lnSpc>
              <a:spcPct val="100000"/>
            </a:lnSpc>
          </a:pPr>
          <a:r>
            <a:rPr lang="en-US" b="0" i="0" dirty="0"/>
            <a:t>Modified ls works</a:t>
          </a:r>
          <a:endParaRPr lang="en-US" dirty="0"/>
        </a:p>
      </dgm:t>
    </dgm:pt>
    <dgm:pt modelId="{D6709B8E-E1F7-4616-BA47-8E550262C41D}" type="parTrans" cxnId="{07FE0321-5218-4687-8982-140671CCA345}">
      <dgm:prSet/>
      <dgm:spPr/>
      <dgm:t>
        <a:bodyPr/>
        <a:lstStyle/>
        <a:p>
          <a:endParaRPr lang="en-US"/>
        </a:p>
      </dgm:t>
    </dgm:pt>
    <dgm:pt modelId="{51B47893-77FB-4B02-92C3-4160FFA691D9}" type="sibTrans" cxnId="{07FE0321-5218-4687-8982-140671CCA345}">
      <dgm:prSet/>
      <dgm:spPr/>
      <dgm:t>
        <a:bodyPr/>
        <a:lstStyle/>
        <a:p>
          <a:endParaRPr lang="en-US"/>
        </a:p>
      </dgm:t>
    </dgm:pt>
    <dgm:pt modelId="{A16B23BC-B331-4904-9FB4-F2844196E421}">
      <dgm:prSet/>
      <dgm:spPr/>
      <dgm:t>
        <a:bodyPr/>
        <a:lstStyle/>
        <a:p>
          <a:pPr>
            <a:lnSpc>
              <a:spcPct val="100000"/>
            </a:lnSpc>
          </a:pPr>
          <a:r>
            <a:rPr lang="en-US" b="0" i="0" dirty="0"/>
            <a:t>Installed unmodified ls does NOT work</a:t>
          </a:r>
          <a:endParaRPr lang="en-US" dirty="0"/>
        </a:p>
      </dgm:t>
    </dgm:pt>
    <dgm:pt modelId="{FE24B8B0-8966-4F73-810C-069E8E88E8B2}" type="parTrans" cxnId="{7B9B6ACB-CDF5-4842-9FD3-04191F753589}">
      <dgm:prSet/>
      <dgm:spPr/>
      <dgm:t>
        <a:bodyPr/>
        <a:lstStyle/>
        <a:p>
          <a:endParaRPr lang="en-US"/>
        </a:p>
      </dgm:t>
    </dgm:pt>
    <dgm:pt modelId="{D46546EA-4977-4A36-9501-99E40E036B80}" type="sibTrans" cxnId="{7B9B6ACB-CDF5-4842-9FD3-04191F753589}">
      <dgm:prSet/>
      <dgm:spPr/>
      <dgm:t>
        <a:bodyPr/>
        <a:lstStyle/>
        <a:p>
          <a:endParaRPr lang="en-US"/>
        </a:p>
      </dgm:t>
    </dgm:pt>
    <dgm:pt modelId="{4C452983-295C-4B3E-A9BE-79F06DA2A016}">
      <dgm:prSet/>
      <dgm:spPr/>
      <dgm:t>
        <a:bodyPr/>
        <a:lstStyle/>
        <a:p>
          <a:pPr>
            <a:lnSpc>
              <a:spcPct val="100000"/>
            </a:lnSpc>
            <a:defRPr b="1"/>
          </a:pPr>
          <a:r>
            <a:rPr lang="en-US" b="0" i="0"/>
            <a:t>Test on:</a:t>
          </a:r>
          <a:endParaRPr lang="en-US"/>
        </a:p>
      </dgm:t>
    </dgm:pt>
    <dgm:pt modelId="{59598E01-3DFF-4CC5-AB60-E315F1256393}" type="parTrans" cxnId="{6E13C342-2AEC-49B6-9ABA-3E7B350486CC}">
      <dgm:prSet/>
      <dgm:spPr/>
      <dgm:t>
        <a:bodyPr/>
        <a:lstStyle/>
        <a:p>
          <a:endParaRPr lang="en-US"/>
        </a:p>
      </dgm:t>
    </dgm:pt>
    <dgm:pt modelId="{EF083F2A-9241-4CA1-BB7C-AAB0D207EBAD}" type="sibTrans" cxnId="{6E13C342-2AEC-49B6-9ABA-3E7B350486CC}">
      <dgm:prSet/>
      <dgm:spPr/>
      <dgm:t>
        <a:bodyPr/>
        <a:lstStyle/>
        <a:p>
          <a:endParaRPr lang="en-US"/>
        </a:p>
      </dgm:t>
    </dgm:pt>
    <dgm:pt modelId="{5F83999C-6D50-40B1-9F0F-BB6A72053A3A}">
      <dgm:prSet/>
      <dgm:spPr/>
      <dgm:t>
        <a:bodyPr/>
        <a:lstStyle/>
        <a:p>
          <a:pPr>
            <a:lnSpc>
              <a:spcPct val="100000"/>
            </a:lnSpc>
          </a:pPr>
          <a:r>
            <a:rPr lang="en-US"/>
            <a:t>Empty directory	</a:t>
          </a:r>
        </a:p>
      </dgm:t>
    </dgm:pt>
    <dgm:pt modelId="{A852799E-37C7-409C-8F19-E70F1D22D425}" type="parTrans" cxnId="{63C1A407-3F53-4BE0-A604-2BF2EC5F7001}">
      <dgm:prSet/>
      <dgm:spPr/>
      <dgm:t>
        <a:bodyPr/>
        <a:lstStyle/>
        <a:p>
          <a:endParaRPr lang="en-US"/>
        </a:p>
      </dgm:t>
    </dgm:pt>
    <dgm:pt modelId="{AF76C72D-D2D8-4722-8258-65A5992617BD}" type="sibTrans" cxnId="{63C1A407-3F53-4BE0-A604-2BF2EC5F7001}">
      <dgm:prSet/>
      <dgm:spPr/>
      <dgm:t>
        <a:bodyPr/>
        <a:lstStyle/>
        <a:p>
          <a:endParaRPr lang="en-US"/>
        </a:p>
      </dgm:t>
    </dgm:pt>
    <dgm:pt modelId="{FB41D68F-C072-4678-8884-9890C0EB5EF4}">
      <dgm:prSet/>
      <dgm:spPr/>
      <dgm:t>
        <a:bodyPr/>
        <a:lstStyle/>
        <a:p>
          <a:pPr>
            <a:lnSpc>
              <a:spcPct val="100000"/>
            </a:lnSpc>
          </a:pPr>
          <a:r>
            <a:rPr lang="en-US" b="0" i="0"/>
            <a:t>Directory containing a hidden file</a:t>
          </a:r>
          <a:endParaRPr lang="en-US"/>
        </a:p>
      </dgm:t>
    </dgm:pt>
    <dgm:pt modelId="{5F756358-DB2E-4048-B278-7DCBF00E0230}" type="parTrans" cxnId="{F9216425-98A2-4714-809B-411BA75EA539}">
      <dgm:prSet/>
      <dgm:spPr/>
      <dgm:t>
        <a:bodyPr/>
        <a:lstStyle/>
        <a:p>
          <a:endParaRPr lang="en-US"/>
        </a:p>
      </dgm:t>
    </dgm:pt>
    <dgm:pt modelId="{9F9F9F98-A2DD-49F4-A24B-CE49D869ABF8}" type="sibTrans" cxnId="{F9216425-98A2-4714-809B-411BA75EA539}">
      <dgm:prSet/>
      <dgm:spPr/>
      <dgm:t>
        <a:bodyPr/>
        <a:lstStyle/>
        <a:p>
          <a:endParaRPr lang="en-US"/>
        </a:p>
      </dgm:t>
    </dgm:pt>
    <dgm:pt modelId="{CEE72469-5472-469F-8A16-AF779B62E002}">
      <dgm:prSet/>
      <dgm:spPr/>
      <dgm:t>
        <a:bodyPr/>
        <a:lstStyle/>
        <a:p>
          <a:r>
            <a:rPr lang="en-US"/>
            <a:t>With just –a, with just –A </a:t>
          </a:r>
        </a:p>
      </dgm:t>
    </dgm:pt>
    <dgm:pt modelId="{AF9511F0-C9E0-43B8-8696-F3213BCFCB6B}" type="parTrans" cxnId="{56D41F85-0251-4857-A131-D8D35F8B3B48}">
      <dgm:prSet/>
      <dgm:spPr/>
      <dgm:t>
        <a:bodyPr/>
        <a:lstStyle/>
        <a:p>
          <a:endParaRPr lang="en-US"/>
        </a:p>
      </dgm:t>
    </dgm:pt>
    <dgm:pt modelId="{56B09841-B08A-46FC-B801-2BE793D05059}" type="sibTrans" cxnId="{56D41F85-0251-4857-A131-D8D35F8B3B48}">
      <dgm:prSet/>
      <dgm:spPr/>
      <dgm:t>
        <a:bodyPr/>
        <a:lstStyle/>
        <a:p>
          <a:endParaRPr lang="en-US"/>
        </a:p>
      </dgm:t>
    </dgm:pt>
    <dgm:pt modelId="{21BBE5BB-C4CA-428C-AD77-3D102D6BCA82}">
      <dgm:prSet/>
      <dgm:spPr/>
      <dgm:t>
        <a:bodyPr/>
        <a:lstStyle/>
        <a:p>
          <a:r>
            <a:rPr lang="en-US"/>
            <a:t>With –aA</a:t>
          </a:r>
        </a:p>
      </dgm:t>
    </dgm:pt>
    <dgm:pt modelId="{2275B0F9-858B-4718-A5F6-1AA086703EE2}" type="parTrans" cxnId="{B2E8627F-C156-40A6-84B6-E9832507E73F}">
      <dgm:prSet/>
      <dgm:spPr/>
      <dgm:t>
        <a:bodyPr/>
        <a:lstStyle/>
        <a:p>
          <a:endParaRPr lang="en-US"/>
        </a:p>
      </dgm:t>
    </dgm:pt>
    <dgm:pt modelId="{56041CE9-048C-461F-B99C-F18D4B8B6EB2}" type="sibTrans" cxnId="{B2E8627F-C156-40A6-84B6-E9832507E73F}">
      <dgm:prSet/>
      <dgm:spPr/>
      <dgm:t>
        <a:bodyPr/>
        <a:lstStyle/>
        <a:p>
          <a:endParaRPr lang="en-US"/>
        </a:p>
      </dgm:t>
    </dgm:pt>
    <dgm:pt modelId="{70E379B1-E6A5-4ABD-A5A4-F0D19BA3B2E4}">
      <dgm:prSet/>
      <dgm:spPr/>
      <dgm:t>
        <a:bodyPr/>
        <a:lstStyle/>
        <a:p>
          <a:r>
            <a:rPr lang="en-US"/>
            <a:t>With –Aa</a:t>
          </a:r>
        </a:p>
      </dgm:t>
    </dgm:pt>
    <dgm:pt modelId="{93303277-37D2-4DEA-9AFA-5EFEEE3E760F}" type="parTrans" cxnId="{38FB51F2-5527-4C63-A78C-DEA61B8A5A5A}">
      <dgm:prSet/>
      <dgm:spPr/>
      <dgm:t>
        <a:bodyPr/>
        <a:lstStyle/>
        <a:p>
          <a:endParaRPr lang="en-US"/>
        </a:p>
      </dgm:t>
    </dgm:pt>
    <dgm:pt modelId="{8E3405C1-059F-4CBD-B7EB-9F6F87A821ED}" type="sibTrans" cxnId="{38FB51F2-5527-4C63-A78C-DEA61B8A5A5A}">
      <dgm:prSet/>
      <dgm:spPr/>
      <dgm:t>
        <a:bodyPr/>
        <a:lstStyle/>
        <a:p>
          <a:endParaRPr lang="en-US"/>
        </a:p>
      </dgm:t>
    </dgm:pt>
    <dgm:pt modelId="{61893AF3-D567-4F36-8121-B7DB9E863868}">
      <dgm:prSet/>
      <dgm:spPr/>
      <dgm:t>
        <a:bodyPr/>
        <a:lstStyle/>
        <a:p>
          <a:pPr>
            <a:lnSpc>
              <a:spcPct val="100000"/>
            </a:lnSpc>
            <a:defRPr b="1"/>
          </a:pPr>
          <a:r>
            <a:rPr lang="en-US" b="0" i="0"/>
            <a:t>Answer Q1 and Q2</a:t>
          </a:r>
          <a:endParaRPr lang="en-US"/>
        </a:p>
      </dgm:t>
    </dgm:pt>
    <dgm:pt modelId="{10D4CCE1-5810-45EC-86D1-47A891485A2A}" type="parTrans" cxnId="{1324F0C0-B155-4DC3-8B81-75AEC7DAB327}">
      <dgm:prSet/>
      <dgm:spPr/>
      <dgm:t>
        <a:bodyPr/>
        <a:lstStyle/>
        <a:p>
          <a:endParaRPr lang="en-US"/>
        </a:p>
      </dgm:t>
    </dgm:pt>
    <dgm:pt modelId="{3ABFBA52-3BED-40EA-8E08-F0EA129C61EF}" type="sibTrans" cxnId="{1324F0C0-B155-4DC3-8B81-75AEC7DAB327}">
      <dgm:prSet/>
      <dgm:spPr/>
      <dgm:t>
        <a:bodyPr/>
        <a:lstStyle/>
        <a:p>
          <a:endParaRPr lang="en-US"/>
        </a:p>
      </dgm:t>
    </dgm:pt>
    <dgm:pt modelId="{DEF6EFFF-AECF-4BAF-8252-5B34365C56F6}" type="pres">
      <dgm:prSet presAssocID="{DEDCB470-8870-46BA-8350-4A0B8921AF70}" presName="root" presStyleCnt="0">
        <dgm:presLayoutVars>
          <dgm:dir/>
          <dgm:resizeHandles val="exact"/>
        </dgm:presLayoutVars>
      </dgm:prSet>
      <dgm:spPr/>
    </dgm:pt>
    <dgm:pt modelId="{CF36A871-9B1F-44E7-9BA3-1E46289C6181}" type="pres">
      <dgm:prSet presAssocID="{362D36EB-F71A-4E68-A8EB-BE4C575FC89C}" presName="compNode" presStyleCnt="0"/>
      <dgm:spPr/>
    </dgm:pt>
    <dgm:pt modelId="{C582B0C3-1A78-428B-BE62-BFDC108C7B29}" type="pres">
      <dgm:prSet presAssocID="{362D36EB-F71A-4E68-A8EB-BE4C575FC89C}" presName="iconRect" presStyleLbl="node1" presStyleIdx="0" presStyleCnt="3" custLinFactNeighborX="1284" custLinFactNeighborY="143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5000" b="-5000"/>
          </a:stretch>
        </a:blipFill>
      </dgm:spPr>
      <dgm:extLst>
        <a:ext uri="{E40237B7-FDA0-4F09-8148-C483321AD2D9}">
          <dgm14:cNvPr xmlns:dgm14="http://schemas.microsoft.com/office/drawing/2010/diagram" id="0" name="" descr="Checklist"/>
        </a:ext>
      </dgm:extLst>
    </dgm:pt>
    <dgm:pt modelId="{D272D4A9-514A-4868-998B-EB8A6B61853C}" type="pres">
      <dgm:prSet presAssocID="{362D36EB-F71A-4E68-A8EB-BE4C575FC89C}" presName="iconSpace" presStyleCnt="0"/>
      <dgm:spPr/>
    </dgm:pt>
    <dgm:pt modelId="{8D9CFA02-5854-4362-BEEF-E501FD11C3AE}" type="pres">
      <dgm:prSet presAssocID="{362D36EB-F71A-4E68-A8EB-BE4C575FC89C}" presName="parTx" presStyleLbl="revTx" presStyleIdx="0" presStyleCnt="6">
        <dgm:presLayoutVars>
          <dgm:chMax val="0"/>
          <dgm:chPref val="0"/>
        </dgm:presLayoutVars>
      </dgm:prSet>
      <dgm:spPr/>
    </dgm:pt>
    <dgm:pt modelId="{A873FCEC-2A98-4387-8D0A-4F925C01550E}" type="pres">
      <dgm:prSet presAssocID="{362D36EB-F71A-4E68-A8EB-BE4C575FC89C}" presName="txSpace" presStyleCnt="0"/>
      <dgm:spPr/>
    </dgm:pt>
    <dgm:pt modelId="{88E8A18D-D2FD-46B6-8985-74C17F355126}" type="pres">
      <dgm:prSet presAssocID="{362D36EB-F71A-4E68-A8EB-BE4C575FC89C}" presName="desTx" presStyleLbl="revTx" presStyleIdx="1" presStyleCnt="6">
        <dgm:presLayoutVars/>
      </dgm:prSet>
      <dgm:spPr/>
    </dgm:pt>
    <dgm:pt modelId="{24EDD86E-337D-4CF6-9328-B5CB12814439}" type="pres">
      <dgm:prSet presAssocID="{4ACD8AA2-D521-46C3-937E-3610B41561A3}" presName="sibTrans" presStyleCnt="0"/>
      <dgm:spPr/>
    </dgm:pt>
    <dgm:pt modelId="{FCE5B981-8732-4A94-87C4-C350C67D73E4}" type="pres">
      <dgm:prSet presAssocID="{4C452983-295C-4B3E-A9BE-79F06DA2A016}" presName="compNode" presStyleCnt="0"/>
      <dgm:spPr/>
    </dgm:pt>
    <dgm:pt modelId="{CFD8ED86-0E58-4DFA-99CF-2E07AB54E433}" type="pres">
      <dgm:prSet presAssocID="{4C452983-295C-4B3E-A9BE-79F06DA2A01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5000" b="-5000"/>
          </a:stretch>
        </a:blipFill>
      </dgm:spPr>
      <dgm:extLst>
        <a:ext uri="{E40237B7-FDA0-4F09-8148-C483321AD2D9}">
          <dgm14:cNvPr xmlns:dgm14="http://schemas.microsoft.com/office/drawing/2010/diagram" id="0" name="" descr="Open Folder"/>
        </a:ext>
      </dgm:extLst>
    </dgm:pt>
    <dgm:pt modelId="{67C135DD-8F6A-491E-8681-563641DE59C1}" type="pres">
      <dgm:prSet presAssocID="{4C452983-295C-4B3E-A9BE-79F06DA2A016}" presName="iconSpace" presStyleCnt="0"/>
      <dgm:spPr/>
    </dgm:pt>
    <dgm:pt modelId="{4ED26C44-3C85-4E8E-BE0C-25EC07455336}" type="pres">
      <dgm:prSet presAssocID="{4C452983-295C-4B3E-A9BE-79F06DA2A016}" presName="parTx" presStyleLbl="revTx" presStyleIdx="2" presStyleCnt="6">
        <dgm:presLayoutVars>
          <dgm:chMax val="0"/>
          <dgm:chPref val="0"/>
        </dgm:presLayoutVars>
      </dgm:prSet>
      <dgm:spPr/>
    </dgm:pt>
    <dgm:pt modelId="{FD9961F6-4CD5-44AD-8D60-08D6073D609C}" type="pres">
      <dgm:prSet presAssocID="{4C452983-295C-4B3E-A9BE-79F06DA2A016}" presName="txSpace" presStyleCnt="0"/>
      <dgm:spPr/>
    </dgm:pt>
    <dgm:pt modelId="{3B09E3C4-6EEB-441D-9E80-30D9AE67D3C8}" type="pres">
      <dgm:prSet presAssocID="{4C452983-295C-4B3E-A9BE-79F06DA2A016}" presName="desTx" presStyleLbl="revTx" presStyleIdx="3" presStyleCnt="6">
        <dgm:presLayoutVars/>
      </dgm:prSet>
      <dgm:spPr/>
    </dgm:pt>
    <dgm:pt modelId="{470EA96A-2545-4575-877B-16D2A24E68C2}" type="pres">
      <dgm:prSet presAssocID="{EF083F2A-9241-4CA1-BB7C-AAB0D207EBAD}" presName="sibTrans" presStyleCnt="0"/>
      <dgm:spPr/>
    </dgm:pt>
    <dgm:pt modelId="{7F0E52B7-F28D-4039-8993-FE9A11E39323}" type="pres">
      <dgm:prSet presAssocID="{61893AF3-D567-4F36-8121-B7DB9E863868}" presName="compNode" presStyleCnt="0"/>
      <dgm:spPr/>
    </dgm:pt>
    <dgm:pt modelId="{A44B7DE5-AE62-4C80-AF43-C02F8135032C}" type="pres">
      <dgm:prSet presAssocID="{61893AF3-D567-4F36-8121-B7DB9E86386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5000" b="-5000"/>
          </a:stretch>
        </a:blipFill>
      </dgm:spPr>
      <dgm:extLst>
        <a:ext uri="{E40237B7-FDA0-4F09-8148-C483321AD2D9}">
          <dgm14:cNvPr xmlns:dgm14="http://schemas.microsoft.com/office/drawing/2010/diagram" id="0" name="" descr="Blackboard"/>
        </a:ext>
      </dgm:extLst>
    </dgm:pt>
    <dgm:pt modelId="{92BF52AE-558A-439B-96EF-A93BB1357031}" type="pres">
      <dgm:prSet presAssocID="{61893AF3-D567-4F36-8121-B7DB9E863868}" presName="iconSpace" presStyleCnt="0"/>
      <dgm:spPr/>
    </dgm:pt>
    <dgm:pt modelId="{DE581E5E-3F97-4CFB-AAD9-7AEDA68F68AF}" type="pres">
      <dgm:prSet presAssocID="{61893AF3-D567-4F36-8121-B7DB9E863868}" presName="parTx" presStyleLbl="revTx" presStyleIdx="4" presStyleCnt="6">
        <dgm:presLayoutVars>
          <dgm:chMax val="0"/>
          <dgm:chPref val="0"/>
        </dgm:presLayoutVars>
      </dgm:prSet>
      <dgm:spPr/>
    </dgm:pt>
    <dgm:pt modelId="{D6CE68F0-8F31-4237-AFB5-8CA92A76387D}" type="pres">
      <dgm:prSet presAssocID="{61893AF3-D567-4F36-8121-B7DB9E863868}" presName="txSpace" presStyleCnt="0"/>
      <dgm:spPr/>
    </dgm:pt>
    <dgm:pt modelId="{A8D39388-3D53-4D4C-96B8-D783474C8C39}" type="pres">
      <dgm:prSet presAssocID="{61893AF3-D567-4F36-8121-B7DB9E863868}" presName="desTx" presStyleLbl="revTx" presStyleIdx="5" presStyleCnt="6">
        <dgm:presLayoutVars/>
      </dgm:prSet>
      <dgm:spPr/>
    </dgm:pt>
  </dgm:ptLst>
  <dgm:cxnLst>
    <dgm:cxn modelId="{63C1A407-3F53-4BE0-A604-2BF2EC5F7001}" srcId="{4C452983-295C-4B3E-A9BE-79F06DA2A016}" destId="{5F83999C-6D50-40B1-9F0F-BB6A72053A3A}" srcOrd="0" destOrd="0" parTransId="{A852799E-37C7-409C-8F19-E70F1D22D425}" sibTransId="{AF76C72D-D2D8-4722-8258-65A5992617BD}"/>
    <dgm:cxn modelId="{07FE0321-5218-4687-8982-140671CCA345}" srcId="{362D36EB-F71A-4E68-A8EB-BE4C575FC89C}" destId="{BF78E7C4-7038-4ECC-9A3A-10AB0E3D97B3}" srcOrd="0" destOrd="0" parTransId="{D6709B8E-E1F7-4616-BA47-8E550262C41D}" sibTransId="{51B47893-77FB-4B02-92C3-4160FFA691D9}"/>
    <dgm:cxn modelId="{F9216425-98A2-4714-809B-411BA75EA539}" srcId="{4C452983-295C-4B3E-A9BE-79F06DA2A016}" destId="{FB41D68F-C072-4678-8884-9890C0EB5EF4}" srcOrd="1" destOrd="0" parTransId="{5F756358-DB2E-4048-B278-7DCBF00E0230}" sibTransId="{9F9F9F98-A2DD-49F4-A24B-CE49D869ABF8}"/>
    <dgm:cxn modelId="{6E13C342-2AEC-49B6-9ABA-3E7B350486CC}" srcId="{DEDCB470-8870-46BA-8350-4A0B8921AF70}" destId="{4C452983-295C-4B3E-A9BE-79F06DA2A016}" srcOrd="1" destOrd="0" parTransId="{59598E01-3DFF-4CC5-AB60-E315F1256393}" sibTransId="{EF083F2A-9241-4CA1-BB7C-AAB0D207EBAD}"/>
    <dgm:cxn modelId="{1C1F0663-BA94-4A4B-94FE-2D2DD83A5D6A}" type="presOf" srcId="{70E379B1-E6A5-4ABD-A5A4-F0D19BA3B2E4}" destId="{3B09E3C4-6EEB-441D-9E80-30D9AE67D3C8}" srcOrd="0" destOrd="4" presId="urn:microsoft.com/office/officeart/2018/5/layout/CenteredIconLabelDescriptionList"/>
    <dgm:cxn modelId="{6F710068-D2DF-47ED-91A4-AEE819F44A08}" type="presOf" srcId="{4C452983-295C-4B3E-A9BE-79F06DA2A016}" destId="{4ED26C44-3C85-4E8E-BE0C-25EC07455336}" srcOrd="0" destOrd="0" presId="urn:microsoft.com/office/officeart/2018/5/layout/CenteredIconLabelDescriptionList"/>
    <dgm:cxn modelId="{F5940275-2055-43C5-A83D-C53E4906D987}" type="presOf" srcId="{61893AF3-D567-4F36-8121-B7DB9E863868}" destId="{DE581E5E-3F97-4CFB-AAD9-7AEDA68F68AF}" srcOrd="0" destOrd="0" presId="urn:microsoft.com/office/officeart/2018/5/layout/CenteredIconLabelDescriptionList"/>
    <dgm:cxn modelId="{8D38C776-9063-4376-BE1F-73AC2712836D}" type="presOf" srcId="{CEE72469-5472-469F-8A16-AF779B62E002}" destId="{3B09E3C4-6EEB-441D-9E80-30D9AE67D3C8}" srcOrd="0" destOrd="2" presId="urn:microsoft.com/office/officeart/2018/5/layout/CenteredIconLabelDescriptionList"/>
    <dgm:cxn modelId="{B2E8627F-C156-40A6-84B6-E9832507E73F}" srcId="{FB41D68F-C072-4678-8884-9890C0EB5EF4}" destId="{21BBE5BB-C4CA-428C-AD77-3D102D6BCA82}" srcOrd="1" destOrd="0" parTransId="{2275B0F9-858B-4718-A5F6-1AA086703EE2}" sibTransId="{56041CE9-048C-461F-B99C-F18D4B8B6EB2}"/>
    <dgm:cxn modelId="{56D41F85-0251-4857-A131-D8D35F8B3B48}" srcId="{FB41D68F-C072-4678-8884-9890C0EB5EF4}" destId="{CEE72469-5472-469F-8A16-AF779B62E002}" srcOrd="0" destOrd="0" parTransId="{AF9511F0-C9E0-43B8-8696-F3213BCFCB6B}" sibTransId="{56B09841-B08A-46FC-B801-2BE793D05059}"/>
    <dgm:cxn modelId="{7ED8C790-3F5B-4440-9FBB-1D1F08A7A88A}" type="presOf" srcId="{21BBE5BB-C4CA-428C-AD77-3D102D6BCA82}" destId="{3B09E3C4-6EEB-441D-9E80-30D9AE67D3C8}" srcOrd="0" destOrd="3" presId="urn:microsoft.com/office/officeart/2018/5/layout/CenteredIconLabelDescriptionList"/>
    <dgm:cxn modelId="{697978AC-E9A6-4196-9AB0-560339F45553}" type="presOf" srcId="{BF78E7C4-7038-4ECC-9A3A-10AB0E3D97B3}" destId="{88E8A18D-D2FD-46B6-8985-74C17F355126}" srcOrd="0" destOrd="0" presId="urn:microsoft.com/office/officeart/2018/5/layout/CenteredIconLabelDescriptionList"/>
    <dgm:cxn modelId="{0ED038B4-593F-466F-93F4-DE0D0996F22D}" type="presOf" srcId="{DEDCB470-8870-46BA-8350-4A0B8921AF70}" destId="{DEF6EFFF-AECF-4BAF-8252-5B34365C56F6}" srcOrd="0" destOrd="0" presId="urn:microsoft.com/office/officeart/2018/5/layout/CenteredIconLabelDescriptionList"/>
    <dgm:cxn modelId="{1324F0C0-B155-4DC3-8B81-75AEC7DAB327}" srcId="{DEDCB470-8870-46BA-8350-4A0B8921AF70}" destId="{61893AF3-D567-4F36-8121-B7DB9E863868}" srcOrd="2" destOrd="0" parTransId="{10D4CCE1-5810-45EC-86D1-47A891485A2A}" sibTransId="{3ABFBA52-3BED-40EA-8E08-F0EA129C61EF}"/>
    <dgm:cxn modelId="{EF6303CB-8C81-41AE-BBCF-7BA9C06DE815}" type="presOf" srcId="{FB41D68F-C072-4678-8884-9890C0EB5EF4}" destId="{3B09E3C4-6EEB-441D-9E80-30D9AE67D3C8}" srcOrd="0" destOrd="1" presId="urn:microsoft.com/office/officeart/2018/5/layout/CenteredIconLabelDescriptionList"/>
    <dgm:cxn modelId="{7B9B6ACB-CDF5-4842-9FD3-04191F753589}" srcId="{362D36EB-F71A-4E68-A8EB-BE4C575FC89C}" destId="{A16B23BC-B331-4904-9FB4-F2844196E421}" srcOrd="1" destOrd="0" parTransId="{FE24B8B0-8966-4F73-810C-069E8E88E8B2}" sibTransId="{D46546EA-4977-4A36-9501-99E40E036B80}"/>
    <dgm:cxn modelId="{FF2666D9-4A82-4393-97ED-D577EB7E4160}" type="presOf" srcId="{5F83999C-6D50-40B1-9F0F-BB6A72053A3A}" destId="{3B09E3C4-6EEB-441D-9E80-30D9AE67D3C8}" srcOrd="0" destOrd="0" presId="urn:microsoft.com/office/officeart/2018/5/layout/CenteredIconLabelDescriptionList"/>
    <dgm:cxn modelId="{B6A50EE3-4FD6-4216-8A63-56A4188B200D}" srcId="{DEDCB470-8870-46BA-8350-4A0B8921AF70}" destId="{362D36EB-F71A-4E68-A8EB-BE4C575FC89C}" srcOrd="0" destOrd="0" parTransId="{28255D94-2BC6-4181-ADC9-77472BF513DB}" sibTransId="{4ACD8AA2-D521-46C3-937E-3610B41561A3}"/>
    <dgm:cxn modelId="{54BC8EE6-AA9C-4343-A94D-35E64B32F518}" type="presOf" srcId="{362D36EB-F71A-4E68-A8EB-BE4C575FC89C}" destId="{8D9CFA02-5854-4362-BEEF-E501FD11C3AE}" srcOrd="0" destOrd="0" presId="urn:microsoft.com/office/officeart/2018/5/layout/CenteredIconLabelDescriptionList"/>
    <dgm:cxn modelId="{C97529ED-20E3-42C4-8FA3-52CE2DD3FC9A}" type="presOf" srcId="{A16B23BC-B331-4904-9FB4-F2844196E421}" destId="{88E8A18D-D2FD-46B6-8985-74C17F355126}" srcOrd="0" destOrd="1" presId="urn:microsoft.com/office/officeart/2018/5/layout/CenteredIconLabelDescriptionList"/>
    <dgm:cxn modelId="{38FB51F2-5527-4C63-A78C-DEA61B8A5A5A}" srcId="{FB41D68F-C072-4678-8884-9890C0EB5EF4}" destId="{70E379B1-E6A5-4ABD-A5A4-F0D19BA3B2E4}" srcOrd="2" destOrd="0" parTransId="{93303277-37D2-4DEA-9AFA-5EFEEE3E760F}" sibTransId="{8E3405C1-059F-4CBD-B7EB-9F6F87A821ED}"/>
    <dgm:cxn modelId="{23384AE2-44A4-458F-BD8F-B09F829230C2}" type="presParOf" srcId="{DEF6EFFF-AECF-4BAF-8252-5B34365C56F6}" destId="{CF36A871-9B1F-44E7-9BA3-1E46289C6181}" srcOrd="0" destOrd="0" presId="urn:microsoft.com/office/officeart/2018/5/layout/CenteredIconLabelDescriptionList"/>
    <dgm:cxn modelId="{8089701D-10D6-47E6-A1E7-64ACEC57C3A2}" type="presParOf" srcId="{CF36A871-9B1F-44E7-9BA3-1E46289C6181}" destId="{C582B0C3-1A78-428B-BE62-BFDC108C7B29}" srcOrd="0" destOrd="0" presId="urn:microsoft.com/office/officeart/2018/5/layout/CenteredIconLabelDescriptionList"/>
    <dgm:cxn modelId="{3FB56764-5D74-4A39-A61C-035ABFDC9065}" type="presParOf" srcId="{CF36A871-9B1F-44E7-9BA3-1E46289C6181}" destId="{D272D4A9-514A-4868-998B-EB8A6B61853C}" srcOrd="1" destOrd="0" presId="urn:microsoft.com/office/officeart/2018/5/layout/CenteredIconLabelDescriptionList"/>
    <dgm:cxn modelId="{B7EF0354-D984-40C3-B891-F1D30D8080C2}" type="presParOf" srcId="{CF36A871-9B1F-44E7-9BA3-1E46289C6181}" destId="{8D9CFA02-5854-4362-BEEF-E501FD11C3AE}" srcOrd="2" destOrd="0" presId="urn:microsoft.com/office/officeart/2018/5/layout/CenteredIconLabelDescriptionList"/>
    <dgm:cxn modelId="{4008DA1F-4FA3-40C5-969C-A40AEC4B0708}" type="presParOf" srcId="{CF36A871-9B1F-44E7-9BA3-1E46289C6181}" destId="{A873FCEC-2A98-4387-8D0A-4F925C01550E}" srcOrd="3" destOrd="0" presId="urn:microsoft.com/office/officeart/2018/5/layout/CenteredIconLabelDescriptionList"/>
    <dgm:cxn modelId="{3D2E9706-BF5E-4CCC-82A6-E488E67D9DCF}" type="presParOf" srcId="{CF36A871-9B1F-44E7-9BA3-1E46289C6181}" destId="{88E8A18D-D2FD-46B6-8985-74C17F355126}" srcOrd="4" destOrd="0" presId="urn:microsoft.com/office/officeart/2018/5/layout/CenteredIconLabelDescriptionList"/>
    <dgm:cxn modelId="{C79F5ABF-6AA6-46F9-A830-B16DDF06E20F}" type="presParOf" srcId="{DEF6EFFF-AECF-4BAF-8252-5B34365C56F6}" destId="{24EDD86E-337D-4CF6-9328-B5CB12814439}" srcOrd="1" destOrd="0" presId="urn:microsoft.com/office/officeart/2018/5/layout/CenteredIconLabelDescriptionList"/>
    <dgm:cxn modelId="{386D90F0-65A1-4BEE-891E-5818B4A18E95}" type="presParOf" srcId="{DEF6EFFF-AECF-4BAF-8252-5B34365C56F6}" destId="{FCE5B981-8732-4A94-87C4-C350C67D73E4}" srcOrd="2" destOrd="0" presId="urn:microsoft.com/office/officeart/2018/5/layout/CenteredIconLabelDescriptionList"/>
    <dgm:cxn modelId="{3BC0C7AE-4AE0-4933-9FBB-3E1F9F2A9458}" type="presParOf" srcId="{FCE5B981-8732-4A94-87C4-C350C67D73E4}" destId="{CFD8ED86-0E58-4DFA-99CF-2E07AB54E433}" srcOrd="0" destOrd="0" presId="urn:microsoft.com/office/officeart/2018/5/layout/CenteredIconLabelDescriptionList"/>
    <dgm:cxn modelId="{F4C65BE6-9867-4A92-8BE6-5E3B57D4F121}" type="presParOf" srcId="{FCE5B981-8732-4A94-87C4-C350C67D73E4}" destId="{67C135DD-8F6A-491E-8681-563641DE59C1}" srcOrd="1" destOrd="0" presId="urn:microsoft.com/office/officeart/2018/5/layout/CenteredIconLabelDescriptionList"/>
    <dgm:cxn modelId="{D8AF9044-9225-4E98-A4ED-962D2E420419}" type="presParOf" srcId="{FCE5B981-8732-4A94-87C4-C350C67D73E4}" destId="{4ED26C44-3C85-4E8E-BE0C-25EC07455336}" srcOrd="2" destOrd="0" presId="urn:microsoft.com/office/officeart/2018/5/layout/CenteredIconLabelDescriptionList"/>
    <dgm:cxn modelId="{86CBF163-AD1F-48B6-8900-A9833E3BCE32}" type="presParOf" srcId="{FCE5B981-8732-4A94-87C4-C350C67D73E4}" destId="{FD9961F6-4CD5-44AD-8D60-08D6073D609C}" srcOrd="3" destOrd="0" presId="urn:microsoft.com/office/officeart/2018/5/layout/CenteredIconLabelDescriptionList"/>
    <dgm:cxn modelId="{73FF12F0-AB31-4065-BA47-F1853B01CCB5}" type="presParOf" srcId="{FCE5B981-8732-4A94-87C4-C350C67D73E4}" destId="{3B09E3C4-6EEB-441D-9E80-30D9AE67D3C8}" srcOrd="4" destOrd="0" presId="urn:microsoft.com/office/officeart/2018/5/layout/CenteredIconLabelDescriptionList"/>
    <dgm:cxn modelId="{D203D951-EDF1-44B9-A47B-16332E04B2CE}" type="presParOf" srcId="{DEF6EFFF-AECF-4BAF-8252-5B34365C56F6}" destId="{470EA96A-2545-4575-877B-16D2A24E68C2}" srcOrd="3" destOrd="0" presId="urn:microsoft.com/office/officeart/2018/5/layout/CenteredIconLabelDescriptionList"/>
    <dgm:cxn modelId="{F1609FE6-AF0E-43D7-AEF0-9F1B65181C2F}" type="presParOf" srcId="{DEF6EFFF-AECF-4BAF-8252-5B34365C56F6}" destId="{7F0E52B7-F28D-4039-8993-FE9A11E39323}" srcOrd="4" destOrd="0" presId="urn:microsoft.com/office/officeart/2018/5/layout/CenteredIconLabelDescriptionList"/>
    <dgm:cxn modelId="{1B5CF05A-3191-45D7-9A9A-83E9D581768F}" type="presParOf" srcId="{7F0E52B7-F28D-4039-8993-FE9A11E39323}" destId="{A44B7DE5-AE62-4C80-AF43-C02F8135032C}" srcOrd="0" destOrd="0" presId="urn:microsoft.com/office/officeart/2018/5/layout/CenteredIconLabelDescriptionList"/>
    <dgm:cxn modelId="{80B899D4-1FDD-4E31-8B95-EE3A0DF34FC0}" type="presParOf" srcId="{7F0E52B7-F28D-4039-8993-FE9A11E39323}" destId="{92BF52AE-558A-439B-96EF-A93BB1357031}" srcOrd="1" destOrd="0" presId="urn:microsoft.com/office/officeart/2018/5/layout/CenteredIconLabelDescriptionList"/>
    <dgm:cxn modelId="{663633A1-FE48-4FE5-8D3F-7FE942AA47F5}" type="presParOf" srcId="{7F0E52B7-F28D-4039-8993-FE9A11E39323}" destId="{DE581E5E-3F97-4CFB-AAD9-7AEDA68F68AF}" srcOrd="2" destOrd="0" presId="urn:microsoft.com/office/officeart/2018/5/layout/CenteredIconLabelDescriptionList"/>
    <dgm:cxn modelId="{F93EEE38-CE6D-465C-BBDC-99634EBA6FC3}" type="presParOf" srcId="{7F0E52B7-F28D-4039-8993-FE9A11E39323}" destId="{D6CE68F0-8F31-4237-AFB5-8CA92A76387D}" srcOrd="3" destOrd="0" presId="urn:microsoft.com/office/officeart/2018/5/layout/CenteredIconLabelDescriptionList"/>
    <dgm:cxn modelId="{801667B7-E0BB-493E-9213-F43FD56A4F41}" type="presParOf" srcId="{7F0E52B7-F28D-4039-8993-FE9A11E39323}" destId="{A8D39388-3D53-4D4C-96B8-D783474C8C39}"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0C2D82-F5AE-4A27-B685-B997BCED5D96}"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n-US"/>
        </a:p>
      </dgm:t>
    </dgm:pt>
    <dgm:pt modelId="{98C1F321-87BB-4370-B046-95169BBE776E}">
      <dgm:prSet/>
      <dgm:spPr/>
      <dgm:t>
        <a:bodyPr/>
        <a:lstStyle/>
        <a:p>
          <a:r>
            <a:rPr lang="en-US" b="0" i="0" baseline="0" dirty="0"/>
            <a:t>main.cpp </a:t>
          </a:r>
          <a:endParaRPr lang="en-US" dirty="0"/>
        </a:p>
      </dgm:t>
    </dgm:pt>
    <dgm:pt modelId="{198D0305-51DC-4E73-A7E4-A9EEA123EF32}" type="parTrans" cxnId="{AA3ABD71-383A-4E52-B169-8108437A5104}">
      <dgm:prSet/>
      <dgm:spPr/>
      <dgm:t>
        <a:bodyPr/>
        <a:lstStyle/>
        <a:p>
          <a:endParaRPr lang="en-US"/>
        </a:p>
      </dgm:t>
    </dgm:pt>
    <dgm:pt modelId="{963CDFE2-F204-4E9E-90CF-A6C163845AC7}" type="sibTrans" cxnId="{AA3ABD71-383A-4E52-B169-8108437A5104}">
      <dgm:prSet/>
      <dgm:spPr/>
      <dgm:t>
        <a:bodyPr/>
        <a:lstStyle/>
        <a:p>
          <a:endParaRPr lang="en-US"/>
        </a:p>
      </dgm:t>
    </dgm:pt>
    <dgm:pt modelId="{C5C3A5B2-9F43-49B4-9A42-8DBFFF653FAE}">
      <dgm:prSet/>
      <dgm:spPr/>
      <dgm:t>
        <a:bodyPr/>
        <a:lstStyle/>
        <a:p>
          <a:r>
            <a:rPr lang="en-US" b="0" i="0" baseline="0" dirty="0"/>
            <a:t>#includes </a:t>
          </a:r>
          <a:r>
            <a:rPr lang="en-US" b="0" i="0" baseline="0" dirty="0" err="1"/>
            <a:t>cart.h</a:t>
          </a:r>
          <a:endParaRPr lang="en-US" dirty="0"/>
        </a:p>
      </dgm:t>
    </dgm:pt>
    <dgm:pt modelId="{77ABEEBD-2340-4A2D-88B2-6B49989C36F7}" type="parTrans" cxnId="{AD0F7C32-E97E-4C22-89A8-74DC71D70EFC}">
      <dgm:prSet/>
      <dgm:spPr/>
      <dgm:t>
        <a:bodyPr/>
        <a:lstStyle/>
        <a:p>
          <a:endParaRPr lang="en-US"/>
        </a:p>
      </dgm:t>
    </dgm:pt>
    <dgm:pt modelId="{AAAFA085-4906-4B9F-8DD3-8D2FABA3FC71}" type="sibTrans" cxnId="{AD0F7C32-E97E-4C22-89A8-74DC71D70EFC}">
      <dgm:prSet/>
      <dgm:spPr/>
      <dgm:t>
        <a:bodyPr/>
        <a:lstStyle/>
        <a:p>
          <a:endParaRPr lang="en-US"/>
        </a:p>
      </dgm:t>
    </dgm:pt>
    <dgm:pt modelId="{E7A7833C-84E0-4217-BA10-CE77F64081DE}">
      <dgm:prSet/>
      <dgm:spPr/>
      <dgm:t>
        <a:bodyPr/>
        <a:lstStyle/>
        <a:p>
          <a:r>
            <a:rPr lang="en-US" b="0" i="0" baseline="0" dirty="0"/>
            <a:t>shop.cpp </a:t>
          </a:r>
          <a:endParaRPr lang="en-US" dirty="0"/>
        </a:p>
      </dgm:t>
    </dgm:pt>
    <dgm:pt modelId="{E8957E99-4FB3-4209-A49D-84D0F79F0798}" type="parTrans" cxnId="{7AEB1DB7-72DA-4377-85B6-A9E40DA1DCB4}">
      <dgm:prSet/>
      <dgm:spPr/>
      <dgm:t>
        <a:bodyPr/>
        <a:lstStyle/>
        <a:p>
          <a:endParaRPr lang="en-US"/>
        </a:p>
      </dgm:t>
    </dgm:pt>
    <dgm:pt modelId="{065A6F7F-EA56-49EA-9AAF-4EE18E004783}" type="sibTrans" cxnId="{7AEB1DB7-72DA-4377-85B6-A9E40DA1DCB4}">
      <dgm:prSet/>
      <dgm:spPr/>
      <dgm:t>
        <a:bodyPr/>
        <a:lstStyle/>
        <a:p>
          <a:endParaRPr lang="en-US"/>
        </a:p>
      </dgm:t>
    </dgm:pt>
    <dgm:pt modelId="{70B23770-BC38-4498-85CA-FE443AB0F80A}">
      <dgm:prSet/>
      <dgm:spPr/>
      <dgm:t>
        <a:bodyPr/>
        <a:lstStyle/>
        <a:p>
          <a:r>
            <a:rPr lang="en-US" b="0" i="0" baseline="0" dirty="0"/>
            <a:t>#includes </a:t>
          </a:r>
          <a:r>
            <a:rPr lang="en-US" b="0" i="0" baseline="0" dirty="0" err="1"/>
            <a:t>lookup_item.h</a:t>
          </a:r>
          <a:r>
            <a:rPr lang="en-US" b="0" i="0" baseline="0" dirty="0"/>
            <a:t> &amp; </a:t>
          </a:r>
          <a:r>
            <a:rPr lang="en-US" b="0" i="0" baseline="0" dirty="0" err="1"/>
            <a:t>cart.h</a:t>
          </a:r>
          <a:endParaRPr lang="en-US" dirty="0"/>
        </a:p>
      </dgm:t>
    </dgm:pt>
    <dgm:pt modelId="{300CC8DB-CB7F-4555-AADA-EFB68606013B}" type="parTrans" cxnId="{8F6E8B7C-FBAC-4F9D-9E6A-D4258B2B7AC2}">
      <dgm:prSet/>
      <dgm:spPr/>
      <dgm:t>
        <a:bodyPr/>
        <a:lstStyle/>
        <a:p>
          <a:endParaRPr lang="en-US"/>
        </a:p>
      </dgm:t>
    </dgm:pt>
    <dgm:pt modelId="{CE58335F-DDD9-45C4-8A2D-B724D866BBD0}" type="sibTrans" cxnId="{8F6E8B7C-FBAC-4F9D-9E6A-D4258B2B7AC2}">
      <dgm:prSet/>
      <dgm:spPr/>
      <dgm:t>
        <a:bodyPr/>
        <a:lstStyle/>
        <a:p>
          <a:endParaRPr lang="en-US"/>
        </a:p>
      </dgm:t>
    </dgm:pt>
    <dgm:pt modelId="{CF8EDCC3-FADD-45E2-8403-7594BC498E86}">
      <dgm:prSet/>
      <dgm:spPr/>
      <dgm:t>
        <a:bodyPr/>
        <a:lstStyle/>
        <a:p>
          <a:r>
            <a:rPr lang="en-US" b="0" i="0" baseline="0" dirty="0"/>
            <a:t>lookup_item.cpp</a:t>
          </a:r>
          <a:endParaRPr lang="en-US" dirty="0"/>
        </a:p>
      </dgm:t>
    </dgm:pt>
    <dgm:pt modelId="{E2603461-279B-4114-8687-E4496EEEB1D1}" type="parTrans" cxnId="{089A6814-EC4B-4E36-B749-1CE00C7C2DE1}">
      <dgm:prSet/>
      <dgm:spPr/>
      <dgm:t>
        <a:bodyPr/>
        <a:lstStyle/>
        <a:p>
          <a:endParaRPr lang="en-US"/>
        </a:p>
      </dgm:t>
    </dgm:pt>
    <dgm:pt modelId="{120B2414-11CE-49E6-952A-5B5C3C84D251}" type="sibTrans" cxnId="{089A6814-EC4B-4E36-B749-1CE00C7C2DE1}">
      <dgm:prSet/>
      <dgm:spPr/>
      <dgm:t>
        <a:bodyPr/>
        <a:lstStyle/>
        <a:p>
          <a:endParaRPr lang="en-US"/>
        </a:p>
      </dgm:t>
    </dgm:pt>
    <dgm:pt modelId="{F73EFEF0-3F22-45A8-B4F3-F5F26BA2E4B6}">
      <dgm:prSet/>
      <dgm:spPr/>
      <dgm:t>
        <a:bodyPr/>
        <a:lstStyle/>
        <a:p>
          <a:r>
            <a:rPr lang="en-US" b="0" i="0" baseline="0" dirty="0"/>
            <a:t>#includes </a:t>
          </a:r>
          <a:r>
            <a:rPr lang="en-US" b="0" i="0" baseline="0" dirty="0" err="1"/>
            <a:t>lookup_item.h</a:t>
          </a:r>
          <a:endParaRPr lang="en-US" dirty="0"/>
        </a:p>
      </dgm:t>
    </dgm:pt>
    <dgm:pt modelId="{3B327DD4-7CA3-43D7-9AB3-3B930A6464ED}" type="parTrans" cxnId="{9FE56D83-7F34-4B9A-AF0B-5C2AA51DFD14}">
      <dgm:prSet/>
      <dgm:spPr/>
      <dgm:t>
        <a:bodyPr/>
        <a:lstStyle/>
        <a:p>
          <a:endParaRPr lang="en-US"/>
        </a:p>
      </dgm:t>
    </dgm:pt>
    <dgm:pt modelId="{4439ABEE-E58F-4CEF-9209-6A220F9CC206}" type="sibTrans" cxnId="{9FE56D83-7F34-4B9A-AF0B-5C2AA51DFD14}">
      <dgm:prSet/>
      <dgm:spPr/>
      <dgm:t>
        <a:bodyPr/>
        <a:lstStyle/>
        <a:p>
          <a:endParaRPr lang="en-US"/>
        </a:p>
      </dgm:t>
    </dgm:pt>
    <dgm:pt modelId="{199E4732-DE6D-4923-850B-02B1CFA85BD6}" type="pres">
      <dgm:prSet presAssocID="{CC0C2D82-F5AE-4A27-B685-B997BCED5D96}" presName="linear" presStyleCnt="0">
        <dgm:presLayoutVars>
          <dgm:dir/>
          <dgm:animLvl val="lvl"/>
          <dgm:resizeHandles val="exact"/>
        </dgm:presLayoutVars>
      </dgm:prSet>
      <dgm:spPr/>
    </dgm:pt>
    <dgm:pt modelId="{CB8CB285-7667-4223-9AAF-AFA67CD5C741}" type="pres">
      <dgm:prSet presAssocID="{98C1F321-87BB-4370-B046-95169BBE776E}" presName="parentLin" presStyleCnt="0"/>
      <dgm:spPr/>
    </dgm:pt>
    <dgm:pt modelId="{2A576D0A-9D68-43F0-A1E1-DBA38DD52545}" type="pres">
      <dgm:prSet presAssocID="{98C1F321-87BB-4370-B046-95169BBE776E}" presName="parentLeftMargin" presStyleLbl="node1" presStyleIdx="0" presStyleCnt="3"/>
      <dgm:spPr/>
    </dgm:pt>
    <dgm:pt modelId="{1ED2C2FD-F5CD-4A8B-828C-963C03C1E043}" type="pres">
      <dgm:prSet presAssocID="{98C1F321-87BB-4370-B046-95169BBE776E}" presName="parentText" presStyleLbl="node1" presStyleIdx="0" presStyleCnt="3">
        <dgm:presLayoutVars>
          <dgm:chMax val="0"/>
          <dgm:bulletEnabled val="1"/>
        </dgm:presLayoutVars>
      </dgm:prSet>
      <dgm:spPr/>
    </dgm:pt>
    <dgm:pt modelId="{D3A53FB5-F424-4473-BED0-147BD1DC56A4}" type="pres">
      <dgm:prSet presAssocID="{98C1F321-87BB-4370-B046-95169BBE776E}" presName="negativeSpace" presStyleCnt="0"/>
      <dgm:spPr/>
    </dgm:pt>
    <dgm:pt modelId="{96723A1D-5897-4F19-840B-7B7C8AE6606D}" type="pres">
      <dgm:prSet presAssocID="{98C1F321-87BB-4370-B046-95169BBE776E}" presName="childText" presStyleLbl="conFgAcc1" presStyleIdx="0" presStyleCnt="3">
        <dgm:presLayoutVars>
          <dgm:bulletEnabled val="1"/>
        </dgm:presLayoutVars>
      </dgm:prSet>
      <dgm:spPr/>
    </dgm:pt>
    <dgm:pt modelId="{2949D055-29FC-4C19-B9AE-E0B269BE57E0}" type="pres">
      <dgm:prSet presAssocID="{963CDFE2-F204-4E9E-90CF-A6C163845AC7}" presName="spaceBetweenRectangles" presStyleCnt="0"/>
      <dgm:spPr/>
    </dgm:pt>
    <dgm:pt modelId="{194EF343-2680-4C2F-98DD-4F0B0F3D5E3F}" type="pres">
      <dgm:prSet presAssocID="{E7A7833C-84E0-4217-BA10-CE77F64081DE}" presName="parentLin" presStyleCnt="0"/>
      <dgm:spPr/>
    </dgm:pt>
    <dgm:pt modelId="{FE618FD1-4684-4AF0-9179-617C0DB21F51}" type="pres">
      <dgm:prSet presAssocID="{E7A7833C-84E0-4217-BA10-CE77F64081DE}" presName="parentLeftMargin" presStyleLbl="node1" presStyleIdx="0" presStyleCnt="3"/>
      <dgm:spPr/>
    </dgm:pt>
    <dgm:pt modelId="{C3607A2C-8CC8-49A7-A0D7-B08C9753CE0A}" type="pres">
      <dgm:prSet presAssocID="{E7A7833C-84E0-4217-BA10-CE77F64081DE}" presName="parentText" presStyleLbl="node1" presStyleIdx="1" presStyleCnt="3">
        <dgm:presLayoutVars>
          <dgm:chMax val="0"/>
          <dgm:bulletEnabled val="1"/>
        </dgm:presLayoutVars>
      </dgm:prSet>
      <dgm:spPr/>
    </dgm:pt>
    <dgm:pt modelId="{D7186782-6038-4D59-BC4C-A3B102A2AD53}" type="pres">
      <dgm:prSet presAssocID="{E7A7833C-84E0-4217-BA10-CE77F64081DE}" presName="negativeSpace" presStyleCnt="0"/>
      <dgm:spPr/>
    </dgm:pt>
    <dgm:pt modelId="{86F7DA8E-9B55-4A55-910D-B40C5D970241}" type="pres">
      <dgm:prSet presAssocID="{E7A7833C-84E0-4217-BA10-CE77F64081DE}" presName="childText" presStyleLbl="conFgAcc1" presStyleIdx="1" presStyleCnt="3" custLinFactNeighborX="0" custLinFactNeighborY="-14181">
        <dgm:presLayoutVars>
          <dgm:bulletEnabled val="1"/>
        </dgm:presLayoutVars>
      </dgm:prSet>
      <dgm:spPr/>
    </dgm:pt>
    <dgm:pt modelId="{C4AB480E-900E-4978-A75C-5BABE72E1376}" type="pres">
      <dgm:prSet presAssocID="{065A6F7F-EA56-49EA-9AAF-4EE18E004783}" presName="spaceBetweenRectangles" presStyleCnt="0"/>
      <dgm:spPr/>
    </dgm:pt>
    <dgm:pt modelId="{57DBE067-B2D0-443C-B6F1-C1B4397D55A8}" type="pres">
      <dgm:prSet presAssocID="{CF8EDCC3-FADD-45E2-8403-7594BC498E86}" presName="parentLin" presStyleCnt="0"/>
      <dgm:spPr/>
    </dgm:pt>
    <dgm:pt modelId="{533180BF-C32F-42BA-9DCE-B7CAC50CDFDC}" type="pres">
      <dgm:prSet presAssocID="{CF8EDCC3-FADD-45E2-8403-7594BC498E86}" presName="parentLeftMargin" presStyleLbl="node1" presStyleIdx="1" presStyleCnt="3"/>
      <dgm:spPr/>
    </dgm:pt>
    <dgm:pt modelId="{2E0CD97C-2F07-4C38-8597-493CDA50D5C3}" type="pres">
      <dgm:prSet presAssocID="{CF8EDCC3-FADD-45E2-8403-7594BC498E86}" presName="parentText" presStyleLbl="node1" presStyleIdx="2" presStyleCnt="3">
        <dgm:presLayoutVars>
          <dgm:chMax val="0"/>
          <dgm:bulletEnabled val="1"/>
        </dgm:presLayoutVars>
      </dgm:prSet>
      <dgm:spPr/>
    </dgm:pt>
    <dgm:pt modelId="{53BDACD0-CEAC-444F-98FA-3666AE3158B8}" type="pres">
      <dgm:prSet presAssocID="{CF8EDCC3-FADD-45E2-8403-7594BC498E86}" presName="negativeSpace" presStyleCnt="0"/>
      <dgm:spPr/>
    </dgm:pt>
    <dgm:pt modelId="{E1B1CB33-CC5D-4DA9-9BF0-BB839E4447AD}" type="pres">
      <dgm:prSet presAssocID="{CF8EDCC3-FADD-45E2-8403-7594BC498E86}" presName="childText" presStyleLbl="conFgAcc1" presStyleIdx="2" presStyleCnt="3">
        <dgm:presLayoutVars>
          <dgm:bulletEnabled val="1"/>
        </dgm:presLayoutVars>
      </dgm:prSet>
      <dgm:spPr/>
    </dgm:pt>
  </dgm:ptLst>
  <dgm:cxnLst>
    <dgm:cxn modelId="{089A6814-EC4B-4E36-B749-1CE00C7C2DE1}" srcId="{CC0C2D82-F5AE-4A27-B685-B997BCED5D96}" destId="{CF8EDCC3-FADD-45E2-8403-7594BC498E86}" srcOrd="2" destOrd="0" parTransId="{E2603461-279B-4114-8687-E4496EEEB1D1}" sibTransId="{120B2414-11CE-49E6-952A-5B5C3C84D251}"/>
    <dgm:cxn modelId="{71B98F19-C08D-4F60-8FA4-737A89CAF5A7}" type="presOf" srcId="{70B23770-BC38-4498-85CA-FE443AB0F80A}" destId="{86F7DA8E-9B55-4A55-910D-B40C5D970241}" srcOrd="0" destOrd="0" presId="urn:microsoft.com/office/officeart/2005/8/layout/list1"/>
    <dgm:cxn modelId="{AD0F7C32-E97E-4C22-89A8-74DC71D70EFC}" srcId="{98C1F321-87BB-4370-B046-95169BBE776E}" destId="{C5C3A5B2-9F43-49B4-9A42-8DBFFF653FAE}" srcOrd="0" destOrd="0" parTransId="{77ABEEBD-2340-4A2D-88B2-6B49989C36F7}" sibTransId="{AAAFA085-4906-4B9F-8DD3-8D2FABA3FC71}"/>
    <dgm:cxn modelId="{08E2D75D-C5B0-46F3-8BDF-B118A8E26F17}" type="presOf" srcId="{98C1F321-87BB-4370-B046-95169BBE776E}" destId="{2A576D0A-9D68-43F0-A1E1-DBA38DD52545}" srcOrd="0" destOrd="0" presId="urn:microsoft.com/office/officeart/2005/8/layout/list1"/>
    <dgm:cxn modelId="{F4F18062-AF46-408A-BD5B-2F7EC6240228}" type="presOf" srcId="{98C1F321-87BB-4370-B046-95169BBE776E}" destId="{1ED2C2FD-F5CD-4A8B-828C-963C03C1E043}" srcOrd="1" destOrd="0" presId="urn:microsoft.com/office/officeart/2005/8/layout/list1"/>
    <dgm:cxn modelId="{E9F4DE47-EF2F-45AC-A1F5-503A80D1B7BF}" type="presOf" srcId="{E7A7833C-84E0-4217-BA10-CE77F64081DE}" destId="{FE618FD1-4684-4AF0-9179-617C0DB21F51}" srcOrd="0" destOrd="0" presId="urn:microsoft.com/office/officeart/2005/8/layout/list1"/>
    <dgm:cxn modelId="{82738069-E3DB-41F8-BAA2-5D26047690ED}" type="presOf" srcId="{CF8EDCC3-FADD-45E2-8403-7594BC498E86}" destId="{533180BF-C32F-42BA-9DCE-B7CAC50CDFDC}" srcOrd="0" destOrd="0" presId="urn:microsoft.com/office/officeart/2005/8/layout/list1"/>
    <dgm:cxn modelId="{D7CE874D-CB53-453E-A4F6-CE4BCA42A922}" type="presOf" srcId="{E7A7833C-84E0-4217-BA10-CE77F64081DE}" destId="{C3607A2C-8CC8-49A7-A0D7-B08C9753CE0A}" srcOrd="1" destOrd="0" presId="urn:microsoft.com/office/officeart/2005/8/layout/list1"/>
    <dgm:cxn modelId="{AA3ABD71-383A-4E52-B169-8108437A5104}" srcId="{CC0C2D82-F5AE-4A27-B685-B997BCED5D96}" destId="{98C1F321-87BB-4370-B046-95169BBE776E}" srcOrd="0" destOrd="0" parTransId="{198D0305-51DC-4E73-A7E4-A9EEA123EF32}" sibTransId="{963CDFE2-F204-4E9E-90CF-A6C163845AC7}"/>
    <dgm:cxn modelId="{9ED59F75-A78B-47C9-A38F-29531FA55C05}" type="presOf" srcId="{F73EFEF0-3F22-45A8-B4F3-F5F26BA2E4B6}" destId="{E1B1CB33-CC5D-4DA9-9BF0-BB839E4447AD}" srcOrd="0" destOrd="0" presId="urn:microsoft.com/office/officeart/2005/8/layout/list1"/>
    <dgm:cxn modelId="{8F6E8B7C-FBAC-4F9D-9E6A-D4258B2B7AC2}" srcId="{E7A7833C-84E0-4217-BA10-CE77F64081DE}" destId="{70B23770-BC38-4498-85CA-FE443AB0F80A}" srcOrd="0" destOrd="0" parTransId="{300CC8DB-CB7F-4555-AADA-EFB68606013B}" sibTransId="{CE58335F-DDD9-45C4-8A2D-B724D866BBD0}"/>
    <dgm:cxn modelId="{9FE56D83-7F34-4B9A-AF0B-5C2AA51DFD14}" srcId="{CF8EDCC3-FADD-45E2-8403-7594BC498E86}" destId="{F73EFEF0-3F22-45A8-B4F3-F5F26BA2E4B6}" srcOrd="0" destOrd="0" parTransId="{3B327DD4-7CA3-43D7-9AB3-3B930A6464ED}" sibTransId="{4439ABEE-E58F-4CEF-9209-6A220F9CC206}"/>
    <dgm:cxn modelId="{81F3C68D-E933-41E3-ACF9-548DB5F3F7FF}" type="presOf" srcId="{CF8EDCC3-FADD-45E2-8403-7594BC498E86}" destId="{2E0CD97C-2F07-4C38-8597-493CDA50D5C3}" srcOrd="1" destOrd="0" presId="urn:microsoft.com/office/officeart/2005/8/layout/list1"/>
    <dgm:cxn modelId="{7D4F3B95-4F7E-49BF-B466-7532675FCE7E}" type="presOf" srcId="{CC0C2D82-F5AE-4A27-B685-B997BCED5D96}" destId="{199E4732-DE6D-4923-850B-02B1CFA85BD6}" srcOrd="0" destOrd="0" presId="urn:microsoft.com/office/officeart/2005/8/layout/list1"/>
    <dgm:cxn modelId="{7AEB1DB7-72DA-4377-85B6-A9E40DA1DCB4}" srcId="{CC0C2D82-F5AE-4A27-B685-B997BCED5D96}" destId="{E7A7833C-84E0-4217-BA10-CE77F64081DE}" srcOrd="1" destOrd="0" parTransId="{E8957E99-4FB3-4209-A49D-84D0F79F0798}" sibTransId="{065A6F7F-EA56-49EA-9AAF-4EE18E004783}"/>
    <dgm:cxn modelId="{F07D82E9-588C-4B09-94A1-9E1BC645DA36}" type="presOf" srcId="{C5C3A5B2-9F43-49B4-9A42-8DBFFF653FAE}" destId="{96723A1D-5897-4F19-840B-7B7C8AE6606D}" srcOrd="0" destOrd="0" presId="urn:microsoft.com/office/officeart/2005/8/layout/list1"/>
    <dgm:cxn modelId="{78831B22-107C-4AA8-B39D-C107BEA6308A}" type="presParOf" srcId="{199E4732-DE6D-4923-850B-02B1CFA85BD6}" destId="{CB8CB285-7667-4223-9AAF-AFA67CD5C741}" srcOrd="0" destOrd="0" presId="urn:microsoft.com/office/officeart/2005/8/layout/list1"/>
    <dgm:cxn modelId="{BD006AAF-26FD-4981-9C88-4D6C0F9802A1}" type="presParOf" srcId="{CB8CB285-7667-4223-9AAF-AFA67CD5C741}" destId="{2A576D0A-9D68-43F0-A1E1-DBA38DD52545}" srcOrd="0" destOrd="0" presId="urn:microsoft.com/office/officeart/2005/8/layout/list1"/>
    <dgm:cxn modelId="{B01937AC-B216-4CED-9A46-D357F2E542D0}" type="presParOf" srcId="{CB8CB285-7667-4223-9AAF-AFA67CD5C741}" destId="{1ED2C2FD-F5CD-4A8B-828C-963C03C1E043}" srcOrd="1" destOrd="0" presId="urn:microsoft.com/office/officeart/2005/8/layout/list1"/>
    <dgm:cxn modelId="{A9D730C6-BF6F-43BF-9774-B058690E47D5}" type="presParOf" srcId="{199E4732-DE6D-4923-850B-02B1CFA85BD6}" destId="{D3A53FB5-F424-4473-BED0-147BD1DC56A4}" srcOrd="1" destOrd="0" presId="urn:microsoft.com/office/officeart/2005/8/layout/list1"/>
    <dgm:cxn modelId="{05EC1A75-E34A-4664-8D60-34F9091A58E3}" type="presParOf" srcId="{199E4732-DE6D-4923-850B-02B1CFA85BD6}" destId="{96723A1D-5897-4F19-840B-7B7C8AE6606D}" srcOrd="2" destOrd="0" presId="urn:microsoft.com/office/officeart/2005/8/layout/list1"/>
    <dgm:cxn modelId="{8D7702D4-8AE3-4526-9029-527368008F48}" type="presParOf" srcId="{199E4732-DE6D-4923-850B-02B1CFA85BD6}" destId="{2949D055-29FC-4C19-B9AE-E0B269BE57E0}" srcOrd="3" destOrd="0" presId="urn:microsoft.com/office/officeart/2005/8/layout/list1"/>
    <dgm:cxn modelId="{AE1F9383-0462-4AC5-AF44-FD1C03024B2F}" type="presParOf" srcId="{199E4732-DE6D-4923-850B-02B1CFA85BD6}" destId="{194EF343-2680-4C2F-98DD-4F0B0F3D5E3F}" srcOrd="4" destOrd="0" presId="urn:microsoft.com/office/officeart/2005/8/layout/list1"/>
    <dgm:cxn modelId="{A9A4CF22-DC91-4EA3-9558-14E28015B980}" type="presParOf" srcId="{194EF343-2680-4C2F-98DD-4F0B0F3D5E3F}" destId="{FE618FD1-4684-4AF0-9179-617C0DB21F51}" srcOrd="0" destOrd="0" presId="urn:microsoft.com/office/officeart/2005/8/layout/list1"/>
    <dgm:cxn modelId="{7A0BC1B2-0AE4-436F-B942-C4BFA669AF05}" type="presParOf" srcId="{194EF343-2680-4C2F-98DD-4F0B0F3D5E3F}" destId="{C3607A2C-8CC8-49A7-A0D7-B08C9753CE0A}" srcOrd="1" destOrd="0" presId="urn:microsoft.com/office/officeart/2005/8/layout/list1"/>
    <dgm:cxn modelId="{84208902-86D8-4FC5-B830-8EB99F64357B}" type="presParOf" srcId="{199E4732-DE6D-4923-850B-02B1CFA85BD6}" destId="{D7186782-6038-4D59-BC4C-A3B102A2AD53}" srcOrd="5" destOrd="0" presId="urn:microsoft.com/office/officeart/2005/8/layout/list1"/>
    <dgm:cxn modelId="{42D07C88-7D05-4CF8-B04C-9CDB137BAB1B}" type="presParOf" srcId="{199E4732-DE6D-4923-850B-02B1CFA85BD6}" destId="{86F7DA8E-9B55-4A55-910D-B40C5D970241}" srcOrd="6" destOrd="0" presId="urn:microsoft.com/office/officeart/2005/8/layout/list1"/>
    <dgm:cxn modelId="{8D4A6AE3-20CB-41E9-BFC2-D855C22E0059}" type="presParOf" srcId="{199E4732-DE6D-4923-850B-02B1CFA85BD6}" destId="{C4AB480E-900E-4978-A75C-5BABE72E1376}" srcOrd="7" destOrd="0" presId="urn:microsoft.com/office/officeart/2005/8/layout/list1"/>
    <dgm:cxn modelId="{EE61C738-B398-4D1B-B09C-087C4C73F35D}" type="presParOf" srcId="{199E4732-DE6D-4923-850B-02B1CFA85BD6}" destId="{57DBE067-B2D0-443C-B6F1-C1B4397D55A8}" srcOrd="8" destOrd="0" presId="urn:microsoft.com/office/officeart/2005/8/layout/list1"/>
    <dgm:cxn modelId="{6099BD6A-252B-460B-863D-4B9638E5B222}" type="presParOf" srcId="{57DBE067-B2D0-443C-B6F1-C1B4397D55A8}" destId="{533180BF-C32F-42BA-9DCE-B7CAC50CDFDC}" srcOrd="0" destOrd="0" presId="urn:microsoft.com/office/officeart/2005/8/layout/list1"/>
    <dgm:cxn modelId="{74BFF480-8C5D-4E6D-8DEC-39F8C588B4F2}" type="presParOf" srcId="{57DBE067-B2D0-443C-B6F1-C1B4397D55A8}" destId="{2E0CD97C-2F07-4C38-8597-493CDA50D5C3}" srcOrd="1" destOrd="0" presId="urn:microsoft.com/office/officeart/2005/8/layout/list1"/>
    <dgm:cxn modelId="{F16399D8-E4B0-44B7-8830-F726B89B033E}" type="presParOf" srcId="{199E4732-DE6D-4923-850B-02B1CFA85BD6}" destId="{53BDACD0-CEAC-444F-98FA-3666AE3158B8}" srcOrd="9" destOrd="0" presId="urn:microsoft.com/office/officeart/2005/8/layout/list1"/>
    <dgm:cxn modelId="{55009821-2017-4BE5-B41A-A43E4DB4AD0F}" type="presParOf" srcId="{199E4732-DE6D-4923-850B-02B1CFA85BD6}" destId="{E1B1CB33-CC5D-4DA9-9BF0-BB839E4447A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3E428A-6BB0-489C-B1AA-88121EA0B9DD}" type="doc">
      <dgm:prSet loTypeId="urn:microsoft.com/office/officeart/2005/8/layout/vList5" loCatId="list" qsTypeId="urn:microsoft.com/office/officeart/2005/8/quickstyle/simple1" qsCatId="simple" csTypeId="urn:microsoft.com/office/officeart/2005/8/colors/accent2_3" csCatId="accent2" phldr="1"/>
      <dgm:spPr/>
      <dgm:t>
        <a:bodyPr/>
        <a:lstStyle/>
        <a:p>
          <a:endParaRPr lang="en-US"/>
        </a:p>
      </dgm:t>
    </dgm:pt>
    <dgm:pt modelId="{41306F98-7E5B-4BD8-8720-7AD663FA4FB4}">
      <dgm:prSet custT="1"/>
      <dgm:spPr/>
      <dgm:t>
        <a:bodyPr/>
        <a:lstStyle/>
        <a:p>
          <a:pPr algn="l">
            <a:buNone/>
          </a:pPr>
          <a:r>
            <a:rPr lang="en-US" sz="2900" b="1" dirty="0">
              <a:latin typeface="Consolas" panose="020B0609020204030204" pitchFamily="49" charset="0"/>
            </a:rPr>
            <a:t>	</a:t>
          </a:r>
          <a:r>
            <a:rPr lang="en-US" sz="2400" b="1" dirty="0">
              <a:latin typeface="Consolas" panose="020B0609020204030204" pitchFamily="49" charset="0"/>
            </a:rPr>
            <a:t>g++ -Wall lookup_item.cpp shop.cpp main.cpp –o shop</a:t>
          </a:r>
          <a:endParaRPr lang="en-US" sz="2900" dirty="0">
            <a:latin typeface="Consolas" panose="020B0609020204030204" pitchFamily="49" charset="0"/>
          </a:endParaRPr>
        </a:p>
      </dgm:t>
    </dgm:pt>
    <dgm:pt modelId="{4C7E8D35-C02B-4FDF-AE4B-CDEDC30A404D}" type="parTrans" cxnId="{7DB83894-56AE-443E-BEF7-66F27371D1DF}">
      <dgm:prSet/>
      <dgm:spPr/>
      <dgm:t>
        <a:bodyPr/>
        <a:lstStyle/>
        <a:p>
          <a:endParaRPr lang="en-US"/>
        </a:p>
      </dgm:t>
    </dgm:pt>
    <dgm:pt modelId="{856393E9-1DA1-4890-8203-469A1125546A}" type="sibTrans" cxnId="{7DB83894-56AE-443E-BEF7-66F27371D1DF}">
      <dgm:prSet/>
      <dgm:spPr/>
      <dgm:t>
        <a:bodyPr/>
        <a:lstStyle/>
        <a:p>
          <a:endParaRPr lang="en-US"/>
        </a:p>
      </dgm:t>
    </dgm:pt>
    <dgm:pt modelId="{4711F504-90B0-40FC-AC46-99A5D6A2CEC7}">
      <dgm:prSet/>
      <dgm:spPr/>
      <dgm:t>
        <a:bodyPr/>
        <a:lstStyle/>
        <a:p>
          <a:r>
            <a:rPr lang="en-US" b="1" i="1" dirty="0"/>
            <a:t>Compilation Command</a:t>
          </a:r>
          <a:endParaRPr lang="en-US" dirty="0"/>
        </a:p>
      </dgm:t>
    </dgm:pt>
    <dgm:pt modelId="{E36A6BA5-721C-4C71-917F-39C14D4E68C2}" type="parTrans" cxnId="{738B61FE-9FF9-461D-BC52-21709EC2ACCC}">
      <dgm:prSet/>
      <dgm:spPr/>
      <dgm:t>
        <a:bodyPr/>
        <a:lstStyle/>
        <a:p>
          <a:endParaRPr lang="en-US"/>
        </a:p>
      </dgm:t>
    </dgm:pt>
    <dgm:pt modelId="{226319F7-BE45-4CBE-A6E3-617064D22884}" type="sibTrans" cxnId="{738B61FE-9FF9-461D-BC52-21709EC2ACCC}">
      <dgm:prSet/>
      <dgm:spPr/>
      <dgm:t>
        <a:bodyPr/>
        <a:lstStyle/>
        <a:p>
          <a:endParaRPr lang="en-US"/>
        </a:p>
      </dgm:t>
    </dgm:pt>
    <dgm:pt modelId="{BF537CAE-E983-4ADA-AF47-6533CEFAAD2B}" type="pres">
      <dgm:prSet presAssocID="{C73E428A-6BB0-489C-B1AA-88121EA0B9DD}" presName="Name0" presStyleCnt="0">
        <dgm:presLayoutVars>
          <dgm:dir/>
          <dgm:animLvl val="lvl"/>
          <dgm:resizeHandles val="exact"/>
        </dgm:presLayoutVars>
      </dgm:prSet>
      <dgm:spPr/>
    </dgm:pt>
    <dgm:pt modelId="{C0C4E923-2311-4E36-BD83-D87E56DD3F49}" type="pres">
      <dgm:prSet presAssocID="{4711F504-90B0-40FC-AC46-99A5D6A2CEC7}" presName="linNode" presStyleCnt="0"/>
      <dgm:spPr/>
    </dgm:pt>
    <dgm:pt modelId="{C0B9D30B-D478-432C-B16D-6B102B782A1E}" type="pres">
      <dgm:prSet presAssocID="{4711F504-90B0-40FC-AC46-99A5D6A2CEC7}" presName="parentText" presStyleLbl="node1" presStyleIdx="0" presStyleCnt="1" custScaleX="49335" custLinFactNeighborY="-1488">
        <dgm:presLayoutVars>
          <dgm:chMax val="1"/>
          <dgm:bulletEnabled val="1"/>
        </dgm:presLayoutVars>
      </dgm:prSet>
      <dgm:spPr/>
    </dgm:pt>
    <dgm:pt modelId="{CE030642-DFBC-409F-AB7F-A14E7BFFED5A}" type="pres">
      <dgm:prSet presAssocID="{4711F504-90B0-40FC-AC46-99A5D6A2CEC7}" presName="descendantText" presStyleLbl="alignAccFollowNode1" presStyleIdx="0" presStyleCnt="1" custScaleX="144187">
        <dgm:presLayoutVars>
          <dgm:bulletEnabled val="1"/>
        </dgm:presLayoutVars>
      </dgm:prSet>
      <dgm:spPr/>
    </dgm:pt>
  </dgm:ptLst>
  <dgm:cxnLst>
    <dgm:cxn modelId="{DB19AC24-E0FF-4EDC-9E6A-D665224CD7A1}" type="presOf" srcId="{4711F504-90B0-40FC-AC46-99A5D6A2CEC7}" destId="{C0B9D30B-D478-432C-B16D-6B102B782A1E}" srcOrd="0" destOrd="0" presId="urn:microsoft.com/office/officeart/2005/8/layout/vList5"/>
    <dgm:cxn modelId="{013F0977-26C7-4B87-8484-1B011407FD9D}" type="presOf" srcId="{41306F98-7E5B-4BD8-8720-7AD663FA4FB4}" destId="{CE030642-DFBC-409F-AB7F-A14E7BFFED5A}" srcOrd="0" destOrd="0" presId="urn:microsoft.com/office/officeart/2005/8/layout/vList5"/>
    <dgm:cxn modelId="{B635C87C-A48B-47A8-88FD-8054FFCFF549}" type="presOf" srcId="{C73E428A-6BB0-489C-B1AA-88121EA0B9DD}" destId="{BF537CAE-E983-4ADA-AF47-6533CEFAAD2B}" srcOrd="0" destOrd="0" presId="urn:microsoft.com/office/officeart/2005/8/layout/vList5"/>
    <dgm:cxn modelId="{7DB83894-56AE-443E-BEF7-66F27371D1DF}" srcId="{4711F504-90B0-40FC-AC46-99A5D6A2CEC7}" destId="{41306F98-7E5B-4BD8-8720-7AD663FA4FB4}" srcOrd="0" destOrd="0" parTransId="{4C7E8D35-C02B-4FDF-AE4B-CDEDC30A404D}" sibTransId="{856393E9-1DA1-4890-8203-469A1125546A}"/>
    <dgm:cxn modelId="{738B61FE-9FF9-461D-BC52-21709EC2ACCC}" srcId="{C73E428A-6BB0-489C-B1AA-88121EA0B9DD}" destId="{4711F504-90B0-40FC-AC46-99A5D6A2CEC7}" srcOrd="0" destOrd="0" parTransId="{E36A6BA5-721C-4C71-917F-39C14D4E68C2}" sibTransId="{226319F7-BE45-4CBE-A6E3-617064D22884}"/>
    <dgm:cxn modelId="{660F360C-D023-44AA-84C9-42B4B0AFECB4}" type="presParOf" srcId="{BF537CAE-E983-4ADA-AF47-6533CEFAAD2B}" destId="{C0C4E923-2311-4E36-BD83-D87E56DD3F49}" srcOrd="0" destOrd="0" presId="urn:microsoft.com/office/officeart/2005/8/layout/vList5"/>
    <dgm:cxn modelId="{81E85D3A-C8CD-4F4E-93AB-673E08EFD76E}" type="presParOf" srcId="{C0C4E923-2311-4E36-BD83-D87E56DD3F49}" destId="{C0B9D30B-D478-432C-B16D-6B102B782A1E}" srcOrd="0" destOrd="0" presId="urn:microsoft.com/office/officeart/2005/8/layout/vList5"/>
    <dgm:cxn modelId="{40C933DC-083F-4F36-940A-2F501E96DFE7}" type="presParOf" srcId="{C0C4E923-2311-4E36-BD83-D87E56DD3F49}" destId="{CE030642-DFBC-409F-AB7F-A14E7BFFED5A}"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B1E2F8-4FFA-40D1-802F-D0C94A1D0311}"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8981146D-7EE9-437B-ADA5-EF7CC92DE10B}">
      <dgm:prSet/>
      <dgm:spPr/>
      <dgm:t>
        <a:bodyPr/>
        <a:lstStyle/>
        <a:p>
          <a:r>
            <a:rPr lang="en-US"/>
            <a:t>Compilation</a:t>
          </a:r>
        </a:p>
      </dgm:t>
    </dgm:pt>
    <dgm:pt modelId="{10C6E023-F694-455C-B6D9-EA62FDF3FAA1}" type="parTrans" cxnId="{A020D184-9422-4B80-8D7A-B8C550AD59C7}">
      <dgm:prSet/>
      <dgm:spPr/>
      <dgm:t>
        <a:bodyPr/>
        <a:lstStyle/>
        <a:p>
          <a:endParaRPr lang="en-US"/>
        </a:p>
      </dgm:t>
    </dgm:pt>
    <dgm:pt modelId="{5755ABC6-57B9-40C6-9EA0-C179D81CD4FE}" type="sibTrans" cxnId="{A020D184-9422-4B80-8D7A-B8C550AD59C7}">
      <dgm:prSet/>
      <dgm:spPr/>
      <dgm:t>
        <a:bodyPr/>
        <a:lstStyle/>
        <a:p>
          <a:endParaRPr lang="en-US"/>
        </a:p>
      </dgm:t>
    </dgm:pt>
    <dgm:pt modelId="{3C9DF662-A1C5-426C-A78F-1A6A378266D2}">
      <dgm:prSet/>
      <dgm:spPr/>
      <dgm:t>
        <a:bodyPr/>
        <a:lstStyle/>
        <a:p>
          <a:r>
            <a:rPr lang="en-US" dirty="0">
              <a:latin typeface="Consolas" panose="020B0609020204030204" pitchFamily="49" charset="0"/>
            </a:rPr>
            <a:t>g++ main.cpp Num.cpp</a:t>
          </a:r>
        </a:p>
      </dgm:t>
    </dgm:pt>
    <dgm:pt modelId="{CB3465FA-7AEF-48ED-AF9A-5EE8FE88E244}" type="parTrans" cxnId="{A8AD4441-DFB2-4AF1-A455-C5E66FA62416}">
      <dgm:prSet/>
      <dgm:spPr/>
      <dgm:t>
        <a:bodyPr/>
        <a:lstStyle/>
        <a:p>
          <a:endParaRPr lang="en-US"/>
        </a:p>
      </dgm:t>
    </dgm:pt>
    <dgm:pt modelId="{9631990A-F1E5-4394-A05B-D16A1EF5AC5C}" type="sibTrans" cxnId="{A8AD4441-DFB2-4AF1-A455-C5E66FA62416}">
      <dgm:prSet/>
      <dgm:spPr/>
      <dgm:t>
        <a:bodyPr/>
        <a:lstStyle/>
        <a:p>
          <a:endParaRPr lang="en-US"/>
        </a:p>
      </dgm:t>
    </dgm:pt>
    <dgm:pt modelId="{3B074EAC-ED0A-476E-96A2-97C94F7B2695}" type="pres">
      <dgm:prSet presAssocID="{85B1E2F8-4FFA-40D1-802F-D0C94A1D0311}" presName="linear" presStyleCnt="0">
        <dgm:presLayoutVars>
          <dgm:animLvl val="lvl"/>
          <dgm:resizeHandles val="exact"/>
        </dgm:presLayoutVars>
      </dgm:prSet>
      <dgm:spPr/>
    </dgm:pt>
    <dgm:pt modelId="{9E581941-52BF-4CF0-AA4E-B7898C458E80}" type="pres">
      <dgm:prSet presAssocID="{8981146D-7EE9-437B-ADA5-EF7CC92DE10B}" presName="parentText" presStyleLbl="node1" presStyleIdx="0" presStyleCnt="1">
        <dgm:presLayoutVars>
          <dgm:chMax val="0"/>
          <dgm:bulletEnabled val="1"/>
        </dgm:presLayoutVars>
      </dgm:prSet>
      <dgm:spPr/>
    </dgm:pt>
    <dgm:pt modelId="{86FFCDA3-C303-4773-B8E5-512A1466FC99}" type="pres">
      <dgm:prSet presAssocID="{8981146D-7EE9-437B-ADA5-EF7CC92DE10B}" presName="childText" presStyleLbl="revTx" presStyleIdx="0" presStyleCnt="1">
        <dgm:presLayoutVars>
          <dgm:bulletEnabled val="1"/>
        </dgm:presLayoutVars>
      </dgm:prSet>
      <dgm:spPr/>
    </dgm:pt>
  </dgm:ptLst>
  <dgm:cxnLst>
    <dgm:cxn modelId="{BD70852A-845E-4823-BE68-B3759367A490}" type="presOf" srcId="{3C9DF662-A1C5-426C-A78F-1A6A378266D2}" destId="{86FFCDA3-C303-4773-B8E5-512A1466FC99}" srcOrd="0" destOrd="0" presId="urn:microsoft.com/office/officeart/2005/8/layout/vList2"/>
    <dgm:cxn modelId="{A8AD4441-DFB2-4AF1-A455-C5E66FA62416}" srcId="{8981146D-7EE9-437B-ADA5-EF7CC92DE10B}" destId="{3C9DF662-A1C5-426C-A78F-1A6A378266D2}" srcOrd="0" destOrd="0" parTransId="{CB3465FA-7AEF-48ED-AF9A-5EE8FE88E244}" sibTransId="{9631990A-F1E5-4394-A05B-D16A1EF5AC5C}"/>
    <dgm:cxn modelId="{A020D184-9422-4B80-8D7A-B8C550AD59C7}" srcId="{85B1E2F8-4FFA-40D1-802F-D0C94A1D0311}" destId="{8981146D-7EE9-437B-ADA5-EF7CC92DE10B}" srcOrd="0" destOrd="0" parTransId="{10C6E023-F694-455C-B6D9-EA62FDF3FAA1}" sibTransId="{5755ABC6-57B9-40C6-9EA0-C179D81CD4FE}"/>
    <dgm:cxn modelId="{82231D98-8285-4870-B644-822A6BFFC419}" type="presOf" srcId="{8981146D-7EE9-437B-ADA5-EF7CC92DE10B}" destId="{9E581941-52BF-4CF0-AA4E-B7898C458E80}" srcOrd="0" destOrd="0" presId="urn:microsoft.com/office/officeart/2005/8/layout/vList2"/>
    <dgm:cxn modelId="{74521EC4-3C72-4248-8A51-D4D1B43FF815}" type="presOf" srcId="{85B1E2F8-4FFA-40D1-802F-D0C94A1D0311}" destId="{3B074EAC-ED0A-476E-96A2-97C94F7B2695}" srcOrd="0" destOrd="0" presId="urn:microsoft.com/office/officeart/2005/8/layout/vList2"/>
    <dgm:cxn modelId="{CD08E63E-7DEF-4622-AF7F-DDC1641A172D}" type="presParOf" srcId="{3B074EAC-ED0A-476E-96A2-97C94F7B2695}" destId="{9E581941-52BF-4CF0-AA4E-B7898C458E80}" srcOrd="0" destOrd="0" presId="urn:microsoft.com/office/officeart/2005/8/layout/vList2"/>
    <dgm:cxn modelId="{9ACF00DF-9BF7-40CD-B7DD-99173855EFC5}" type="presParOf" srcId="{3B074EAC-ED0A-476E-96A2-97C94F7B2695}" destId="{86FFCDA3-C303-4773-B8E5-512A1466FC9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070592-5933-40E0-8E26-8499B731A94C}"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US"/>
        </a:p>
      </dgm:t>
    </dgm:pt>
    <dgm:pt modelId="{D8D6AC5B-AF47-4681-8031-248AB4F8FA35}">
      <dgm:prSet/>
      <dgm:spPr/>
      <dgm:t>
        <a:bodyPr/>
        <a:lstStyle/>
        <a:p>
          <a:r>
            <a:rPr lang="en-US" b="1" i="0" baseline="0"/>
            <a:t>configure</a:t>
          </a:r>
          <a:endParaRPr lang="en-US"/>
        </a:p>
      </dgm:t>
    </dgm:pt>
    <dgm:pt modelId="{EAA2D63B-D402-4F75-A134-4C2E0AADAA72}" type="parTrans" cxnId="{D6E3D1EE-1B76-4F7F-85D8-44242DE2C168}">
      <dgm:prSet/>
      <dgm:spPr/>
      <dgm:t>
        <a:bodyPr/>
        <a:lstStyle/>
        <a:p>
          <a:endParaRPr lang="en-US"/>
        </a:p>
      </dgm:t>
    </dgm:pt>
    <dgm:pt modelId="{256BF9AF-0B78-4C1F-8404-B7D94E254B20}" type="sibTrans" cxnId="{D6E3D1EE-1B76-4F7F-85D8-44242DE2C168}">
      <dgm:prSet/>
      <dgm:spPr/>
      <dgm:t>
        <a:bodyPr/>
        <a:lstStyle/>
        <a:p>
          <a:endParaRPr lang="en-US"/>
        </a:p>
      </dgm:t>
    </dgm:pt>
    <dgm:pt modelId="{147B562B-23EF-4640-B2F5-A378B2BCE07A}">
      <dgm:prSet/>
      <dgm:spPr/>
      <dgm:t>
        <a:bodyPr/>
        <a:lstStyle/>
        <a:p>
          <a:r>
            <a:rPr lang="en-US" b="0" i="0" baseline="0" dirty="0"/>
            <a:t>Script that checks details about the machine before installation</a:t>
          </a:r>
          <a:endParaRPr lang="en-US" dirty="0"/>
        </a:p>
      </dgm:t>
    </dgm:pt>
    <dgm:pt modelId="{430D5668-C331-4AD0-92E4-9E5E089F1500}" type="parTrans" cxnId="{8C8C8A78-6E58-4907-A86B-024D7A9ABE09}">
      <dgm:prSet/>
      <dgm:spPr/>
      <dgm:t>
        <a:bodyPr/>
        <a:lstStyle/>
        <a:p>
          <a:endParaRPr lang="en-US"/>
        </a:p>
      </dgm:t>
    </dgm:pt>
    <dgm:pt modelId="{7931C9D5-2220-4553-AE07-2CDF9C2DE9E0}" type="sibTrans" cxnId="{8C8C8A78-6E58-4907-A86B-024D7A9ABE09}">
      <dgm:prSet/>
      <dgm:spPr/>
      <dgm:t>
        <a:bodyPr/>
        <a:lstStyle/>
        <a:p>
          <a:endParaRPr lang="en-US"/>
        </a:p>
      </dgm:t>
    </dgm:pt>
    <dgm:pt modelId="{AE3D8F4A-7EC5-46C5-B5C8-F032DCB57766}">
      <dgm:prSet/>
      <dgm:spPr/>
      <dgm:t>
        <a:bodyPr/>
        <a:lstStyle/>
        <a:p>
          <a:r>
            <a:rPr lang="en-US" b="0" i="0" baseline="0" dirty="0"/>
            <a:t>Resolves dependencies between packages</a:t>
          </a:r>
          <a:endParaRPr lang="en-US" dirty="0"/>
        </a:p>
      </dgm:t>
    </dgm:pt>
    <dgm:pt modelId="{CCF1FAAA-6FD2-4072-BC81-186D78FE8563}" type="parTrans" cxnId="{035967F3-B641-4364-BBA2-65385336B558}">
      <dgm:prSet/>
      <dgm:spPr/>
      <dgm:t>
        <a:bodyPr/>
        <a:lstStyle/>
        <a:p>
          <a:endParaRPr lang="en-US"/>
        </a:p>
      </dgm:t>
    </dgm:pt>
    <dgm:pt modelId="{B5271762-B706-42BE-8C0F-FB7771671136}" type="sibTrans" cxnId="{035967F3-B641-4364-BBA2-65385336B558}">
      <dgm:prSet/>
      <dgm:spPr/>
      <dgm:t>
        <a:bodyPr/>
        <a:lstStyle/>
        <a:p>
          <a:endParaRPr lang="en-US"/>
        </a:p>
      </dgm:t>
    </dgm:pt>
    <dgm:pt modelId="{F65CE97A-548A-42B2-9B8D-AA1CCC8E002A}">
      <dgm:prSet/>
      <dgm:spPr/>
      <dgm:t>
        <a:bodyPr/>
        <a:lstStyle/>
        <a:p>
          <a:r>
            <a:rPr lang="en-US" b="0" i="0" baseline="0" dirty="0"/>
            <a:t>Creates ‘</a:t>
          </a:r>
          <a:r>
            <a:rPr lang="en-US" b="0" i="0" baseline="0" dirty="0" err="1"/>
            <a:t>Makefile</a:t>
          </a:r>
          <a:r>
            <a:rPr lang="en-US" b="0" i="0" baseline="0" dirty="0"/>
            <a:t>’</a:t>
          </a:r>
          <a:endParaRPr lang="en-US" dirty="0"/>
        </a:p>
      </dgm:t>
    </dgm:pt>
    <dgm:pt modelId="{0985A003-B192-46CB-B37B-CDF4037F2425}" type="parTrans" cxnId="{402B8A5E-2247-4CD0-A78E-D06D5B324B73}">
      <dgm:prSet/>
      <dgm:spPr/>
      <dgm:t>
        <a:bodyPr/>
        <a:lstStyle/>
        <a:p>
          <a:endParaRPr lang="en-US"/>
        </a:p>
      </dgm:t>
    </dgm:pt>
    <dgm:pt modelId="{C5B2F558-7E30-41D3-88E3-81D421330DD9}" type="sibTrans" cxnId="{402B8A5E-2247-4CD0-A78E-D06D5B324B73}">
      <dgm:prSet/>
      <dgm:spPr/>
      <dgm:t>
        <a:bodyPr/>
        <a:lstStyle/>
        <a:p>
          <a:endParaRPr lang="en-US"/>
        </a:p>
      </dgm:t>
    </dgm:pt>
    <dgm:pt modelId="{F01E7383-DBA6-4396-81F8-D562FD4C0E97}">
      <dgm:prSet/>
      <dgm:spPr/>
      <dgm:t>
        <a:bodyPr/>
        <a:lstStyle/>
        <a:p>
          <a:r>
            <a:rPr lang="en-US" b="1" i="0" baseline="0"/>
            <a:t>make</a:t>
          </a:r>
          <a:endParaRPr lang="en-US"/>
        </a:p>
      </dgm:t>
    </dgm:pt>
    <dgm:pt modelId="{47B0A8B8-27ED-4031-A8AD-8FE103B0D377}" type="parTrans" cxnId="{18D7100D-587C-4CD1-B2E1-31806A345161}">
      <dgm:prSet/>
      <dgm:spPr/>
      <dgm:t>
        <a:bodyPr/>
        <a:lstStyle/>
        <a:p>
          <a:endParaRPr lang="en-US"/>
        </a:p>
      </dgm:t>
    </dgm:pt>
    <dgm:pt modelId="{D0BF237F-81D9-4DD9-BF1E-235E1426C7FC}" type="sibTrans" cxnId="{18D7100D-587C-4CD1-B2E1-31806A345161}">
      <dgm:prSet/>
      <dgm:spPr/>
      <dgm:t>
        <a:bodyPr/>
        <a:lstStyle/>
        <a:p>
          <a:endParaRPr lang="en-US"/>
        </a:p>
      </dgm:t>
    </dgm:pt>
    <dgm:pt modelId="{A340394A-0536-437A-87B6-016E895A8E64}">
      <dgm:prSet/>
      <dgm:spPr/>
      <dgm:t>
        <a:bodyPr/>
        <a:lstStyle/>
        <a:p>
          <a:r>
            <a:rPr lang="en-US" b="0" i="0" baseline="0"/>
            <a:t>Requires ‘Makefile’ to run</a:t>
          </a:r>
          <a:endParaRPr lang="en-US"/>
        </a:p>
      </dgm:t>
    </dgm:pt>
    <dgm:pt modelId="{D5347159-D484-41BF-8C50-5610F770219E}" type="parTrans" cxnId="{6F845272-45AD-4E8E-93ED-A891C8B74CD1}">
      <dgm:prSet/>
      <dgm:spPr/>
      <dgm:t>
        <a:bodyPr/>
        <a:lstStyle/>
        <a:p>
          <a:endParaRPr lang="en-US"/>
        </a:p>
      </dgm:t>
    </dgm:pt>
    <dgm:pt modelId="{252358D5-C427-4210-8CCD-BA0AC499C147}" type="sibTrans" cxnId="{6F845272-45AD-4E8E-93ED-A891C8B74CD1}">
      <dgm:prSet/>
      <dgm:spPr/>
      <dgm:t>
        <a:bodyPr/>
        <a:lstStyle/>
        <a:p>
          <a:endParaRPr lang="en-US"/>
        </a:p>
      </dgm:t>
    </dgm:pt>
    <dgm:pt modelId="{8D29AF1F-3AF9-4D50-94E6-D08DEF58DBC7}">
      <dgm:prSet/>
      <dgm:spPr/>
      <dgm:t>
        <a:bodyPr/>
        <a:lstStyle/>
        <a:p>
          <a:r>
            <a:rPr lang="en-US" b="0" i="0" baseline="0"/>
            <a:t>Compiles all the program code and creates executables in current temporary directory</a:t>
          </a:r>
          <a:endParaRPr lang="en-US"/>
        </a:p>
      </dgm:t>
    </dgm:pt>
    <dgm:pt modelId="{A5276705-A27C-4251-A9AC-2D2BC1D8A94D}" type="parTrans" cxnId="{D27C9678-19B3-4F6F-BA88-D96AC3E64827}">
      <dgm:prSet/>
      <dgm:spPr/>
      <dgm:t>
        <a:bodyPr/>
        <a:lstStyle/>
        <a:p>
          <a:endParaRPr lang="en-US"/>
        </a:p>
      </dgm:t>
    </dgm:pt>
    <dgm:pt modelId="{DDFC1944-B9EA-42FE-803F-C6BEE53992F9}" type="sibTrans" cxnId="{D27C9678-19B3-4F6F-BA88-D96AC3E64827}">
      <dgm:prSet/>
      <dgm:spPr/>
      <dgm:t>
        <a:bodyPr/>
        <a:lstStyle/>
        <a:p>
          <a:endParaRPr lang="en-US"/>
        </a:p>
      </dgm:t>
    </dgm:pt>
    <dgm:pt modelId="{16A627D4-C73E-4DEB-B5BD-91C16DD1B4AF}">
      <dgm:prSet/>
      <dgm:spPr/>
      <dgm:t>
        <a:bodyPr/>
        <a:lstStyle/>
        <a:p>
          <a:r>
            <a:rPr lang="en-US" b="1" i="0" baseline="0"/>
            <a:t>make install</a:t>
          </a:r>
          <a:endParaRPr lang="en-US"/>
        </a:p>
      </dgm:t>
    </dgm:pt>
    <dgm:pt modelId="{AD9DAD3E-5A5F-4956-A04F-0ABD8F8C030A}" type="parTrans" cxnId="{A7C7D4AD-A63C-4BB4-8A11-BF91CB17B2D8}">
      <dgm:prSet/>
      <dgm:spPr/>
      <dgm:t>
        <a:bodyPr/>
        <a:lstStyle/>
        <a:p>
          <a:endParaRPr lang="en-US"/>
        </a:p>
      </dgm:t>
    </dgm:pt>
    <dgm:pt modelId="{48BD8280-95D3-4481-8C42-2156D0333B8C}" type="sibTrans" cxnId="{A7C7D4AD-A63C-4BB4-8A11-BF91CB17B2D8}">
      <dgm:prSet/>
      <dgm:spPr/>
      <dgm:t>
        <a:bodyPr/>
        <a:lstStyle/>
        <a:p>
          <a:endParaRPr lang="en-US"/>
        </a:p>
      </dgm:t>
    </dgm:pt>
    <dgm:pt modelId="{5B1AF818-4100-4797-8E96-FD2546D20D7C}">
      <dgm:prSet/>
      <dgm:spPr/>
      <dgm:t>
        <a:bodyPr/>
        <a:lstStyle/>
        <a:p>
          <a:r>
            <a:rPr lang="en-US" b="0" i="0" baseline="0"/>
            <a:t>make utility searches for a label named install within the Makefile, and executes only that section of it</a:t>
          </a:r>
          <a:endParaRPr lang="en-US"/>
        </a:p>
      </dgm:t>
    </dgm:pt>
    <dgm:pt modelId="{436FD278-C2B8-4305-B8EC-C63B531C86AD}" type="parTrans" cxnId="{120FB686-6A56-41CA-BFDC-47D12169DC05}">
      <dgm:prSet/>
      <dgm:spPr/>
      <dgm:t>
        <a:bodyPr/>
        <a:lstStyle/>
        <a:p>
          <a:endParaRPr lang="en-US"/>
        </a:p>
      </dgm:t>
    </dgm:pt>
    <dgm:pt modelId="{C4E792BF-0EB2-4EA7-99D1-59755C0F0198}" type="sibTrans" cxnId="{120FB686-6A56-41CA-BFDC-47D12169DC05}">
      <dgm:prSet/>
      <dgm:spPr/>
      <dgm:t>
        <a:bodyPr/>
        <a:lstStyle/>
        <a:p>
          <a:endParaRPr lang="en-US"/>
        </a:p>
      </dgm:t>
    </dgm:pt>
    <dgm:pt modelId="{97A0D3C7-58FC-4FBB-8E24-0FCBB515350B}">
      <dgm:prSet/>
      <dgm:spPr/>
      <dgm:t>
        <a:bodyPr/>
        <a:lstStyle/>
        <a:p>
          <a:r>
            <a:rPr lang="en-US" b="0" i="0" baseline="0"/>
            <a:t>executables are copied into the final directories (system directories)</a:t>
          </a:r>
          <a:endParaRPr lang="en-US"/>
        </a:p>
      </dgm:t>
    </dgm:pt>
    <dgm:pt modelId="{59EA4C30-AD5D-469F-B367-030A3078EF96}" type="parTrans" cxnId="{D9C1D1FD-2D9E-4855-9640-21FC98810D84}">
      <dgm:prSet/>
      <dgm:spPr/>
      <dgm:t>
        <a:bodyPr/>
        <a:lstStyle/>
        <a:p>
          <a:endParaRPr lang="en-US"/>
        </a:p>
      </dgm:t>
    </dgm:pt>
    <dgm:pt modelId="{58AC5486-F45B-4510-9B6D-919F9D44D4D2}" type="sibTrans" cxnId="{D9C1D1FD-2D9E-4855-9640-21FC98810D84}">
      <dgm:prSet/>
      <dgm:spPr/>
      <dgm:t>
        <a:bodyPr/>
        <a:lstStyle/>
        <a:p>
          <a:endParaRPr lang="en-US"/>
        </a:p>
      </dgm:t>
    </dgm:pt>
    <dgm:pt modelId="{4E2F724A-6DF5-46A1-96EA-62591E312F5E}" type="pres">
      <dgm:prSet presAssocID="{C3070592-5933-40E0-8E26-8499B731A94C}" presName="linearFlow" presStyleCnt="0">
        <dgm:presLayoutVars>
          <dgm:dir/>
          <dgm:animLvl val="lvl"/>
          <dgm:resizeHandles val="exact"/>
        </dgm:presLayoutVars>
      </dgm:prSet>
      <dgm:spPr/>
    </dgm:pt>
    <dgm:pt modelId="{A054F6DA-777F-4B00-BA3D-62CAFFF0E697}" type="pres">
      <dgm:prSet presAssocID="{D8D6AC5B-AF47-4681-8031-248AB4F8FA35}" presName="composite" presStyleCnt="0"/>
      <dgm:spPr/>
    </dgm:pt>
    <dgm:pt modelId="{024457DD-494C-49BA-B324-AC96E3D9D504}" type="pres">
      <dgm:prSet presAssocID="{D8D6AC5B-AF47-4681-8031-248AB4F8FA35}" presName="parentText" presStyleLbl="alignNode1" presStyleIdx="0" presStyleCnt="3">
        <dgm:presLayoutVars>
          <dgm:chMax val="1"/>
          <dgm:bulletEnabled val="1"/>
        </dgm:presLayoutVars>
      </dgm:prSet>
      <dgm:spPr/>
    </dgm:pt>
    <dgm:pt modelId="{123A05AD-219E-489A-94A1-A4172CBB18DD}" type="pres">
      <dgm:prSet presAssocID="{D8D6AC5B-AF47-4681-8031-248AB4F8FA35}" presName="descendantText" presStyleLbl="alignAcc1" presStyleIdx="0" presStyleCnt="3">
        <dgm:presLayoutVars>
          <dgm:bulletEnabled val="1"/>
        </dgm:presLayoutVars>
      </dgm:prSet>
      <dgm:spPr/>
    </dgm:pt>
    <dgm:pt modelId="{90F9F2A7-55FB-4F44-98C2-B38A67D503DC}" type="pres">
      <dgm:prSet presAssocID="{256BF9AF-0B78-4C1F-8404-B7D94E254B20}" presName="sp" presStyleCnt="0"/>
      <dgm:spPr/>
    </dgm:pt>
    <dgm:pt modelId="{8AF989CA-7D08-463F-9C2E-7B068BCFE913}" type="pres">
      <dgm:prSet presAssocID="{F01E7383-DBA6-4396-81F8-D562FD4C0E97}" presName="composite" presStyleCnt="0"/>
      <dgm:spPr/>
    </dgm:pt>
    <dgm:pt modelId="{C584ABEC-2446-42D3-B585-6921269B2B7D}" type="pres">
      <dgm:prSet presAssocID="{F01E7383-DBA6-4396-81F8-D562FD4C0E97}" presName="parentText" presStyleLbl="alignNode1" presStyleIdx="1" presStyleCnt="3">
        <dgm:presLayoutVars>
          <dgm:chMax val="1"/>
          <dgm:bulletEnabled val="1"/>
        </dgm:presLayoutVars>
      </dgm:prSet>
      <dgm:spPr/>
    </dgm:pt>
    <dgm:pt modelId="{27BBDCD9-9A5D-49E0-A39F-418070EEB135}" type="pres">
      <dgm:prSet presAssocID="{F01E7383-DBA6-4396-81F8-D562FD4C0E97}" presName="descendantText" presStyleLbl="alignAcc1" presStyleIdx="1" presStyleCnt="3">
        <dgm:presLayoutVars>
          <dgm:bulletEnabled val="1"/>
        </dgm:presLayoutVars>
      </dgm:prSet>
      <dgm:spPr/>
    </dgm:pt>
    <dgm:pt modelId="{B95F15E6-264B-4752-86C3-87418080AE7C}" type="pres">
      <dgm:prSet presAssocID="{D0BF237F-81D9-4DD9-BF1E-235E1426C7FC}" presName="sp" presStyleCnt="0"/>
      <dgm:spPr/>
    </dgm:pt>
    <dgm:pt modelId="{B745128B-BD0C-4106-9DE9-6483DD235923}" type="pres">
      <dgm:prSet presAssocID="{16A627D4-C73E-4DEB-B5BD-91C16DD1B4AF}" presName="composite" presStyleCnt="0"/>
      <dgm:spPr/>
    </dgm:pt>
    <dgm:pt modelId="{173038AA-57F1-4959-8B94-392E50ABC46C}" type="pres">
      <dgm:prSet presAssocID="{16A627D4-C73E-4DEB-B5BD-91C16DD1B4AF}" presName="parentText" presStyleLbl="alignNode1" presStyleIdx="2" presStyleCnt="3">
        <dgm:presLayoutVars>
          <dgm:chMax val="1"/>
          <dgm:bulletEnabled val="1"/>
        </dgm:presLayoutVars>
      </dgm:prSet>
      <dgm:spPr/>
    </dgm:pt>
    <dgm:pt modelId="{8CF7633C-A082-48CD-B9E3-26B739EA1334}" type="pres">
      <dgm:prSet presAssocID="{16A627D4-C73E-4DEB-B5BD-91C16DD1B4AF}" presName="descendantText" presStyleLbl="alignAcc1" presStyleIdx="2" presStyleCnt="3">
        <dgm:presLayoutVars>
          <dgm:bulletEnabled val="1"/>
        </dgm:presLayoutVars>
      </dgm:prSet>
      <dgm:spPr/>
    </dgm:pt>
  </dgm:ptLst>
  <dgm:cxnLst>
    <dgm:cxn modelId="{18D7100D-587C-4CD1-B2E1-31806A345161}" srcId="{C3070592-5933-40E0-8E26-8499B731A94C}" destId="{F01E7383-DBA6-4396-81F8-D562FD4C0E97}" srcOrd="1" destOrd="0" parTransId="{47B0A8B8-27ED-4031-A8AD-8FE103B0D377}" sibTransId="{D0BF237F-81D9-4DD9-BF1E-235E1426C7FC}"/>
    <dgm:cxn modelId="{98A6F112-AEF5-4298-AC60-C3FA3ABC7994}" type="presOf" srcId="{147B562B-23EF-4640-B2F5-A378B2BCE07A}" destId="{123A05AD-219E-489A-94A1-A4172CBB18DD}" srcOrd="0" destOrd="0" presId="urn:microsoft.com/office/officeart/2005/8/layout/chevron2"/>
    <dgm:cxn modelId="{50E69519-DA1B-447E-AE35-79C3B7466818}" type="presOf" srcId="{16A627D4-C73E-4DEB-B5BD-91C16DD1B4AF}" destId="{173038AA-57F1-4959-8B94-392E50ABC46C}" srcOrd="0" destOrd="0" presId="urn:microsoft.com/office/officeart/2005/8/layout/chevron2"/>
    <dgm:cxn modelId="{D35ED82B-9C49-47C4-B1A0-C5AB6454F3A0}" type="presOf" srcId="{C3070592-5933-40E0-8E26-8499B731A94C}" destId="{4E2F724A-6DF5-46A1-96EA-62591E312F5E}" srcOrd="0" destOrd="0" presId="urn:microsoft.com/office/officeart/2005/8/layout/chevron2"/>
    <dgm:cxn modelId="{1CCE713A-2E08-41CD-B99D-18029A7CD743}" type="presOf" srcId="{8D29AF1F-3AF9-4D50-94E6-D08DEF58DBC7}" destId="{27BBDCD9-9A5D-49E0-A39F-418070EEB135}" srcOrd="0" destOrd="1" presId="urn:microsoft.com/office/officeart/2005/8/layout/chevron2"/>
    <dgm:cxn modelId="{402B8A5E-2247-4CD0-A78E-D06D5B324B73}" srcId="{D8D6AC5B-AF47-4681-8031-248AB4F8FA35}" destId="{F65CE97A-548A-42B2-9B8D-AA1CCC8E002A}" srcOrd="2" destOrd="0" parTransId="{0985A003-B192-46CB-B37B-CDF4037F2425}" sibTransId="{C5B2F558-7E30-41D3-88E3-81D421330DD9}"/>
    <dgm:cxn modelId="{2550B445-7678-4363-B16B-DEA5F8DE1E46}" type="presOf" srcId="{97A0D3C7-58FC-4FBB-8E24-0FCBB515350B}" destId="{8CF7633C-A082-48CD-B9E3-26B739EA1334}" srcOrd="0" destOrd="1" presId="urn:microsoft.com/office/officeart/2005/8/layout/chevron2"/>
    <dgm:cxn modelId="{6F845272-45AD-4E8E-93ED-A891C8B74CD1}" srcId="{F01E7383-DBA6-4396-81F8-D562FD4C0E97}" destId="{A340394A-0536-437A-87B6-016E895A8E64}" srcOrd="0" destOrd="0" parTransId="{D5347159-D484-41BF-8C50-5610F770219E}" sibTransId="{252358D5-C427-4210-8CCD-BA0AC499C147}"/>
    <dgm:cxn modelId="{DEB3AC72-FC71-4421-810A-95B1A1ED496C}" type="presOf" srcId="{A340394A-0536-437A-87B6-016E895A8E64}" destId="{27BBDCD9-9A5D-49E0-A39F-418070EEB135}" srcOrd="0" destOrd="0" presId="urn:microsoft.com/office/officeart/2005/8/layout/chevron2"/>
    <dgm:cxn modelId="{8C8C8A78-6E58-4907-A86B-024D7A9ABE09}" srcId="{D8D6AC5B-AF47-4681-8031-248AB4F8FA35}" destId="{147B562B-23EF-4640-B2F5-A378B2BCE07A}" srcOrd="0" destOrd="0" parTransId="{430D5668-C331-4AD0-92E4-9E5E089F1500}" sibTransId="{7931C9D5-2220-4553-AE07-2CDF9C2DE9E0}"/>
    <dgm:cxn modelId="{D27C9678-19B3-4F6F-BA88-D96AC3E64827}" srcId="{F01E7383-DBA6-4396-81F8-D562FD4C0E97}" destId="{8D29AF1F-3AF9-4D50-94E6-D08DEF58DBC7}" srcOrd="1" destOrd="0" parTransId="{A5276705-A27C-4251-A9AC-2D2BC1D8A94D}" sibTransId="{DDFC1944-B9EA-42FE-803F-C6BEE53992F9}"/>
    <dgm:cxn modelId="{7A44FA59-F700-4E28-BA0C-D727C71E21F5}" type="presOf" srcId="{D8D6AC5B-AF47-4681-8031-248AB4F8FA35}" destId="{024457DD-494C-49BA-B324-AC96E3D9D504}" srcOrd="0" destOrd="0" presId="urn:microsoft.com/office/officeart/2005/8/layout/chevron2"/>
    <dgm:cxn modelId="{120FB686-6A56-41CA-BFDC-47D12169DC05}" srcId="{16A627D4-C73E-4DEB-B5BD-91C16DD1B4AF}" destId="{5B1AF818-4100-4797-8E96-FD2546D20D7C}" srcOrd="0" destOrd="0" parTransId="{436FD278-C2B8-4305-B8EC-C63B531C86AD}" sibTransId="{C4E792BF-0EB2-4EA7-99D1-59755C0F0198}"/>
    <dgm:cxn modelId="{F09EBD96-BFFD-4CA7-B01F-75542A11E140}" type="presOf" srcId="{F01E7383-DBA6-4396-81F8-D562FD4C0E97}" destId="{C584ABEC-2446-42D3-B585-6921269B2B7D}" srcOrd="0" destOrd="0" presId="urn:microsoft.com/office/officeart/2005/8/layout/chevron2"/>
    <dgm:cxn modelId="{A7C7D4AD-A63C-4BB4-8A11-BF91CB17B2D8}" srcId="{C3070592-5933-40E0-8E26-8499B731A94C}" destId="{16A627D4-C73E-4DEB-B5BD-91C16DD1B4AF}" srcOrd="2" destOrd="0" parTransId="{AD9DAD3E-5A5F-4956-A04F-0ABD8F8C030A}" sibTransId="{48BD8280-95D3-4481-8C42-2156D0333B8C}"/>
    <dgm:cxn modelId="{B36DB2B7-6D3A-4EB5-94E8-629FCC971E7B}" type="presOf" srcId="{AE3D8F4A-7EC5-46C5-B5C8-F032DCB57766}" destId="{123A05AD-219E-489A-94A1-A4172CBB18DD}" srcOrd="0" destOrd="1" presId="urn:microsoft.com/office/officeart/2005/8/layout/chevron2"/>
    <dgm:cxn modelId="{D2CC33D4-4862-4855-92AA-51AD09F3E63D}" type="presOf" srcId="{F65CE97A-548A-42B2-9B8D-AA1CCC8E002A}" destId="{123A05AD-219E-489A-94A1-A4172CBB18DD}" srcOrd="0" destOrd="2" presId="urn:microsoft.com/office/officeart/2005/8/layout/chevron2"/>
    <dgm:cxn modelId="{4E2336DD-5CD8-4DB0-A8A0-E9669B28FCD9}" type="presOf" srcId="{5B1AF818-4100-4797-8E96-FD2546D20D7C}" destId="{8CF7633C-A082-48CD-B9E3-26B739EA1334}" srcOrd="0" destOrd="0" presId="urn:microsoft.com/office/officeart/2005/8/layout/chevron2"/>
    <dgm:cxn modelId="{D6E3D1EE-1B76-4F7F-85D8-44242DE2C168}" srcId="{C3070592-5933-40E0-8E26-8499B731A94C}" destId="{D8D6AC5B-AF47-4681-8031-248AB4F8FA35}" srcOrd="0" destOrd="0" parTransId="{EAA2D63B-D402-4F75-A134-4C2E0AADAA72}" sibTransId="{256BF9AF-0B78-4C1F-8404-B7D94E254B20}"/>
    <dgm:cxn modelId="{035967F3-B641-4364-BBA2-65385336B558}" srcId="{D8D6AC5B-AF47-4681-8031-248AB4F8FA35}" destId="{AE3D8F4A-7EC5-46C5-B5C8-F032DCB57766}" srcOrd="1" destOrd="0" parTransId="{CCF1FAAA-6FD2-4072-BC81-186D78FE8563}" sibTransId="{B5271762-B706-42BE-8C0F-FB7771671136}"/>
    <dgm:cxn modelId="{D9C1D1FD-2D9E-4855-9640-21FC98810D84}" srcId="{16A627D4-C73E-4DEB-B5BD-91C16DD1B4AF}" destId="{97A0D3C7-58FC-4FBB-8E24-0FCBB515350B}" srcOrd="1" destOrd="0" parTransId="{59EA4C30-AD5D-469F-B367-030A3078EF96}" sibTransId="{58AC5486-F45B-4510-9B6D-919F9D44D4D2}"/>
    <dgm:cxn modelId="{E268FB67-9736-4F9D-BAE8-0FA9BF9D4D1C}" type="presParOf" srcId="{4E2F724A-6DF5-46A1-96EA-62591E312F5E}" destId="{A054F6DA-777F-4B00-BA3D-62CAFFF0E697}" srcOrd="0" destOrd="0" presId="urn:microsoft.com/office/officeart/2005/8/layout/chevron2"/>
    <dgm:cxn modelId="{4D04BA6D-42FF-4D8A-A23D-991ECC912C66}" type="presParOf" srcId="{A054F6DA-777F-4B00-BA3D-62CAFFF0E697}" destId="{024457DD-494C-49BA-B324-AC96E3D9D504}" srcOrd="0" destOrd="0" presId="urn:microsoft.com/office/officeart/2005/8/layout/chevron2"/>
    <dgm:cxn modelId="{DFADB847-A923-48C5-9851-A4F2B2A1B996}" type="presParOf" srcId="{A054F6DA-777F-4B00-BA3D-62CAFFF0E697}" destId="{123A05AD-219E-489A-94A1-A4172CBB18DD}" srcOrd="1" destOrd="0" presId="urn:microsoft.com/office/officeart/2005/8/layout/chevron2"/>
    <dgm:cxn modelId="{844F14AE-2376-4156-AC7F-B05466C437CD}" type="presParOf" srcId="{4E2F724A-6DF5-46A1-96EA-62591E312F5E}" destId="{90F9F2A7-55FB-4F44-98C2-B38A67D503DC}" srcOrd="1" destOrd="0" presId="urn:microsoft.com/office/officeart/2005/8/layout/chevron2"/>
    <dgm:cxn modelId="{7F11D6DB-B83E-4D3D-95AB-DA01547B0614}" type="presParOf" srcId="{4E2F724A-6DF5-46A1-96EA-62591E312F5E}" destId="{8AF989CA-7D08-463F-9C2E-7B068BCFE913}" srcOrd="2" destOrd="0" presId="urn:microsoft.com/office/officeart/2005/8/layout/chevron2"/>
    <dgm:cxn modelId="{756B7637-1E36-41AB-953D-5FEC24D9D33B}" type="presParOf" srcId="{8AF989CA-7D08-463F-9C2E-7B068BCFE913}" destId="{C584ABEC-2446-42D3-B585-6921269B2B7D}" srcOrd="0" destOrd="0" presId="urn:microsoft.com/office/officeart/2005/8/layout/chevron2"/>
    <dgm:cxn modelId="{EE1BF28A-25B8-41EA-91C4-64B6A13E4318}" type="presParOf" srcId="{8AF989CA-7D08-463F-9C2E-7B068BCFE913}" destId="{27BBDCD9-9A5D-49E0-A39F-418070EEB135}" srcOrd="1" destOrd="0" presId="urn:microsoft.com/office/officeart/2005/8/layout/chevron2"/>
    <dgm:cxn modelId="{131FDFBE-871E-4472-B169-3FA4A1B9932A}" type="presParOf" srcId="{4E2F724A-6DF5-46A1-96EA-62591E312F5E}" destId="{B95F15E6-264B-4752-86C3-87418080AE7C}" srcOrd="3" destOrd="0" presId="urn:microsoft.com/office/officeart/2005/8/layout/chevron2"/>
    <dgm:cxn modelId="{A0EE015E-20FE-45CE-9E7C-12A57DFAA6B2}" type="presParOf" srcId="{4E2F724A-6DF5-46A1-96EA-62591E312F5E}" destId="{B745128B-BD0C-4106-9DE9-6483DD235923}" srcOrd="4" destOrd="0" presId="urn:microsoft.com/office/officeart/2005/8/layout/chevron2"/>
    <dgm:cxn modelId="{EEB055D2-110F-4AF0-B823-4C6117950CD6}" type="presParOf" srcId="{B745128B-BD0C-4106-9DE9-6483DD235923}" destId="{173038AA-57F1-4959-8B94-392E50ABC46C}" srcOrd="0" destOrd="0" presId="urn:microsoft.com/office/officeart/2005/8/layout/chevron2"/>
    <dgm:cxn modelId="{2B469150-5CB4-4B6B-A170-C9BF35C4520D}" type="presParOf" srcId="{B745128B-BD0C-4106-9DE9-6483DD235923}" destId="{8CF7633C-A082-48CD-B9E3-26B739EA133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0C6C74-E691-436F-AA3A-C45097B37A59}"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59438289-0B39-4A5D-A2B9-029B3006705F}">
      <dgm:prSet/>
      <dgm:spPr/>
      <dgm:t>
        <a:bodyPr/>
        <a:lstStyle/>
        <a:p>
          <a:r>
            <a:rPr lang="en-US" b="0" i="0" baseline="0"/>
            <a:t>A patch is a piece of software designed to fix problems</a:t>
          </a:r>
          <a:r>
            <a:rPr lang="en-US" b="0" i="0" baseline="30000"/>
            <a:t> </a:t>
          </a:r>
          <a:r>
            <a:rPr lang="en-US" b="0" i="0" baseline="0"/>
            <a:t>with or update a computer program</a:t>
          </a:r>
          <a:endParaRPr lang="en-US"/>
        </a:p>
      </dgm:t>
    </dgm:pt>
    <dgm:pt modelId="{3CA8BD5E-E43C-41E1-AEED-C521530AB724}" type="parTrans" cxnId="{A348FBA2-E2BE-40C7-944F-0B4892F2CC9E}">
      <dgm:prSet/>
      <dgm:spPr/>
      <dgm:t>
        <a:bodyPr/>
        <a:lstStyle/>
        <a:p>
          <a:endParaRPr lang="en-US"/>
        </a:p>
      </dgm:t>
    </dgm:pt>
    <dgm:pt modelId="{652642AE-C489-4630-8C9B-EDE289C74FF3}" type="sibTrans" cxnId="{A348FBA2-E2BE-40C7-944F-0B4892F2CC9E}">
      <dgm:prSet/>
      <dgm:spPr/>
      <dgm:t>
        <a:bodyPr/>
        <a:lstStyle/>
        <a:p>
          <a:endParaRPr lang="en-US"/>
        </a:p>
      </dgm:t>
    </dgm:pt>
    <dgm:pt modelId="{CB239ED3-7D08-402F-9974-18617A2B3888}">
      <dgm:prSet/>
      <dgm:spPr/>
      <dgm:t>
        <a:bodyPr/>
        <a:lstStyle/>
        <a:p>
          <a:r>
            <a:rPr lang="en-US" b="0" i="0" baseline="0"/>
            <a:t>It’s a diff file that includes the changes made to a file</a:t>
          </a:r>
          <a:endParaRPr lang="en-US"/>
        </a:p>
      </dgm:t>
    </dgm:pt>
    <dgm:pt modelId="{0FBE0970-F986-4198-9BC0-3F3C614FA97C}" type="parTrans" cxnId="{A532FD0A-2439-4A47-8D2E-D1FE054B3E17}">
      <dgm:prSet/>
      <dgm:spPr/>
      <dgm:t>
        <a:bodyPr/>
        <a:lstStyle/>
        <a:p>
          <a:endParaRPr lang="en-US"/>
        </a:p>
      </dgm:t>
    </dgm:pt>
    <dgm:pt modelId="{CDDBDE71-1AE5-401E-88CC-93DAA5CAAC2C}" type="sibTrans" cxnId="{A532FD0A-2439-4A47-8D2E-D1FE054B3E17}">
      <dgm:prSet/>
      <dgm:spPr/>
      <dgm:t>
        <a:bodyPr/>
        <a:lstStyle/>
        <a:p>
          <a:endParaRPr lang="en-US"/>
        </a:p>
      </dgm:t>
    </dgm:pt>
    <dgm:pt modelId="{3029A184-042C-42E0-A674-2AADB688BCFF}">
      <dgm:prSet/>
      <dgm:spPr/>
      <dgm:t>
        <a:bodyPr/>
        <a:lstStyle/>
        <a:p>
          <a:r>
            <a:rPr lang="en-US" b="0" i="0" baseline="0"/>
            <a:t>A person who has the original (buggy) file can use the patch command with the diff file to add the changes to their original file</a:t>
          </a:r>
          <a:endParaRPr lang="en-US"/>
        </a:p>
      </dgm:t>
    </dgm:pt>
    <dgm:pt modelId="{1525314E-A8DF-469D-BA2B-CD72BECA5601}" type="parTrans" cxnId="{190FCE5D-8650-43A5-B003-AFA010929372}">
      <dgm:prSet/>
      <dgm:spPr/>
      <dgm:t>
        <a:bodyPr/>
        <a:lstStyle/>
        <a:p>
          <a:endParaRPr lang="en-US"/>
        </a:p>
      </dgm:t>
    </dgm:pt>
    <dgm:pt modelId="{48F0E605-1D5F-4028-A6B1-A26EEA624A48}" type="sibTrans" cxnId="{190FCE5D-8650-43A5-B003-AFA010929372}">
      <dgm:prSet/>
      <dgm:spPr/>
      <dgm:t>
        <a:bodyPr/>
        <a:lstStyle/>
        <a:p>
          <a:endParaRPr lang="en-US"/>
        </a:p>
      </dgm:t>
    </dgm:pt>
    <dgm:pt modelId="{7E0E4AF6-E580-4D47-BDF0-0303BBD178E1}" type="pres">
      <dgm:prSet presAssocID="{C70C6C74-E691-436F-AA3A-C45097B37A59}" presName="root" presStyleCnt="0">
        <dgm:presLayoutVars>
          <dgm:dir/>
          <dgm:resizeHandles val="exact"/>
        </dgm:presLayoutVars>
      </dgm:prSet>
      <dgm:spPr/>
    </dgm:pt>
    <dgm:pt modelId="{929E45E7-5666-4882-ABAA-F63FC94A6FB5}" type="pres">
      <dgm:prSet presAssocID="{59438289-0B39-4A5D-A2B9-029B3006705F}" presName="compNode" presStyleCnt="0"/>
      <dgm:spPr/>
    </dgm:pt>
    <dgm:pt modelId="{2D7AFA95-52DA-4EE3-90FA-B853260501E7}" type="pres">
      <dgm:prSet presAssocID="{59438289-0B39-4A5D-A2B9-029B3006705F}" presName="bgRect" presStyleLbl="bgShp" presStyleIdx="0" presStyleCnt="3"/>
      <dgm:spPr/>
    </dgm:pt>
    <dgm:pt modelId="{103B2F65-BA74-409C-B6CB-BD0D57C3A5D5}" type="pres">
      <dgm:prSet presAssocID="{59438289-0B39-4A5D-A2B9-029B3006705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2CF9FA70-539B-4595-8DCF-784BC5694B3A}" type="pres">
      <dgm:prSet presAssocID="{59438289-0B39-4A5D-A2B9-029B3006705F}" presName="spaceRect" presStyleCnt="0"/>
      <dgm:spPr/>
    </dgm:pt>
    <dgm:pt modelId="{AE67AF0E-0083-4BDF-8F71-970E96A85614}" type="pres">
      <dgm:prSet presAssocID="{59438289-0B39-4A5D-A2B9-029B3006705F}" presName="parTx" presStyleLbl="revTx" presStyleIdx="0" presStyleCnt="3">
        <dgm:presLayoutVars>
          <dgm:chMax val="0"/>
          <dgm:chPref val="0"/>
        </dgm:presLayoutVars>
      </dgm:prSet>
      <dgm:spPr/>
    </dgm:pt>
    <dgm:pt modelId="{F8C5537D-8FA7-4C9B-B983-B587C6807C60}" type="pres">
      <dgm:prSet presAssocID="{652642AE-C489-4630-8C9B-EDE289C74FF3}" presName="sibTrans" presStyleCnt="0"/>
      <dgm:spPr/>
    </dgm:pt>
    <dgm:pt modelId="{8A732029-2853-45F1-B236-B2BC02771DE3}" type="pres">
      <dgm:prSet presAssocID="{CB239ED3-7D08-402F-9974-18617A2B3888}" presName="compNode" presStyleCnt="0"/>
      <dgm:spPr/>
    </dgm:pt>
    <dgm:pt modelId="{884081BC-E8DC-4069-B7A2-03F6BB1F2059}" type="pres">
      <dgm:prSet presAssocID="{CB239ED3-7D08-402F-9974-18617A2B3888}" presName="bgRect" presStyleLbl="bgShp" presStyleIdx="1" presStyleCnt="3"/>
      <dgm:spPr/>
    </dgm:pt>
    <dgm:pt modelId="{0CF6EB69-840E-4635-A452-0223225257AE}" type="pres">
      <dgm:prSet presAssocID="{CB239ED3-7D08-402F-9974-18617A2B388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2A783945-B57A-4A72-AF4A-41499837DCD9}" type="pres">
      <dgm:prSet presAssocID="{CB239ED3-7D08-402F-9974-18617A2B3888}" presName="spaceRect" presStyleCnt="0"/>
      <dgm:spPr/>
    </dgm:pt>
    <dgm:pt modelId="{DB1B99EA-B2DE-4A53-B066-AA6DEF0F09FD}" type="pres">
      <dgm:prSet presAssocID="{CB239ED3-7D08-402F-9974-18617A2B3888}" presName="parTx" presStyleLbl="revTx" presStyleIdx="1" presStyleCnt="3">
        <dgm:presLayoutVars>
          <dgm:chMax val="0"/>
          <dgm:chPref val="0"/>
        </dgm:presLayoutVars>
      </dgm:prSet>
      <dgm:spPr/>
    </dgm:pt>
    <dgm:pt modelId="{82A292D7-049F-484A-BA3E-14BFE11BB313}" type="pres">
      <dgm:prSet presAssocID="{CDDBDE71-1AE5-401E-88CC-93DAA5CAAC2C}" presName="sibTrans" presStyleCnt="0"/>
      <dgm:spPr/>
    </dgm:pt>
    <dgm:pt modelId="{C4E3F847-481B-4C28-AA06-438503CE6A02}" type="pres">
      <dgm:prSet presAssocID="{3029A184-042C-42E0-A674-2AADB688BCFF}" presName="compNode" presStyleCnt="0"/>
      <dgm:spPr/>
    </dgm:pt>
    <dgm:pt modelId="{7368A410-4B11-4C35-900F-CDCB96371B37}" type="pres">
      <dgm:prSet presAssocID="{3029A184-042C-42E0-A674-2AADB688BCFF}" presName="bgRect" presStyleLbl="bgShp" presStyleIdx="2" presStyleCnt="3"/>
      <dgm:spPr/>
    </dgm:pt>
    <dgm:pt modelId="{8CB1AC70-D291-4548-9346-E23B2561A707}" type="pres">
      <dgm:prSet presAssocID="{3029A184-042C-42E0-A674-2AADB688BC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F97DBBFE-CD9D-4254-B7D9-B7B004502805}" type="pres">
      <dgm:prSet presAssocID="{3029A184-042C-42E0-A674-2AADB688BCFF}" presName="spaceRect" presStyleCnt="0"/>
      <dgm:spPr/>
    </dgm:pt>
    <dgm:pt modelId="{A82381E7-DA5C-4B15-8D0F-003B01B94B8A}" type="pres">
      <dgm:prSet presAssocID="{3029A184-042C-42E0-A674-2AADB688BCFF}" presName="parTx" presStyleLbl="revTx" presStyleIdx="2" presStyleCnt="3">
        <dgm:presLayoutVars>
          <dgm:chMax val="0"/>
          <dgm:chPref val="0"/>
        </dgm:presLayoutVars>
      </dgm:prSet>
      <dgm:spPr/>
    </dgm:pt>
  </dgm:ptLst>
  <dgm:cxnLst>
    <dgm:cxn modelId="{A22E1901-C163-4640-8A6E-7285622DD788}" type="presOf" srcId="{CB239ED3-7D08-402F-9974-18617A2B3888}" destId="{DB1B99EA-B2DE-4A53-B066-AA6DEF0F09FD}" srcOrd="0" destOrd="0" presId="urn:microsoft.com/office/officeart/2018/2/layout/IconVerticalSolidList"/>
    <dgm:cxn modelId="{A532FD0A-2439-4A47-8D2E-D1FE054B3E17}" srcId="{C70C6C74-E691-436F-AA3A-C45097B37A59}" destId="{CB239ED3-7D08-402F-9974-18617A2B3888}" srcOrd="1" destOrd="0" parTransId="{0FBE0970-F986-4198-9BC0-3F3C614FA97C}" sibTransId="{CDDBDE71-1AE5-401E-88CC-93DAA5CAAC2C}"/>
    <dgm:cxn modelId="{190FCE5D-8650-43A5-B003-AFA010929372}" srcId="{C70C6C74-E691-436F-AA3A-C45097B37A59}" destId="{3029A184-042C-42E0-A674-2AADB688BCFF}" srcOrd="2" destOrd="0" parTransId="{1525314E-A8DF-469D-BA2B-CD72BECA5601}" sibTransId="{48F0E605-1D5F-4028-A6B1-A26EEA624A48}"/>
    <dgm:cxn modelId="{B477A681-BBCB-4ACF-A0A6-AA4DD3BFB624}" type="presOf" srcId="{C70C6C74-E691-436F-AA3A-C45097B37A59}" destId="{7E0E4AF6-E580-4D47-BDF0-0303BBD178E1}" srcOrd="0" destOrd="0" presId="urn:microsoft.com/office/officeart/2018/2/layout/IconVerticalSolidList"/>
    <dgm:cxn modelId="{A348FBA2-E2BE-40C7-944F-0B4892F2CC9E}" srcId="{C70C6C74-E691-436F-AA3A-C45097B37A59}" destId="{59438289-0B39-4A5D-A2B9-029B3006705F}" srcOrd="0" destOrd="0" parTransId="{3CA8BD5E-E43C-41E1-AEED-C521530AB724}" sibTransId="{652642AE-C489-4630-8C9B-EDE289C74FF3}"/>
    <dgm:cxn modelId="{832301AC-94E5-4E51-9F81-FD33A0137369}" type="presOf" srcId="{59438289-0B39-4A5D-A2B9-029B3006705F}" destId="{AE67AF0E-0083-4BDF-8F71-970E96A85614}" srcOrd="0" destOrd="0" presId="urn:microsoft.com/office/officeart/2018/2/layout/IconVerticalSolidList"/>
    <dgm:cxn modelId="{180573DA-BCAD-4A05-85F7-A05FF7C49FAE}" type="presOf" srcId="{3029A184-042C-42E0-A674-2AADB688BCFF}" destId="{A82381E7-DA5C-4B15-8D0F-003B01B94B8A}" srcOrd="0" destOrd="0" presId="urn:microsoft.com/office/officeart/2018/2/layout/IconVerticalSolidList"/>
    <dgm:cxn modelId="{8A2ED37C-D76B-4EC5-B589-91520790C832}" type="presParOf" srcId="{7E0E4AF6-E580-4D47-BDF0-0303BBD178E1}" destId="{929E45E7-5666-4882-ABAA-F63FC94A6FB5}" srcOrd="0" destOrd="0" presId="urn:microsoft.com/office/officeart/2018/2/layout/IconVerticalSolidList"/>
    <dgm:cxn modelId="{2098DC15-FB37-4F0A-B432-E118750E8445}" type="presParOf" srcId="{929E45E7-5666-4882-ABAA-F63FC94A6FB5}" destId="{2D7AFA95-52DA-4EE3-90FA-B853260501E7}" srcOrd="0" destOrd="0" presId="urn:microsoft.com/office/officeart/2018/2/layout/IconVerticalSolidList"/>
    <dgm:cxn modelId="{4D486ACC-F0CF-4937-8059-05563AE1405F}" type="presParOf" srcId="{929E45E7-5666-4882-ABAA-F63FC94A6FB5}" destId="{103B2F65-BA74-409C-B6CB-BD0D57C3A5D5}" srcOrd="1" destOrd="0" presId="urn:microsoft.com/office/officeart/2018/2/layout/IconVerticalSolidList"/>
    <dgm:cxn modelId="{23A0BBE9-53E2-4D2B-B11E-9E04E855B9EC}" type="presParOf" srcId="{929E45E7-5666-4882-ABAA-F63FC94A6FB5}" destId="{2CF9FA70-539B-4595-8DCF-784BC5694B3A}" srcOrd="2" destOrd="0" presId="urn:microsoft.com/office/officeart/2018/2/layout/IconVerticalSolidList"/>
    <dgm:cxn modelId="{B22FE3F5-C8A6-4619-BB94-0A428ADF3A13}" type="presParOf" srcId="{929E45E7-5666-4882-ABAA-F63FC94A6FB5}" destId="{AE67AF0E-0083-4BDF-8F71-970E96A85614}" srcOrd="3" destOrd="0" presId="urn:microsoft.com/office/officeart/2018/2/layout/IconVerticalSolidList"/>
    <dgm:cxn modelId="{ACDE59A7-2DFA-4FFF-B5D2-B1A0EED78898}" type="presParOf" srcId="{7E0E4AF6-E580-4D47-BDF0-0303BBD178E1}" destId="{F8C5537D-8FA7-4C9B-B983-B587C6807C60}" srcOrd="1" destOrd="0" presId="urn:microsoft.com/office/officeart/2018/2/layout/IconVerticalSolidList"/>
    <dgm:cxn modelId="{0FDCAB9E-09B3-403E-AEA6-B03D5A1071E6}" type="presParOf" srcId="{7E0E4AF6-E580-4D47-BDF0-0303BBD178E1}" destId="{8A732029-2853-45F1-B236-B2BC02771DE3}" srcOrd="2" destOrd="0" presId="urn:microsoft.com/office/officeart/2018/2/layout/IconVerticalSolidList"/>
    <dgm:cxn modelId="{A2CFF987-674B-435A-9379-A21544B29B47}" type="presParOf" srcId="{8A732029-2853-45F1-B236-B2BC02771DE3}" destId="{884081BC-E8DC-4069-B7A2-03F6BB1F2059}" srcOrd="0" destOrd="0" presId="urn:microsoft.com/office/officeart/2018/2/layout/IconVerticalSolidList"/>
    <dgm:cxn modelId="{79D6EE25-9688-4A9A-B23B-5B5F0BF745E9}" type="presParOf" srcId="{8A732029-2853-45F1-B236-B2BC02771DE3}" destId="{0CF6EB69-840E-4635-A452-0223225257AE}" srcOrd="1" destOrd="0" presId="urn:microsoft.com/office/officeart/2018/2/layout/IconVerticalSolidList"/>
    <dgm:cxn modelId="{EEFD026C-4154-43C5-B3D9-FB36F4B2BCD4}" type="presParOf" srcId="{8A732029-2853-45F1-B236-B2BC02771DE3}" destId="{2A783945-B57A-4A72-AF4A-41499837DCD9}" srcOrd="2" destOrd="0" presId="urn:microsoft.com/office/officeart/2018/2/layout/IconVerticalSolidList"/>
    <dgm:cxn modelId="{7C959B6D-8876-4DC8-B98B-898CE2683E1D}" type="presParOf" srcId="{8A732029-2853-45F1-B236-B2BC02771DE3}" destId="{DB1B99EA-B2DE-4A53-B066-AA6DEF0F09FD}" srcOrd="3" destOrd="0" presId="urn:microsoft.com/office/officeart/2018/2/layout/IconVerticalSolidList"/>
    <dgm:cxn modelId="{07EA968E-4AE9-49BF-983E-BE5FD1AA09D3}" type="presParOf" srcId="{7E0E4AF6-E580-4D47-BDF0-0303BBD178E1}" destId="{82A292D7-049F-484A-BA3E-14BFE11BB313}" srcOrd="3" destOrd="0" presId="urn:microsoft.com/office/officeart/2018/2/layout/IconVerticalSolidList"/>
    <dgm:cxn modelId="{976A26D1-9E39-4073-9546-CA56ADE815F3}" type="presParOf" srcId="{7E0E4AF6-E580-4D47-BDF0-0303BBD178E1}" destId="{C4E3F847-481B-4C28-AA06-438503CE6A02}" srcOrd="4" destOrd="0" presId="urn:microsoft.com/office/officeart/2018/2/layout/IconVerticalSolidList"/>
    <dgm:cxn modelId="{1FC3BA28-81E1-40BA-9A29-7227E141E26A}" type="presParOf" srcId="{C4E3F847-481B-4C28-AA06-438503CE6A02}" destId="{7368A410-4B11-4C35-900F-CDCB96371B37}" srcOrd="0" destOrd="0" presId="urn:microsoft.com/office/officeart/2018/2/layout/IconVerticalSolidList"/>
    <dgm:cxn modelId="{0EDA154C-647B-426E-951F-6E46FCF1D4B1}" type="presParOf" srcId="{C4E3F847-481B-4C28-AA06-438503CE6A02}" destId="{8CB1AC70-D291-4548-9346-E23B2561A707}" srcOrd="1" destOrd="0" presId="urn:microsoft.com/office/officeart/2018/2/layout/IconVerticalSolidList"/>
    <dgm:cxn modelId="{BD0D0F97-77C5-4D51-A870-9C77D1D3F72F}" type="presParOf" srcId="{C4E3F847-481B-4C28-AA06-438503CE6A02}" destId="{F97DBBFE-CD9D-4254-B7D9-B7B004502805}" srcOrd="2" destOrd="0" presId="urn:microsoft.com/office/officeart/2018/2/layout/IconVerticalSolidList"/>
    <dgm:cxn modelId="{16205ECF-82DF-4B30-8FC3-A595362DD05B}" type="presParOf" srcId="{C4E3F847-481B-4C28-AA06-438503CE6A02}" destId="{A82381E7-DA5C-4B15-8D0F-003B01B94B8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86FDD4-4624-418F-8BCA-74D7DE25AC73}" type="doc">
      <dgm:prSet loTypeId="urn:microsoft.com/office/officeart/2005/8/layout/lProcess3" loCatId="process" qsTypeId="urn:microsoft.com/office/officeart/2005/8/quickstyle/simple1" qsCatId="simple" csTypeId="urn:microsoft.com/office/officeart/2005/8/colors/colorful5" csCatId="colorful" phldr="1"/>
      <dgm:spPr/>
      <dgm:t>
        <a:bodyPr/>
        <a:lstStyle/>
        <a:p>
          <a:endParaRPr lang="en-US"/>
        </a:p>
      </dgm:t>
    </dgm:pt>
    <dgm:pt modelId="{54E2C09F-8769-4CC1-9FD0-253E3EE4BC6C}">
      <dgm:prSet custT="1"/>
      <dgm:spPr/>
      <dgm:t>
        <a:bodyPr/>
        <a:lstStyle/>
        <a:p>
          <a:r>
            <a:rPr lang="en-US" sz="2400" dirty="0">
              <a:latin typeface="Consolas" panose="020B0609020204030204" pitchFamily="49" charset="0"/>
            </a:rPr>
            <a:t>patch –</a:t>
          </a:r>
          <a:r>
            <a:rPr lang="en-US" sz="2400" dirty="0" err="1">
              <a:latin typeface="Consolas" panose="020B0609020204030204" pitchFamily="49" charset="0"/>
            </a:rPr>
            <a:t>p</a:t>
          </a:r>
          <a:r>
            <a:rPr lang="en-US" sz="2400" b="1" dirty="0" err="1">
              <a:latin typeface="Consolas" panose="020B0609020204030204" pitchFamily="49" charset="0"/>
            </a:rPr>
            <a:t>num</a:t>
          </a:r>
          <a:r>
            <a:rPr lang="en-US" sz="2400" dirty="0">
              <a:latin typeface="Consolas" panose="020B0609020204030204" pitchFamily="49" charset="0"/>
            </a:rPr>
            <a:t> &lt; </a:t>
          </a:r>
          <a:r>
            <a:rPr lang="en-US" sz="2400" dirty="0" err="1">
              <a:latin typeface="Consolas" panose="020B0609020204030204" pitchFamily="49" charset="0"/>
            </a:rPr>
            <a:t>patch_file</a:t>
          </a:r>
          <a:r>
            <a:rPr lang="en-US" sz="2400" dirty="0">
              <a:latin typeface="Consolas" panose="020B0609020204030204" pitchFamily="49" charset="0"/>
            </a:rPr>
            <a:t>  </a:t>
          </a:r>
        </a:p>
      </dgm:t>
    </dgm:pt>
    <dgm:pt modelId="{3A4B9468-058F-44B5-AEFD-6DCC82CF48C6}" type="parTrans" cxnId="{209BAF33-8778-4739-91B9-C7E03DC18D00}">
      <dgm:prSet/>
      <dgm:spPr/>
      <dgm:t>
        <a:bodyPr/>
        <a:lstStyle/>
        <a:p>
          <a:endParaRPr lang="en-US"/>
        </a:p>
      </dgm:t>
    </dgm:pt>
    <dgm:pt modelId="{FF089590-7263-4303-8442-FC22F12BC50D}" type="sibTrans" cxnId="{209BAF33-8778-4739-91B9-C7E03DC18D00}">
      <dgm:prSet/>
      <dgm:spPr/>
      <dgm:t>
        <a:bodyPr/>
        <a:lstStyle/>
        <a:p>
          <a:endParaRPr lang="en-US"/>
        </a:p>
      </dgm:t>
    </dgm:pt>
    <dgm:pt modelId="{39B67254-447E-4764-88B5-165BFC259C52}">
      <dgm:prSet/>
      <dgm:spPr/>
      <dgm:t>
        <a:bodyPr/>
        <a:lstStyle/>
        <a:p>
          <a:r>
            <a:rPr lang="en-US" dirty="0"/>
            <a:t>‘man patch’ to find out what </a:t>
          </a:r>
          <a:r>
            <a:rPr lang="en-US" b="1" dirty="0" err="1">
              <a:latin typeface="Consolas" panose="020B0609020204030204" pitchFamily="49" charset="0"/>
            </a:rPr>
            <a:t>pnum</a:t>
          </a:r>
          <a:r>
            <a:rPr lang="en-US" dirty="0"/>
            <a:t> does and how to use it</a:t>
          </a:r>
        </a:p>
      </dgm:t>
    </dgm:pt>
    <dgm:pt modelId="{40D2CD0D-6936-4346-8367-E728F5FA0205}" type="parTrans" cxnId="{66B1AA6F-68A1-4BF0-9573-0A6E00D428C7}">
      <dgm:prSet/>
      <dgm:spPr/>
      <dgm:t>
        <a:bodyPr/>
        <a:lstStyle/>
        <a:p>
          <a:endParaRPr lang="en-US"/>
        </a:p>
      </dgm:t>
    </dgm:pt>
    <dgm:pt modelId="{79F185F0-7A99-41AC-A6DC-D3A2C032CC1F}" type="sibTrans" cxnId="{66B1AA6F-68A1-4BF0-9573-0A6E00D428C7}">
      <dgm:prSet/>
      <dgm:spPr/>
      <dgm:t>
        <a:bodyPr/>
        <a:lstStyle/>
        <a:p>
          <a:endParaRPr lang="en-US"/>
        </a:p>
      </dgm:t>
    </dgm:pt>
    <dgm:pt modelId="{F887ED04-0645-4500-8BB6-5116DAF58743}" type="pres">
      <dgm:prSet presAssocID="{7686FDD4-4624-418F-8BCA-74D7DE25AC73}" presName="Name0" presStyleCnt="0">
        <dgm:presLayoutVars>
          <dgm:chPref val="3"/>
          <dgm:dir/>
          <dgm:animLvl val="lvl"/>
          <dgm:resizeHandles/>
        </dgm:presLayoutVars>
      </dgm:prSet>
      <dgm:spPr/>
    </dgm:pt>
    <dgm:pt modelId="{919CD12F-3932-4EB2-9291-026021CC16A1}" type="pres">
      <dgm:prSet presAssocID="{54E2C09F-8769-4CC1-9FD0-253E3EE4BC6C}" presName="horFlow" presStyleCnt="0"/>
      <dgm:spPr/>
    </dgm:pt>
    <dgm:pt modelId="{A5658784-EB26-4492-B242-A2C37CF0D2BC}" type="pres">
      <dgm:prSet presAssocID="{54E2C09F-8769-4CC1-9FD0-253E3EE4BC6C}" presName="bigChev" presStyleLbl="node1" presStyleIdx="0" presStyleCnt="1" custScaleX="202811"/>
      <dgm:spPr>
        <a:prstGeom prst="homePlate">
          <a:avLst/>
        </a:prstGeom>
      </dgm:spPr>
    </dgm:pt>
    <dgm:pt modelId="{087EEA19-BD9C-4F41-B27C-DAD57DE8557E}" type="pres">
      <dgm:prSet presAssocID="{40D2CD0D-6936-4346-8367-E728F5FA0205}" presName="parTrans" presStyleCnt="0"/>
      <dgm:spPr/>
    </dgm:pt>
    <dgm:pt modelId="{8270B978-59B7-4884-A6A7-C8F5ABCA44B2}" type="pres">
      <dgm:prSet presAssocID="{39B67254-447E-4764-88B5-165BFC259C52}" presName="node" presStyleLbl="alignAccFollowNode1" presStyleIdx="0" presStyleCnt="1" custScaleX="139053">
        <dgm:presLayoutVars>
          <dgm:bulletEnabled val="1"/>
        </dgm:presLayoutVars>
      </dgm:prSet>
      <dgm:spPr>
        <a:prstGeom prst="chevron">
          <a:avLst/>
        </a:prstGeom>
      </dgm:spPr>
    </dgm:pt>
  </dgm:ptLst>
  <dgm:cxnLst>
    <dgm:cxn modelId="{209BAF33-8778-4739-91B9-C7E03DC18D00}" srcId="{7686FDD4-4624-418F-8BCA-74D7DE25AC73}" destId="{54E2C09F-8769-4CC1-9FD0-253E3EE4BC6C}" srcOrd="0" destOrd="0" parTransId="{3A4B9468-058F-44B5-AEFD-6DCC82CF48C6}" sibTransId="{FF089590-7263-4303-8442-FC22F12BC50D}"/>
    <dgm:cxn modelId="{66B1AA6F-68A1-4BF0-9573-0A6E00D428C7}" srcId="{54E2C09F-8769-4CC1-9FD0-253E3EE4BC6C}" destId="{39B67254-447E-4764-88B5-165BFC259C52}" srcOrd="0" destOrd="0" parTransId="{40D2CD0D-6936-4346-8367-E728F5FA0205}" sibTransId="{79F185F0-7A99-41AC-A6DC-D3A2C032CC1F}"/>
    <dgm:cxn modelId="{3496198C-F0DF-4020-89B3-4E62D9369674}" type="presOf" srcId="{54E2C09F-8769-4CC1-9FD0-253E3EE4BC6C}" destId="{A5658784-EB26-4492-B242-A2C37CF0D2BC}" srcOrd="0" destOrd="0" presId="urn:microsoft.com/office/officeart/2005/8/layout/lProcess3"/>
    <dgm:cxn modelId="{74D58BB9-BFA6-4E2D-9273-5E1E2C167D85}" type="presOf" srcId="{39B67254-447E-4764-88B5-165BFC259C52}" destId="{8270B978-59B7-4884-A6A7-C8F5ABCA44B2}" srcOrd="0" destOrd="0" presId="urn:microsoft.com/office/officeart/2005/8/layout/lProcess3"/>
    <dgm:cxn modelId="{04041AD8-293F-46F8-A387-865A897E9C55}" type="presOf" srcId="{7686FDD4-4624-418F-8BCA-74D7DE25AC73}" destId="{F887ED04-0645-4500-8BB6-5116DAF58743}" srcOrd="0" destOrd="0" presId="urn:microsoft.com/office/officeart/2005/8/layout/lProcess3"/>
    <dgm:cxn modelId="{7C49BAD9-868A-4918-A465-422401CA2F33}" type="presParOf" srcId="{F887ED04-0645-4500-8BB6-5116DAF58743}" destId="{919CD12F-3932-4EB2-9291-026021CC16A1}" srcOrd="0" destOrd="0" presId="urn:microsoft.com/office/officeart/2005/8/layout/lProcess3"/>
    <dgm:cxn modelId="{87D3D114-289C-41A0-8857-D0C4F51DDE6A}" type="presParOf" srcId="{919CD12F-3932-4EB2-9291-026021CC16A1}" destId="{A5658784-EB26-4492-B242-A2C37CF0D2BC}" srcOrd="0" destOrd="0" presId="urn:microsoft.com/office/officeart/2005/8/layout/lProcess3"/>
    <dgm:cxn modelId="{C8E933FD-654B-4045-8A79-5D38DFF53684}" type="presParOf" srcId="{919CD12F-3932-4EB2-9291-026021CC16A1}" destId="{087EEA19-BD9C-4F41-B27C-DAD57DE8557E}" srcOrd="1" destOrd="0" presId="urn:microsoft.com/office/officeart/2005/8/layout/lProcess3"/>
    <dgm:cxn modelId="{7D77361C-7EF9-4C3D-835A-16B8B0C436AA}" type="presParOf" srcId="{919CD12F-3932-4EB2-9291-026021CC16A1}" destId="{8270B978-59B7-4884-A6A7-C8F5ABCA44B2}" srcOrd="2" destOrd="0" presId="urn:microsoft.com/office/officeart/2005/8/layout/l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52BEFD7-9866-47F2-AAC0-D7BD07225D2E}" type="doc">
      <dgm:prSet loTypeId="urn:microsoft.com/office/officeart/2005/8/layout/hList1" loCatId="list" qsTypeId="urn:microsoft.com/office/officeart/2005/8/quickstyle/simple1" qsCatId="simple" csTypeId="urn:microsoft.com/office/officeart/2005/8/colors/accent4_3" csCatId="accent4" phldr="1"/>
      <dgm:spPr/>
      <dgm:t>
        <a:bodyPr/>
        <a:lstStyle/>
        <a:p>
          <a:endParaRPr lang="en-US"/>
        </a:p>
      </dgm:t>
    </dgm:pt>
    <dgm:pt modelId="{DF5B265F-ABE6-481A-B9D6-C8348952A790}">
      <dgm:prSet custT="1"/>
      <dgm:spPr/>
      <dgm:t>
        <a:bodyPr/>
        <a:lstStyle/>
        <a:p>
          <a:r>
            <a:rPr lang="en-US" sz="2000" b="0" i="0" baseline="0" dirty="0">
              <a:latin typeface="Consolas" panose="020B0609020204030204" pitchFamily="49" charset="0"/>
            </a:rPr>
            <a:t>diff –u </a:t>
          </a:r>
          <a:r>
            <a:rPr lang="en-US" sz="2000" b="0" i="0" baseline="0" dirty="0" err="1">
              <a:latin typeface="Consolas" panose="020B0609020204030204" pitchFamily="49" charset="0"/>
            </a:rPr>
            <a:t>original_file</a:t>
          </a:r>
          <a:r>
            <a:rPr lang="en-US" sz="2000" b="0" i="0" baseline="0" dirty="0">
              <a:latin typeface="Consolas" panose="020B0609020204030204" pitchFamily="49" charset="0"/>
            </a:rPr>
            <a:t> </a:t>
          </a:r>
          <a:r>
            <a:rPr lang="en-US" sz="2000" b="0" i="0" baseline="0" dirty="0" err="1">
              <a:latin typeface="Consolas" panose="020B0609020204030204" pitchFamily="49" charset="0"/>
            </a:rPr>
            <a:t>modified_file</a:t>
          </a:r>
          <a:endParaRPr lang="en-US" sz="2000" dirty="0">
            <a:latin typeface="Consolas" panose="020B0609020204030204" pitchFamily="49" charset="0"/>
          </a:endParaRPr>
        </a:p>
      </dgm:t>
    </dgm:pt>
    <dgm:pt modelId="{1233A3A7-340C-4198-92C2-AE275FB94302}" type="parTrans" cxnId="{5B3D9880-48B8-4B98-9B74-8DB69B7AABF0}">
      <dgm:prSet/>
      <dgm:spPr/>
      <dgm:t>
        <a:bodyPr/>
        <a:lstStyle/>
        <a:p>
          <a:endParaRPr lang="en-US"/>
        </a:p>
      </dgm:t>
    </dgm:pt>
    <dgm:pt modelId="{BC1574F1-B66A-4AC7-8BD7-DA65435BB5D3}" type="sibTrans" cxnId="{5B3D9880-48B8-4B98-9B74-8DB69B7AABF0}">
      <dgm:prSet/>
      <dgm:spPr/>
      <dgm:t>
        <a:bodyPr/>
        <a:lstStyle/>
        <a:p>
          <a:endParaRPr lang="en-US"/>
        </a:p>
      </dgm:t>
    </dgm:pt>
    <dgm:pt modelId="{C43C63D1-D25E-46CD-819B-0C5FD7A0064E}">
      <dgm:prSet/>
      <dgm:spPr/>
      <dgm:t>
        <a:bodyPr/>
        <a:lstStyle/>
        <a:p>
          <a:r>
            <a:rPr lang="en-US" b="1" i="0" baseline="0" dirty="0">
              <a:latin typeface="Consolas" panose="020B0609020204030204" pitchFamily="49" charset="0"/>
            </a:rPr>
            <a:t>--- path/to/</a:t>
          </a:r>
          <a:r>
            <a:rPr lang="en-US" b="1" i="0" baseline="0" dirty="0" err="1">
              <a:latin typeface="Consolas" panose="020B0609020204030204" pitchFamily="49" charset="0"/>
            </a:rPr>
            <a:t>original_file</a:t>
          </a:r>
          <a:endParaRPr lang="en-US" b="1" dirty="0">
            <a:latin typeface="Consolas" panose="020B0609020204030204" pitchFamily="49" charset="0"/>
          </a:endParaRPr>
        </a:p>
      </dgm:t>
    </dgm:pt>
    <dgm:pt modelId="{F1D64600-FA48-4B14-99AE-5B00687CE522}" type="parTrans" cxnId="{57E2C822-72EA-472C-A0ED-9C8FD07E8CEC}">
      <dgm:prSet/>
      <dgm:spPr/>
      <dgm:t>
        <a:bodyPr/>
        <a:lstStyle/>
        <a:p>
          <a:endParaRPr lang="en-US"/>
        </a:p>
      </dgm:t>
    </dgm:pt>
    <dgm:pt modelId="{D8DB5B81-FD35-4F0D-8875-A15ECD654A41}" type="sibTrans" cxnId="{57E2C822-72EA-472C-A0ED-9C8FD07E8CEC}">
      <dgm:prSet/>
      <dgm:spPr/>
      <dgm:t>
        <a:bodyPr/>
        <a:lstStyle/>
        <a:p>
          <a:endParaRPr lang="en-US"/>
        </a:p>
      </dgm:t>
    </dgm:pt>
    <dgm:pt modelId="{C69F5CE5-F0D5-445A-AF48-4D474ACE7AC8}">
      <dgm:prSet/>
      <dgm:spPr/>
      <dgm:t>
        <a:bodyPr/>
        <a:lstStyle/>
        <a:p>
          <a:r>
            <a:rPr lang="en-US" b="1" i="0" baseline="0" dirty="0">
              <a:latin typeface="Consolas" panose="020B0609020204030204" pitchFamily="49" charset="0"/>
            </a:rPr>
            <a:t>+++ path/to/</a:t>
          </a:r>
          <a:r>
            <a:rPr lang="en-US" b="1" i="0" baseline="0" dirty="0" err="1">
              <a:latin typeface="Consolas" panose="020B0609020204030204" pitchFamily="49" charset="0"/>
            </a:rPr>
            <a:t>modified_file</a:t>
          </a:r>
          <a:endParaRPr lang="en-US" b="1" dirty="0">
            <a:latin typeface="Consolas" panose="020B0609020204030204" pitchFamily="49" charset="0"/>
          </a:endParaRPr>
        </a:p>
      </dgm:t>
    </dgm:pt>
    <dgm:pt modelId="{3752942B-B628-4C0E-9AC9-8E10589BE434}" type="parTrans" cxnId="{3D8C3F03-98DE-46A3-A289-74A2B77CD3D0}">
      <dgm:prSet/>
      <dgm:spPr/>
      <dgm:t>
        <a:bodyPr/>
        <a:lstStyle/>
        <a:p>
          <a:endParaRPr lang="en-US"/>
        </a:p>
      </dgm:t>
    </dgm:pt>
    <dgm:pt modelId="{375C939B-B07C-4A61-92F2-E4CCA96E9C8C}" type="sibTrans" cxnId="{3D8C3F03-98DE-46A3-A289-74A2B77CD3D0}">
      <dgm:prSet/>
      <dgm:spPr/>
      <dgm:t>
        <a:bodyPr/>
        <a:lstStyle/>
        <a:p>
          <a:endParaRPr lang="en-US"/>
        </a:p>
      </dgm:t>
    </dgm:pt>
    <dgm:pt modelId="{FB7907E3-84CE-4D8F-9E18-E68F1E6D6006}">
      <dgm:prSet/>
      <dgm:spPr/>
      <dgm:t>
        <a:bodyPr/>
        <a:lstStyle/>
        <a:p>
          <a:r>
            <a:rPr lang="en-US" b="1" i="0" baseline="0" dirty="0">
              <a:latin typeface="Consolas" panose="020B0609020204030204" pitchFamily="49" charset="0"/>
            </a:rPr>
            <a:t>@@ -</a:t>
          </a:r>
          <a:r>
            <a:rPr lang="en-US" b="1" i="0" baseline="0" dirty="0" err="1">
              <a:latin typeface="Consolas" panose="020B0609020204030204" pitchFamily="49" charset="0"/>
            </a:rPr>
            <a:t>l,s</a:t>
          </a:r>
          <a:r>
            <a:rPr lang="en-US" b="1" i="0" baseline="0" dirty="0">
              <a:latin typeface="Consolas" panose="020B0609020204030204" pitchFamily="49" charset="0"/>
            </a:rPr>
            <a:t> +</a:t>
          </a:r>
          <a:r>
            <a:rPr lang="en-US" b="1" i="0" baseline="0" dirty="0" err="1">
              <a:latin typeface="Consolas" panose="020B0609020204030204" pitchFamily="49" charset="0"/>
            </a:rPr>
            <a:t>l,s</a:t>
          </a:r>
          <a:r>
            <a:rPr lang="en-US" b="1" i="0" baseline="0" dirty="0">
              <a:latin typeface="Consolas" panose="020B0609020204030204" pitchFamily="49" charset="0"/>
            </a:rPr>
            <a:t> @@</a:t>
          </a:r>
          <a:endParaRPr lang="en-US" b="1" dirty="0">
            <a:latin typeface="Consolas" panose="020B0609020204030204" pitchFamily="49" charset="0"/>
          </a:endParaRPr>
        </a:p>
      </dgm:t>
    </dgm:pt>
    <dgm:pt modelId="{979EBFF3-0DE3-417A-A913-8989582E1989}" type="parTrans" cxnId="{26B2F694-34CE-4491-B26E-71D53B327510}">
      <dgm:prSet/>
      <dgm:spPr/>
      <dgm:t>
        <a:bodyPr/>
        <a:lstStyle/>
        <a:p>
          <a:endParaRPr lang="en-US"/>
        </a:p>
      </dgm:t>
    </dgm:pt>
    <dgm:pt modelId="{AFB346A8-5B35-4FD4-B044-58F302AEA4A2}" type="sibTrans" cxnId="{26B2F694-34CE-4491-B26E-71D53B327510}">
      <dgm:prSet/>
      <dgm:spPr/>
      <dgm:t>
        <a:bodyPr/>
        <a:lstStyle/>
        <a:p>
          <a:endParaRPr lang="en-US"/>
        </a:p>
      </dgm:t>
    </dgm:pt>
    <dgm:pt modelId="{787250AD-A499-4F2B-83F9-9201A7691063}">
      <dgm:prSet/>
      <dgm:spPr/>
      <dgm:t>
        <a:bodyPr/>
        <a:lstStyle/>
        <a:p>
          <a:r>
            <a:rPr lang="en-US" b="1" i="0" baseline="0" dirty="0">
              <a:latin typeface="Consolas" panose="020B0609020204030204" pitchFamily="49" charset="0"/>
            </a:rPr>
            <a:t>@@: beginning of a hunk</a:t>
          </a:r>
          <a:endParaRPr lang="en-US" b="1" dirty="0">
            <a:latin typeface="Consolas" panose="020B0609020204030204" pitchFamily="49" charset="0"/>
          </a:endParaRPr>
        </a:p>
      </dgm:t>
    </dgm:pt>
    <dgm:pt modelId="{ADE47237-2C73-4A52-AD1F-F2A327EA339A}" type="parTrans" cxnId="{4EDE9E08-2162-4B3D-A4EE-59E18BF63663}">
      <dgm:prSet/>
      <dgm:spPr/>
      <dgm:t>
        <a:bodyPr/>
        <a:lstStyle/>
        <a:p>
          <a:endParaRPr lang="en-US"/>
        </a:p>
      </dgm:t>
    </dgm:pt>
    <dgm:pt modelId="{A6D11F72-CCF4-470E-9827-FC280E5F97BC}" type="sibTrans" cxnId="{4EDE9E08-2162-4B3D-A4EE-59E18BF63663}">
      <dgm:prSet/>
      <dgm:spPr/>
      <dgm:t>
        <a:bodyPr/>
        <a:lstStyle/>
        <a:p>
          <a:endParaRPr lang="en-US"/>
        </a:p>
      </dgm:t>
    </dgm:pt>
    <dgm:pt modelId="{1D05DBFF-0D4A-4F39-AF1E-57DCFF5368BB}">
      <dgm:prSet/>
      <dgm:spPr/>
      <dgm:t>
        <a:bodyPr/>
        <a:lstStyle/>
        <a:p>
          <a:r>
            <a:rPr lang="en-US" b="1" i="0" baseline="0" dirty="0">
              <a:latin typeface="Consolas" panose="020B0609020204030204" pitchFamily="49" charset="0"/>
            </a:rPr>
            <a:t>l: beginning line number</a:t>
          </a:r>
          <a:endParaRPr lang="en-US" b="1" dirty="0">
            <a:latin typeface="Consolas" panose="020B0609020204030204" pitchFamily="49" charset="0"/>
          </a:endParaRPr>
        </a:p>
      </dgm:t>
    </dgm:pt>
    <dgm:pt modelId="{7F1EE05B-660B-4A42-AB55-334A106C597E}" type="parTrans" cxnId="{A860DF2F-D1D5-41A1-9B62-CEE6D2BDD36C}">
      <dgm:prSet/>
      <dgm:spPr/>
      <dgm:t>
        <a:bodyPr/>
        <a:lstStyle/>
        <a:p>
          <a:endParaRPr lang="en-US"/>
        </a:p>
      </dgm:t>
    </dgm:pt>
    <dgm:pt modelId="{D640D1EB-F0F0-472A-8740-483AB016929B}" type="sibTrans" cxnId="{A860DF2F-D1D5-41A1-9B62-CEE6D2BDD36C}">
      <dgm:prSet/>
      <dgm:spPr/>
      <dgm:t>
        <a:bodyPr/>
        <a:lstStyle/>
        <a:p>
          <a:endParaRPr lang="en-US"/>
        </a:p>
      </dgm:t>
    </dgm:pt>
    <dgm:pt modelId="{48D5D8C5-AD11-4F6E-81FC-CF5F31F52056}">
      <dgm:prSet/>
      <dgm:spPr/>
      <dgm:t>
        <a:bodyPr/>
        <a:lstStyle/>
        <a:p>
          <a:r>
            <a:rPr lang="en-US" b="1" i="0" baseline="0" dirty="0">
              <a:latin typeface="Consolas" panose="020B0609020204030204" pitchFamily="49" charset="0"/>
            </a:rPr>
            <a:t>s: number of lines the change hunk applies to for each file</a:t>
          </a:r>
          <a:endParaRPr lang="en-US" b="1" dirty="0">
            <a:latin typeface="Consolas" panose="020B0609020204030204" pitchFamily="49" charset="0"/>
          </a:endParaRPr>
        </a:p>
      </dgm:t>
    </dgm:pt>
    <dgm:pt modelId="{1D729C4C-16E5-49EA-AB1F-4569156CD384}" type="parTrans" cxnId="{DF518631-2C82-48A6-A13B-0C492469013C}">
      <dgm:prSet/>
      <dgm:spPr/>
      <dgm:t>
        <a:bodyPr/>
        <a:lstStyle/>
        <a:p>
          <a:endParaRPr lang="en-US"/>
        </a:p>
      </dgm:t>
    </dgm:pt>
    <dgm:pt modelId="{EDD8A742-1815-4823-90B0-B0D78584F877}" type="sibTrans" cxnId="{DF518631-2C82-48A6-A13B-0C492469013C}">
      <dgm:prSet/>
      <dgm:spPr/>
      <dgm:t>
        <a:bodyPr/>
        <a:lstStyle/>
        <a:p>
          <a:endParaRPr lang="en-US"/>
        </a:p>
      </dgm:t>
    </dgm:pt>
    <dgm:pt modelId="{4617EB24-AD20-4406-8DE1-AB60C99A657A}">
      <dgm:prSet/>
      <dgm:spPr/>
      <dgm:t>
        <a:bodyPr/>
        <a:lstStyle/>
        <a:p>
          <a:r>
            <a:rPr lang="en-US" b="1" i="0" baseline="0" dirty="0">
              <a:latin typeface="Consolas" panose="020B0609020204030204" pitchFamily="49" charset="0"/>
            </a:rPr>
            <a:t>A line with a:</a:t>
          </a:r>
          <a:endParaRPr lang="en-US" b="1" dirty="0">
            <a:latin typeface="Consolas" panose="020B0609020204030204" pitchFamily="49" charset="0"/>
          </a:endParaRPr>
        </a:p>
      </dgm:t>
    </dgm:pt>
    <dgm:pt modelId="{A825CF71-8B78-4A43-9B36-74F31CC9E827}" type="parTrans" cxnId="{FBD9A787-17D6-408D-B1C0-F3051AC8B164}">
      <dgm:prSet/>
      <dgm:spPr/>
      <dgm:t>
        <a:bodyPr/>
        <a:lstStyle/>
        <a:p>
          <a:endParaRPr lang="en-US"/>
        </a:p>
      </dgm:t>
    </dgm:pt>
    <dgm:pt modelId="{32DEBEB7-694B-448D-8FAB-499A01B7C526}" type="sibTrans" cxnId="{FBD9A787-17D6-408D-B1C0-F3051AC8B164}">
      <dgm:prSet/>
      <dgm:spPr/>
      <dgm:t>
        <a:bodyPr/>
        <a:lstStyle/>
        <a:p>
          <a:endParaRPr lang="en-US"/>
        </a:p>
      </dgm:t>
    </dgm:pt>
    <dgm:pt modelId="{63B36D83-3453-451B-B754-4883305A9EF1}">
      <dgm:prSet/>
      <dgm:spPr/>
      <dgm:t>
        <a:bodyPr/>
        <a:lstStyle/>
        <a:p>
          <a:r>
            <a:rPr lang="en-US" b="1" i="0" baseline="0" dirty="0">
              <a:latin typeface="Consolas" panose="020B0609020204030204" pitchFamily="49" charset="0"/>
            </a:rPr>
            <a:t>(-  sign): was deleted from the original</a:t>
          </a:r>
          <a:endParaRPr lang="en-US" b="1" dirty="0">
            <a:latin typeface="Consolas" panose="020B0609020204030204" pitchFamily="49" charset="0"/>
          </a:endParaRPr>
        </a:p>
      </dgm:t>
    </dgm:pt>
    <dgm:pt modelId="{010A28E2-FA8F-4D4D-8A4D-351C9698B698}" type="parTrans" cxnId="{8B621B3A-9617-4260-B829-A81DB2313F26}">
      <dgm:prSet/>
      <dgm:spPr/>
      <dgm:t>
        <a:bodyPr/>
        <a:lstStyle/>
        <a:p>
          <a:endParaRPr lang="en-US"/>
        </a:p>
      </dgm:t>
    </dgm:pt>
    <dgm:pt modelId="{592E155B-2833-4E7F-85EC-CA533FE0496B}" type="sibTrans" cxnId="{8B621B3A-9617-4260-B829-A81DB2313F26}">
      <dgm:prSet/>
      <dgm:spPr/>
      <dgm:t>
        <a:bodyPr/>
        <a:lstStyle/>
        <a:p>
          <a:endParaRPr lang="en-US"/>
        </a:p>
      </dgm:t>
    </dgm:pt>
    <dgm:pt modelId="{48AF7FA3-40FE-4604-BA74-7AF41BF5B956}">
      <dgm:prSet/>
      <dgm:spPr/>
      <dgm:t>
        <a:bodyPr/>
        <a:lstStyle/>
        <a:p>
          <a:r>
            <a:rPr lang="en-US" b="1" i="0" baseline="0" dirty="0">
              <a:latin typeface="Consolas" panose="020B0609020204030204" pitchFamily="49" charset="0"/>
            </a:rPr>
            <a:t>(+ sign): was added to the original</a:t>
          </a:r>
          <a:endParaRPr lang="en-US" b="1" dirty="0">
            <a:latin typeface="Consolas" panose="020B0609020204030204" pitchFamily="49" charset="0"/>
          </a:endParaRPr>
        </a:p>
      </dgm:t>
    </dgm:pt>
    <dgm:pt modelId="{9CA8FABD-D8E7-45F4-AD17-D70DE8E14A37}" type="parTrans" cxnId="{1FEA76C6-DE18-48C8-92CA-C48A1B7416C2}">
      <dgm:prSet/>
      <dgm:spPr/>
      <dgm:t>
        <a:bodyPr/>
        <a:lstStyle/>
        <a:p>
          <a:endParaRPr lang="en-US"/>
        </a:p>
      </dgm:t>
    </dgm:pt>
    <dgm:pt modelId="{D3F81ED3-76A3-41E1-9C2B-B56DFCF7A465}" type="sibTrans" cxnId="{1FEA76C6-DE18-48C8-92CA-C48A1B7416C2}">
      <dgm:prSet/>
      <dgm:spPr/>
      <dgm:t>
        <a:bodyPr/>
        <a:lstStyle/>
        <a:p>
          <a:endParaRPr lang="en-US"/>
        </a:p>
      </dgm:t>
    </dgm:pt>
    <dgm:pt modelId="{C4FBF9F7-B2C9-4219-BB64-A100340EBB8E}">
      <dgm:prSet/>
      <dgm:spPr/>
      <dgm:t>
        <a:bodyPr/>
        <a:lstStyle/>
        <a:p>
          <a:r>
            <a:rPr lang="en-US" b="1" i="0" baseline="0" dirty="0">
              <a:latin typeface="Consolas" panose="020B0609020204030204" pitchFamily="49" charset="0"/>
            </a:rPr>
            <a:t>(): stayed the same   </a:t>
          </a:r>
          <a:endParaRPr lang="en-US" b="1" dirty="0">
            <a:latin typeface="Consolas" panose="020B0609020204030204" pitchFamily="49" charset="0"/>
          </a:endParaRPr>
        </a:p>
      </dgm:t>
    </dgm:pt>
    <dgm:pt modelId="{4F1FFED4-44A5-4E20-AB84-27EE4DD6FE5E}" type="parTrans" cxnId="{B998923B-A21F-4423-9349-9575CD7C7669}">
      <dgm:prSet/>
      <dgm:spPr/>
      <dgm:t>
        <a:bodyPr/>
        <a:lstStyle/>
        <a:p>
          <a:endParaRPr lang="en-US"/>
        </a:p>
      </dgm:t>
    </dgm:pt>
    <dgm:pt modelId="{1A872BE0-BF68-49E9-B54B-9D24CB3421CE}" type="sibTrans" cxnId="{B998923B-A21F-4423-9349-9575CD7C7669}">
      <dgm:prSet/>
      <dgm:spPr/>
      <dgm:t>
        <a:bodyPr/>
        <a:lstStyle/>
        <a:p>
          <a:endParaRPr lang="en-US"/>
        </a:p>
      </dgm:t>
    </dgm:pt>
    <dgm:pt modelId="{2CF27B2D-4030-40F4-8F32-643A61979369}" type="pres">
      <dgm:prSet presAssocID="{852BEFD7-9866-47F2-AAC0-D7BD07225D2E}" presName="Name0" presStyleCnt="0">
        <dgm:presLayoutVars>
          <dgm:dir/>
          <dgm:animLvl val="lvl"/>
          <dgm:resizeHandles val="exact"/>
        </dgm:presLayoutVars>
      </dgm:prSet>
      <dgm:spPr/>
    </dgm:pt>
    <dgm:pt modelId="{277A762E-E219-4B8E-9836-B5B074066E55}" type="pres">
      <dgm:prSet presAssocID="{DF5B265F-ABE6-481A-B9D6-C8348952A790}" presName="composite" presStyleCnt="0"/>
      <dgm:spPr/>
    </dgm:pt>
    <dgm:pt modelId="{FED6B5D2-2535-44B2-AFFA-619F541366DF}" type="pres">
      <dgm:prSet presAssocID="{DF5B265F-ABE6-481A-B9D6-C8348952A790}" presName="parTx" presStyleLbl="alignNode1" presStyleIdx="0" presStyleCnt="1" custLinFactNeighborX="-279" custLinFactNeighborY="-1231">
        <dgm:presLayoutVars>
          <dgm:chMax val="0"/>
          <dgm:chPref val="0"/>
          <dgm:bulletEnabled val="1"/>
        </dgm:presLayoutVars>
      </dgm:prSet>
      <dgm:spPr/>
    </dgm:pt>
    <dgm:pt modelId="{C36AC878-2F83-475B-9B77-7CBC24777280}" type="pres">
      <dgm:prSet presAssocID="{DF5B265F-ABE6-481A-B9D6-C8348952A790}" presName="desTx" presStyleLbl="alignAccFollowNode1" presStyleIdx="0" presStyleCnt="1">
        <dgm:presLayoutVars>
          <dgm:bulletEnabled val="1"/>
        </dgm:presLayoutVars>
      </dgm:prSet>
      <dgm:spPr/>
    </dgm:pt>
  </dgm:ptLst>
  <dgm:cxnLst>
    <dgm:cxn modelId="{3D8C3F03-98DE-46A3-A289-74A2B77CD3D0}" srcId="{DF5B265F-ABE6-481A-B9D6-C8348952A790}" destId="{C69F5CE5-F0D5-445A-AF48-4D474ACE7AC8}" srcOrd="1" destOrd="0" parTransId="{3752942B-B628-4C0E-9AC9-8E10589BE434}" sibTransId="{375C939B-B07C-4A61-92F2-E4CCA96E9C8C}"/>
    <dgm:cxn modelId="{4EDE9E08-2162-4B3D-A4EE-59E18BF63663}" srcId="{FB7907E3-84CE-4D8F-9E18-E68F1E6D6006}" destId="{787250AD-A499-4F2B-83F9-9201A7691063}" srcOrd="0" destOrd="0" parTransId="{ADE47237-2C73-4A52-AD1F-F2A327EA339A}" sibTransId="{A6D11F72-CCF4-470E-9827-FC280E5F97BC}"/>
    <dgm:cxn modelId="{BB028011-3FC8-495C-9632-99CED646D6FB}" type="presOf" srcId="{C69F5CE5-F0D5-445A-AF48-4D474ACE7AC8}" destId="{C36AC878-2F83-475B-9B77-7CBC24777280}" srcOrd="0" destOrd="1" presId="urn:microsoft.com/office/officeart/2005/8/layout/hList1"/>
    <dgm:cxn modelId="{02FD0C1D-EBEA-4C65-91B1-A27F4E45E86D}" type="presOf" srcId="{DF5B265F-ABE6-481A-B9D6-C8348952A790}" destId="{FED6B5D2-2535-44B2-AFFA-619F541366DF}" srcOrd="0" destOrd="0" presId="urn:microsoft.com/office/officeart/2005/8/layout/hList1"/>
    <dgm:cxn modelId="{AC50481D-0E22-42E4-BE3F-2B25DEBF3B3B}" type="presOf" srcId="{63B36D83-3453-451B-B754-4883305A9EF1}" destId="{C36AC878-2F83-475B-9B77-7CBC24777280}" srcOrd="0" destOrd="7" presId="urn:microsoft.com/office/officeart/2005/8/layout/hList1"/>
    <dgm:cxn modelId="{57E2C822-72EA-472C-A0ED-9C8FD07E8CEC}" srcId="{DF5B265F-ABE6-481A-B9D6-C8348952A790}" destId="{C43C63D1-D25E-46CD-819B-0C5FD7A0064E}" srcOrd="0" destOrd="0" parTransId="{F1D64600-FA48-4B14-99AE-5B00687CE522}" sibTransId="{D8DB5B81-FD35-4F0D-8875-A15ECD654A41}"/>
    <dgm:cxn modelId="{9062862C-14C9-4063-A155-BA58A6576407}" type="presOf" srcId="{C43C63D1-D25E-46CD-819B-0C5FD7A0064E}" destId="{C36AC878-2F83-475B-9B77-7CBC24777280}" srcOrd="0" destOrd="0" presId="urn:microsoft.com/office/officeart/2005/8/layout/hList1"/>
    <dgm:cxn modelId="{A860DF2F-D1D5-41A1-9B62-CEE6D2BDD36C}" srcId="{FB7907E3-84CE-4D8F-9E18-E68F1E6D6006}" destId="{1D05DBFF-0D4A-4F39-AF1E-57DCFF5368BB}" srcOrd="1" destOrd="0" parTransId="{7F1EE05B-660B-4A42-AB55-334A106C597E}" sibTransId="{D640D1EB-F0F0-472A-8740-483AB016929B}"/>
    <dgm:cxn modelId="{DF518631-2C82-48A6-A13B-0C492469013C}" srcId="{FB7907E3-84CE-4D8F-9E18-E68F1E6D6006}" destId="{48D5D8C5-AD11-4F6E-81FC-CF5F31F52056}" srcOrd="2" destOrd="0" parTransId="{1D729C4C-16E5-49EA-AB1F-4569156CD384}" sibTransId="{EDD8A742-1815-4823-90B0-B0D78584F877}"/>
    <dgm:cxn modelId="{8B621B3A-9617-4260-B829-A81DB2313F26}" srcId="{4617EB24-AD20-4406-8DE1-AB60C99A657A}" destId="{63B36D83-3453-451B-B754-4883305A9EF1}" srcOrd="0" destOrd="0" parTransId="{010A28E2-FA8F-4D4D-8A4D-351C9698B698}" sibTransId="{592E155B-2833-4E7F-85EC-CA533FE0496B}"/>
    <dgm:cxn modelId="{B998923B-A21F-4423-9349-9575CD7C7669}" srcId="{4617EB24-AD20-4406-8DE1-AB60C99A657A}" destId="{C4FBF9F7-B2C9-4219-BB64-A100340EBB8E}" srcOrd="2" destOrd="0" parTransId="{4F1FFED4-44A5-4E20-AB84-27EE4DD6FE5E}" sibTransId="{1A872BE0-BF68-49E9-B54B-9D24CB3421CE}"/>
    <dgm:cxn modelId="{78403C66-AA0F-4B70-BE2F-7D34F969FD91}" type="presOf" srcId="{852BEFD7-9866-47F2-AAC0-D7BD07225D2E}" destId="{2CF27B2D-4030-40F4-8F32-643A61979369}" srcOrd="0" destOrd="0" presId="urn:microsoft.com/office/officeart/2005/8/layout/hList1"/>
    <dgm:cxn modelId="{A1D5B268-F152-451E-9BB7-C76643C01C55}" type="presOf" srcId="{48AF7FA3-40FE-4604-BA74-7AF41BF5B956}" destId="{C36AC878-2F83-475B-9B77-7CBC24777280}" srcOrd="0" destOrd="8" presId="urn:microsoft.com/office/officeart/2005/8/layout/hList1"/>
    <dgm:cxn modelId="{293E0E59-018E-4F48-8E31-1340EDC85EB5}" type="presOf" srcId="{48D5D8C5-AD11-4F6E-81FC-CF5F31F52056}" destId="{C36AC878-2F83-475B-9B77-7CBC24777280}" srcOrd="0" destOrd="5" presId="urn:microsoft.com/office/officeart/2005/8/layout/hList1"/>
    <dgm:cxn modelId="{B8EFA659-EF8F-4FDA-890B-7937F6DF44A4}" type="presOf" srcId="{FB7907E3-84CE-4D8F-9E18-E68F1E6D6006}" destId="{C36AC878-2F83-475B-9B77-7CBC24777280}" srcOrd="0" destOrd="2" presId="urn:microsoft.com/office/officeart/2005/8/layout/hList1"/>
    <dgm:cxn modelId="{5B3D9880-48B8-4B98-9B74-8DB69B7AABF0}" srcId="{852BEFD7-9866-47F2-AAC0-D7BD07225D2E}" destId="{DF5B265F-ABE6-481A-B9D6-C8348952A790}" srcOrd="0" destOrd="0" parTransId="{1233A3A7-340C-4198-92C2-AE275FB94302}" sibTransId="{BC1574F1-B66A-4AC7-8BD7-DA65435BB5D3}"/>
    <dgm:cxn modelId="{FBD9A787-17D6-408D-B1C0-F3051AC8B164}" srcId="{FB7907E3-84CE-4D8F-9E18-E68F1E6D6006}" destId="{4617EB24-AD20-4406-8DE1-AB60C99A657A}" srcOrd="3" destOrd="0" parTransId="{A825CF71-8B78-4A43-9B36-74F31CC9E827}" sibTransId="{32DEBEB7-694B-448D-8FAB-499A01B7C526}"/>
    <dgm:cxn modelId="{26B2F694-34CE-4491-B26E-71D53B327510}" srcId="{DF5B265F-ABE6-481A-B9D6-C8348952A790}" destId="{FB7907E3-84CE-4D8F-9E18-E68F1E6D6006}" srcOrd="2" destOrd="0" parTransId="{979EBFF3-0DE3-417A-A913-8989582E1989}" sibTransId="{AFB346A8-5B35-4FD4-B044-58F302AEA4A2}"/>
    <dgm:cxn modelId="{512AE0A0-A86F-458F-BA72-F596E3CDB43C}" type="presOf" srcId="{1D05DBFF-0D4A-4F39-AF1E-57DCFF5368BB}" destId="{C36AC878-2F83-475B-9B77-7CBC24777280}" srcOrd="0" destOrd="4" presId="urn:microsoft.com/office/officeart/2005/8/layout/hList1"/>
    <dgm:cxn modelId="{C6696AB1-1B8C-4922-BC99-74F062D14B2B}" type="presOf" srcId="{787250AD-A499-4F2B-83F9-9201A7691063}" destId="{C36AC878-2F83-475B-9B77-7CBC24777280}" srcOrd="0" destOrd="3" presId="urn:microsoft.com/office/officeart/2005/8/layout/hList1"/>
    <dgm:cxn modelId="{1FEA76C6-DE18-48C8-92CA-C48A1B7416C2}" srcId="{4617EB24-AD20-4406-8DE1-AB60C99A657A}" destId="{48AF7FA3-40FE-4604-BA74-7AF41BF5B956}" srcOrd="1" destOrd="0" parTransId="{9CA8FABD-D8E7-45F4-AD17-D70DE8E14A37}" sibTransId="{D3F81ED3-76A3-41E1-9C2B-B56DFCF7A465}"/>
    <dgm:cxn modelId="{C4C57AF9-9063-4012-AF48-3B1565B6BE25}" type="presOf" srcId="{C4FBF9F7-B2C9-4219-BB64-A100340EBB8E}" destId="{C36AC878-2F83-475B-9B77-7CBC24777280}" srcOrd="0" destOrd="9" presId="urn:microsoft.com/office/officeart/2005/8/layout/hList1"/>
    <dgm:cxn modelId="{30B92DFA-2938-4305-90CE-5A8877BBD061}" type="presOf" srcId="{4617EB24-AD20-4406-8DE1-AB60C99A657A}" destId="{C36AC878-2F83-475B-9B77-7CBC24777280}" srcOrd="0" destOrd="6" presId="urn:microsoft.com/office/officeart/2005/8/layout/hList1"/>
    <dgm:cxn modelId="{DA7F1CB2-E517-42FA-ABB5-1B4F0230D32C}" type="presParOf" srcId="{2CF27B2D-4030-40F4-8F32-643A61979369}" destId="{277A762E-E219-4B8E-9836-B5B074066E55}" srcOrd="0" destOrd="0" presId="urn:microsoft.com/office/officeart/2005/8/layout/hList1"/>
    <dgm:cxn modelId="{D51B4E86-7EB8-427E-BD03-C3F22C3457BD}" type="presParOf" srcId="{277A762E-E219-4B8E-9836-B5B074066E55}" destId="{FED6B5D2-2535-44B2-AFFA-619F541366DF}" srcOrd="0" destOrd="0" presId="urn:microsoft.com/office/officeart/2005/8/layout/hList1"/>
    <dgm:cxn modelId="{D35E0CFF-64A8-4FF4-A5EC-B2E86E845C05}" type="presParOf" srcId="{277A762E-E219-4B8E-9836-B5B074066E55}" destId="{C36AC878-2F83-475B-9B77-7CBC2477728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D4E28EA-14A7-4957-BC35-3AC8A1D87CD6}" type="doc">
      <dgm:prSet loTypeId="urn:microsoft.com/office/officeart/2005/8/layout/vList5" loCatId="list" qsTypeId="urn:microsoft.com/office/officeart/2005/8/quickstyle/simple1" qsCatId="simple" csTypeId="urn:microsoft.com/office/officeart/2005/8/colors/colorful3" csCatId="colorful"/>
      <dgm:spPr/>
      <dgm:t>
        <a:bodyPr/>
        <a:lstStyle/>
        <a:p>
          <a:endParaRPr lang="en-US"/>
        </a:p>
      </dgm:t>
    </dgm:pt>
    <dgm:pt modelId="{A72FD4E3-2D5F-4DDA-A27D-88ECBF850AD2}">
      <dgm:prSet/>
      <dgm:spPr/>
      <dgm:t>
        <a:bodyPr/>
        <a:lstStyle/>
        <a:p>
          <a:r>
            <a:rPr lang="en-US" b="0" i="0"/>
            <a:t>Download coreutils-8.29 to your home directory</a:t>
          </a:r>
          <a:endParaRPr lang="en-US"/>
        </a:p>
      </dgm:t>
    </dgm:pt>
    <dgm:pt modelId="{A323FFE9-78AC-4E4D-9D0B-5E96736A2E1E}" type="parTrans" cxnId="{A9D131EC-123F-4CED-BFED-8CC77C3930D0}">
      <dgm:prSet/>
      <dgm:spPr/>
      <dgm:t>
        <a:bodyPr/>
        <a:lstStyle/>
        <a:p>
          <a:endParaRPr lang="en-US"/>
        </a:p>
      </dgm:t>
    </dgm:pt>
    <dgm:pt modelId="{8B8B41B6-6E73-4F5B-BA8A-C83691769A65}" type="sibTrans" cxnId="{A9D131EC-123F-4CED-BFED-8CC77C3930D0}">
      <dgm:prSet/>
      <dgm:spPr/>
      <dgm:t>
        <a:bodyPr/>
        <a:lstStyle/>
        <a:p>
          <a:endParaRPr lang="en-US"/>
        </a:p>
      </dgm:t>
    </dgm:pt>
    <dgm:pt modelId="{6AFBF7EA-359B-4654-9592-7F0EBED951A4}">
      <dgm:prSet/>
      <dgm:spPr/>
      <dgm:t>
        <a:bodyPr/>
        <a:lstStyle/>
        <a:p>
          <a:r>
            <a:rPr lang="en-US" b="0" i="0"/>
            <a:t>Use ‘wget’</a:t>
          </a:r>
          <a:endParaRPr lang="en-US"/>
        </a:p>
      </dgm:t>
    </dgm:pt>
    <dgm:pt modelId="{9B228611-A904-4E1E-B8F9-5E2B17D043DC}" type="parTrans" cxnId="{39FAD39B-7A49-4D4A-B01C-B56709CC1C2D}">
      <dgm:prSet/>
      <dgm:spPr/>
      <dgm:t>
        <a:bodyPr/>
        <a:lstStyle/>
        <a:p>
          <a:endParaRPr lang="en-US"/>
        </a:p>
      </dgm:t>
    </dgm:pt>
    <dgm:pt modelId="{4E3E8532-9BC0-490D-9C55-A6E1EEA86C04}" type="sibTrans" cxnId="{39FAD39B-7A49-4D4A-B01C-B56709CC1C2D}">
      <dgm:prSet/>
      <dgm:spPr/>
      <dgm:t>
        <a:bodyPr/>
        <a:lstStyle/>
        <a:p>
          <a:endParaRPr lang="en-US"/>
        </a:p>
      </dgm:t>
    </dgm:pt>
    <dgm:pt modelId="{B4151386-6832-4DE9-AA57-A8F4C14A1D2C}">
      <dgm:prSet/>
      <dgm:spPr/>
      <dgm:t>
        <a:bodyPr/>
        <a:lstStyle/>
        <a:p>
          <a:r>
            <a:rPr lang="en-US" b="0" i="0"/>
            <a:t>Untar and Unzip it</a:t>
          </a:r>
          <a:endParaRPr lang="en-US"/>
        </a:p>
      </dgm:t>
    </dgm:pt>
    <dgm:pt modelId="{F8B2DE97-3BB6-44D9-8813-3E7A1EEB38D8}" type="parTrans" cxnId="{4DA4597E-A588-4AC2-832D-CAA9F39DE5FE}">
      <dgm:prSet/>
      <dgm:spPr/>
      <dgm:t>
        <a:bodyPr/>
        <a:lstStyle/>
        <a:p>
          <a:endParaRPr lang="en-US"/>
        </a:p>
      </dgm:t>
    </dgm:pt>
    <dgm:pt modelId="{58C8CCE9-411C-49EA-939B-F90248E6012C}" type="sibTrans" cxnId="{4DA4597E-A588-4AC2-832D-CAA9F39DE5FE}">
      <dgm:prSet/>
      <dgm:spPr/>
      <dgm:t>
        <a:bodyPr/>
        <a:lstStyle/>
        <a:p>
          <a:endParaRPr lang="en-US"/>
        </a:p>
      </dgm:t>
    </dgm:pt>
    <dgm:pt modelId="{F5D04965-DDE0-4028-8119-5545AC1023CB}">
      <dgm:prSet/>
      <dgm:spPr/>
      <dgm:t>
        <a:bodyPr/>
        <a:lstStyle/>
        <a:p>
          <a:r>
            <a:rPr lang="en-US" b="0" i="0"/>
            <a:t>tar –xJvf coreutils-8.29.tar.xz </a:t>
          </a:r>
          <a:endParaRPr lang="en-US"/>
        </a:p>
      </dgm:t>
    </dgm:pt>
    <dgm:pt modelId="{DBCBA5DF-7DE6-4877-ABC9-6070D4828D66}" type="parTrans" cxnId="{0F0DCE3B-CDBF-4A83-AF27-D366AEAA9CFF}">
      <dgm:prSet/>
      <dgm:spPr/>
      <dgm:t>
        <a:bodyPr/>
        <a:lstStyle/>
        <a:p>
          <a:endParaRPr lang="en-US"/>
        </a:p>
      </dgm:t>
    </dgm:pt>
    <dgm:pt modelId="{38CC1113-19C6-4401-8CA4-A8A9BD1E6844}" type="sibTrans" cxnId="{0F0DCE3B-CDBF-4A83-AF27-D366AEAA9CFF}">
      <dgm:prSet/>
      <dgm:spPr/>
      <dgm:t>
        <a:bodyPr/>
        <a:lstStyle/>
        <a:p>
          <a:endParaRPr lang="en-US"/>
        </a:p>
      </dgm:t>
    </dgm:pt>
    <dgm:pt modelId="{CE6248D4-9986-4501-94B3-8B396181BB47}">
      <dgm:prSet/>
      <dgm:spPr/>
      <dgm:t>
        <a:bodyPr/>
        <a:lstStyle/>
        <a:p>
          <a:r>
            <a:rPr lang="en-US" b="0" i="0"/>
            <a:t>Make a directory ~/coreutilsInstall in your home directory (this is where you’ll be installing coreutils)</a:t>
          </a:r>
          <a:endParaRPr lang="en-US"/>
        </a:p>
      </dgm:t>
    </dgm:pt>
    <dgm:pt modelId="{9682DCF2-59D9-4B3F-9C84-E094E1E6A5B1}" type="parTrans" cxnId="{52ED9B0B-DFEC-4C14-B0CE-9F3DCBBC1108}">
      <dgm:prSet/>
      <dgm:spPr/>
      <dgm:t>
        <a:bodyPr/>
        <a:lstStyle/>
        <a:p>
          <a:endParaRPr lang="en-US"/>
        </a:p>
      </dgm:t>
    </dgm:pt>
    <dgm:pt modelId="{82597054-207B-4651-BDA5-87D355565688}" type="sibTrans" cxnId="{52ED9B0B-DFEC-4C14-B0CE-9F3DCBBC1108}">
      <dgm:prSet/>
      <dgm:spPr/>
      <dgm:t>
        <a:bodyPr/>
        <a:lstStyle/>
        <a:p>
          <a:endParaRPr lang="en-US"/>
        </a:p>
      </dgm:t>
    </dgm:pt>
    <dgm:pt modelId="{201268C9-8BF6-4369-8269-CD543B7161F5}">
      <dgm:prSet/>
      <dgm:spPr/>
      <dgm:t>
        <a:bodyPr/>
        <a:lstStyle/>
        <a:p>
          <a:r>
            <a:rPr lang="en-US" b="0" i="0"/>
            <a:t>mkdir ~/coreutilsInstall  </a:t>
          </a:r>
          <a:endParaRPr lang="en-US"/>
        </a:p>
      </dgm:t>
    </dgm:pt>
    <dgm:pt modelId="{52138EF6-AD60-4E31-AFD8-B75FB7BE3B1D}" type="parTrans" cxnId="{5F38E50D-722C-46BE-9AA4-8D9A0615E652}">
      <dgm:prSet/>
      <dgm:spPr/>
      <dgm:t>
        <a:bodyPr/>
        <a:lstStyle/>
        <a:p>
          <a:endParaRPr lang="en-US"/>
        </a:p>
      </dgm:t>
    </dgm:pt>
    <dgm:pt modelId="{14D0AD19-4379-4A72-B939-4BCA6680BDB4}" type="sibTrans" cxnId="{5F38E50D-722C-46BE-9AA4-8D9A0615E652}">
      <dgm:prSet/>
      <dgm:spPr/>
      <dgm:t>
        <a:bodyPr/>
        <a:lstStyle/>
        <a:p>
          <a:endParaRPr lang="en-US"/>
        </a:p>
      </dgm:t>
    </dgm:pt>
    <dgm:pt modelId="{15BA0269-8E38-4953-87A7-D9D4DA6888A7}" type="pres">
      <dgm:prSet presAssocID="{3D4E28EA-14A7-4957-BC35-3AC8A1D87CD6}" presName="Name0" presStyleCnt="0">
        <dgm:presLayoutVars>
          <dgm:dir/>
          <dgm:animLvl val="lvl"/>
          <dgm:resizeHandles val="exact"/>
        </dgm:presLayoutVars>
      </dgm:prSet>
      <dgm:spPr/>
    </dgm:pt>
    <dgm:pt modelId="{A45CE626-C83B-4920-BC0E-ECB53C50930E}" type="pres">
      <dgm:prSet presAssocID="{A72FD4E3-2D5F-4DDA-A27D-88ECBF850AD2}" presName="linNode" presStyleCnt="0"/>
      <dgm:spPr/>
    </dgm:pt>
    <dgm:pt modelId="{37A14609-F3B9-4450-8805-1BD8C8C4DBB6}" type="pres">
      <dgm:prSet presAssocID="{A72FD4E3-2D5F-4DDA-A27D-88ECBF850AD2}" presName="parentText" presStyleLbl="node1" presStyleIdx="0" presStyleCnt="3">
        <dgm:presLayoutVars>
          <dgm:chMax val="1"/>
          <dgm:bulletEnabled val="1"/>
        </dgm:presLayoutVars>
      </dgm:prSet>
      <dgm:spPr/>
    </dgm:pt>
    <dgm:pt modelId="{F874C7CE-C624-4A8A-B8B8-0973F419E1AA}" type="pres">
      <dgm:prSet presAssocID="{A72FD4E3-2D5F-4DDA-A27D-88ECBF850AD2}" presName="descendantText" presStyleLbl="alignAccFollowNode1" presStyleIdx="0" presStyleCnt="3">
        <dgm:presLayoutVars>
          <dgm:bulletEnabled val="1"/>
        </dgm:presLayoutVars>
      </dgm:prSet>
      <dgm:spPr/>
    </dgm:pt>
    <dgm:pt modelId="{6E24D421-7D9F-447B-A01B-7A149158102F}" type="pres">
      <dgm:prSet presAssocID="{8B8B41B6-6E73-4F5B-BA8A-C83691769A65}" presName="sp" presStyleCnt="0"/>
      <dgm:spPr/>
    </dgm:pt>
    <dgm:pt modelId="{D012C940-4676-4598-9EFF-449FE71950D9}" type="pres">
      <dgm:prSet presAssocID="{B4151386-6832-4DE9-AA57-A8F4C14A1D2C}" presName="linNode" presStyleCnt="0"/>
      <dgm:spPr/>
    </dgm:pt>
    <dgm:pt modelId="{29F61D7F-F92F-4971-9AAC-DCE0E4720037}" type="pres">
      <dgm:prSet presAssocID="{B4151386-6832-4DE9-AA57-A8F4C14A1D2C}" presName="parentText" presStyleLbl="node1" presStyleIdx="1" presStyleCnt="3">
        <dgm:presLayoutVars>
          <dgm:chMax val="1"/>
          <dgm:bulletEnabled val="1"/>
        </dgm:presLayoutVars>
      </dgm:prSet>
      <dgm:spPr/>
    </dgm:pt>
    <dgm:pt modelId="{95318B93-F32E-4F0C-B864-B2A92C7D1C69}" type="pres">
      <dgm:prSet presAssocID="{B4151386-6832-4DE9-AA57-A8F4C14A1D2C}" presName="descendantText" presStyleLbl="alignAccFollowNode1" presStyleIdx="1" presStyleCnt="3">
        <dgm:presLayoutVars>
          <dgm:bulletEnabled val="1"/>
        </dgm:presLayoutVars>
      </dgm:prSet>
      <dgm:spPr/>
    </dgm:pt>
    <dgm:pt modelId="{2FFEFDF1-27D7-4767-B3E6-62554D78A4C0}" type="pres">
      <dgm:prSet presAssocID="{58C8CCE9-411C-49EA-939B-F90248E6012C}" presName="sp" presStyleCnt="0"/>
      <dgm:spPr/>
    </dgm:pt>
    <dgm:pt modelId="{EB38415F-D549-45F1-9B66-80BDFA544BC0}" type="pres">
      <dgm:prSet presAssocID="{CE6248D4-9986-4501-94B3-8B396181BB47}" presName="linNode" presStyleCnt="0"/>
      <dgm:spPr/>
    </dgm:pt>
    <dgm:pt modelId="{8AADC932-8BEB-4BCC-8E8E-084684AF75D9}" type="pres">
      <dgm:prSet presAssocID="{CE6248D4-9986-4501-94B3-8B396181BB47}" presName="parentText" presStyleLbl="node1" presStyleIdx="2" presStyleCnt="3">
        <dgm:presLayoutVars>
          <dgm:chMax val="1"/>
          <dgm:bulletEnabled val="1"/>
        </dgm:presLayoutVars>
      </dgm:prSet>
      <dgm:spPr/>
    </dgm:pt>
    <dgm:pt modelId="{CCB1CB8B-220A-43E6-B02C-FC485E5349DA}" type="pres">
      <dgm:prSet presAssocID="{CE6248D4-9986-4501-94B3-8B396181BB47}" presName="descendantText" presStyleLbl="alignAccFollowNode1" presStyleIdx="2" presStyleCnt="3">
        <dgm:presLayoutVars>
          <dgm:bulletEnabled val="1"/>
        </dgm:presLayoutVars>
      </dgm:prSet>
      <dgm:spPr/>
    </dgm:pt>
  </dgm:ptLst>
  <dgm:cxnLst>
    <dgm:cxn modelId="{52ED9B0B-DFEC-4C14-B0CE-9F3DCBBC1108}" srcId="{3D4E28EA-14A7-4957-BC35-3AC8A1D87CD6}" destId="{CE6248D4-9986-4501-94B3-8B396181BB47}" srcOrd="2" destOrd="0" parTransId="{9682DCF2-59D9-4B3F-9C84-E094E1E6A5B1}" sibTransId="{82597054-207B-4651-BDA5-87D355565688}"/>
    <dgm:cxn modelId="{5F38E50D-722C-46BE-9AA4-8D9A0615E652}" srcId="{CE6248D4-9986-4501-94B3-8B396181BB47}" destId="{201268C9-8BF6-4369-8269-CD543B7161F5}" srcOrd="0" destOrd="0" parTransId="{52138EF6-AD60-4E31-AFD8-B75FB7BE3B1D}" sibTransId="{14D0AD19-4379-4A72-B939-4BCA6680BDB4}"/>
    <dgm:cxn modelId="{0F0DCE3B-CDBF-4A83-AF27-D366AEAA9CFF}" srcId="{B4151386-6832-4DE9-AA57-A8F4C14A1D2C}" destId="{F5D04965-DDE0-4028-8119-5545AC1023CB}" srcOrd="0" destOrd="0" parTransId="{DBCBA5DF-7DE6-4877-ABC9-6070D4828D66}" sibTransId="{38CC1113-19C6-4401-8CA4-A8A9BD1E6844}"/>
    <dgm:cxn modelId="{04B7505C-A1B5-4FDC-9928-6CE1B97C562C}" type="presOf" srcId="{B4151386-6832-4DE9-AA57-A8F4C14A1D2C}" destId="{29F61D7F-F92F-4971-9AAC-DCE0E4720037}" srcOrd="0" destOrd="0" presId="urn:microsoft.com/office/officeart/2005/8/layout/vList5"/>
    <dgm:cxn modelId="{77831E63-7A9C-49ED-97F3-0314B3FB0680}" type="presOf" srcId="{201268C9-8BF6-4369-8269-CD543B7161F5}" destId="{CCB1CB8B-220A-43E6-B02C-FC485E5349DA}" srcOrd="0" destOrd="0" presId="urn:microsoft.com/office/officeart/2005/8/layout/vList5"/>
    <dgm:cxn modelId="{4DA4597E-A588-4AC2-832D-CAA9F39DE5FE}" srcId="{3D4E28EA-14A7-4957-BC35-3AC8A1D87CD6}" destId="{B4151386-6832-4DE9-AA57-A8F4C14A1D2C}" srcOrd="1" destOrd="0" parTransId="{F8B2DE97-3BB6-44D9-8813-3E7A1EEB38D8}" sibTransId="{58C8CCE9-411C-49EA-939B-F90248E6012C}"/>
    <dgm:cxn modelId="{40A46684-1A8F-411E-B34B-1384687CC287}" type="presOf" srcId="{3D4E28EA-14A7-4957-BC35-3AC8A1D87CD6}" destId="{15BA0269-8E38-4953-87A7-D9D4DA6888A7}" srcOrd="0" destOrd="0" presId="urn:microsoft.com/office/officeart/2005/8/layout/vList5"/>
    <dgm:cxn modelId="{8A4C0D9B-41AC-4B4B-BD1D-1A868002789B}" type="presOf" srcId="{F5D04965-DDE0-4028-8119-5545AC1023CB}" destId="{95318B93-F32E-4F0C-B864-B2A92C7D1C69}" srcOrd="0" destOrd="0" presId="urn:microsoft.com/office/officeart/2005/8/layout/vList5"/>
    <dgm:cxn modelId="{39FAD39B-7A49-4D4A-B01C-B56709CC1C2D}" srcId="{A72FD4E3-2D5F-4DDA-A27D-88ECBF850AD2}" destId="{6AFBF7EA-359B-4654-9592-7F0EBED951A4}" srcOrd="0" destOrd="0" parTransId="{9B228611-A904-4E1E-B8F9-5E2B17D043DC}" sibTransId="{4E3E8532-9BC0-490D-9C55-A6E1EEA86C04}"/>
    <dgm:cxn modelId="{8559F4B3-1F6F-4E6E-A12B-5DECCA7C49BC}" type="presOf" srcId="{A72FD4E3-2D5F-4DDA-A27D-88ECBF850AD2}" destId="{37A14609-F3B9-4450-8805-1BD8C8C4DBB6}" srcOrd="0" destOrd="0" presId="urn:microsoft.com/office/officeart/2005/8/layout/vList5"/>
    <dgm:cxn modelId="{453324DB-C61F-4F2A-B015-DEA1E4BA89DD}" type="presOf" srcId="{CE6248D4-9986-4501-94B3-8B396181BB47}" destId="{8AADC932-8BEB-4BCC-8E8E-084684AF75D9}" srcOrd="0" destOrd="0" presId="urn:microsoft.com/office/officeart/2005/8/layout/vList5"/>
    <dgm:cxn modelId="{A9D131EC-123F-4CED-BFED-8CC77C3930D0}" srcId="{3D4E28EA-14A7-4957-BC35-3AC8A1D87CD6}" destId="{A72FD4E3-2D5F-4DDA-A27D-88ECBF850AD2}" srcOrd="0" destOrd="0" parTransId="{A323FFE9-78AC-4E4D-9D0B-5E96736A2E1E}" sibTransId="{8B8B41B6-6E73-4F5B-BA8A-C83691769A65}"/>
    <dgm:cxn modelId="{000497F9-C7AE-446C-BA31-B87E9583CEE4}" type="presOf" srcId="{6AFBF7EA-359B-4654-9592-7F0EBED951A4}" destId="{F874C7CE-C624-4A8A-B8B8-0973F419E1AA}" srcOrd="0" destOrd="0" presId="urn:microsoft.com/office/officeart/2005/8/layout/vList5"/>
    <dgm:cxn modelId="{36A5D5D9-BF9B-4B07-AE14-F3FF61271E82}" type="presParOf" srcId="{15BA0269-8E38-4953-87A7-D9D4DA6888A7}" destId="{A45CE626-C83B-4920-BC0E-ECB53C50930E}" srcOrd="0" destOrd="0" presId="urn:microsoft.com/office/officeart/2005/8/layout/vList5"/>
    <dgm:cxn modelId="{923FF67F-F3E4-4F91-9D45-2BEA2DE0C1FA}" type="presParOf" srcId="{A45CE626-C83B-4920-BC0E-ECB53C50930E}" destId="{37A14609-F3B9-4450-8805-1BD8C8C4DBB6}" srcOrd="0" destOrd="0" presId="urn:microsoft.com/office/officeart/2005/8/layout/vList5"/>
    <dgm:cxn modelId="{E5612308-6222-4602-B168-92BA78E80148}" type="presParOf" srcId="{A45CE626-C83B-4920-BC0E-ECB53C50930E}" destId="{F874C7CE-C624-4A8A-B8B8-0973F419E1AA}" srcOrd="1" destOrd="0" presId="urn:microsoft.com/office/officeart/2005/8/layout/vList5"/>
    <dgm:cxn modelId="{D96153DA-4F55-466E-9981-511BEF492588}" type="presParOf" srcId="{15BA0269-8E38-4953-87A7-D9D4DA6888A7}" destId="{6E24D421-7D9F-447B-A01B-7A149158102F}" srcOrd="1" destOrd="0" presId="urn:microsoft.com/office/officeart/2005/8/layout/vList5"/>
    <dgm:cxn modelId="{C7FB064C-9F5D-4678-B236-066C3EA2CCAA}" type="presParOf" srcId="{15BA0269-8E38-4953-87A7-D9D4DA6888A7}" destId="{D012C940-4676-4598-9EFF-449FE71950D9}" srcOrd="2" destOrd="0" presId="urn:microsoft.com/office/officeart/2005/8/layout/vList5"/>
    <dgm:cxn modelId="{1610CC07-A600-4558-AC4C-DECADD277ECE}" type="presParOf" srcId="{D012C940-4676-4598-9EFF-449FE71950D9}" destId="{29F61D7F-F92F-4971-9AAC-DCE0E4720037}" srcOrd="0" destOrd="0" presId="urn:microsoft.com/office/officeart/2005/8/layout/vList5"/>
    <dgm:cxn modelId="{94209359-90CC-4E69-A021-9309E3007C17}" type="presParOf" srcId="{D012C940-4676-4598-9EFF-449FE71950D9}" destId="{95318B93-F32E-4F0C-B864-B2A92C7D1C69}" srcOrd="1" destOrd="0" presId="urn:microsoft.com/office/officeart/2005/8/layout/vList5"/>
    <dgm:cxn modelId="{121A5614-368C-4296-A721-438C19B5FD59}" type="presParOf" srcId="{15BA0269-8E38-4953-87A7-D9D4DA6888A7}" destId="{2FFEFDF1-27D7-4767-B3E6-62554D78A4C0}" srcOrd="3" destOrd="0" presId="urn:microsoft.com/office/officeart/2005/8/layout/vList5"/>
    <dgm:cxn modelId="{EA8E04C9-6DCD-41C3-B863-30213401975A}" type="presParOf" srcId="{15BA0269-8E38-4953-87A7-D9D4DA6888A7}" destId="{EB38415F-D549-45F1-9B66-80BDFA544BC0}" srcOrd="4" destOrd="0" presId="urn:microsoft.com/office/officeart/2005/8/layout/vList5"/>
    <dgm:cxn modelId="{C24119D9-929F-4B38-9B81-EBDF725E3664}" type="presParOf" srcId="{EB38415F-D549-45F1-9B66-80BDFA544BC0}" destId="{8AADC932-8BEB-4BCC-8E8E-084684AF75D9}" srcOrd="0" destOrd="0" presId="urn:microsoft.com/office/officeart/2005/8/layout/vList5"/>
    <dgm:cxn modelId="{42180D8F-82CC-42EE-9308-5E16706E7D9C}" type="presParOf" srcId="{EB38415F-D549-45F1-9B66-80BDFA544BC0}" destId="{CCB1CB8B-220A-43E6-B02C-FC485E5349D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EA7A2-03BB-403C-BB01-236E0F3B1DDE}">
      <dsp:nvSpPr>
        <dsp:cNvPr id="0" name=""/>
        <dsp:cNvSpPr/>
      </dsp:nvSpPr>
      <dsp:spPr>
        <a:xfrm>
          <a:off x="0" y="296048"/>
          <a:ext cx="4686300" cy="1107225"/>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3709" tIns="395732" rIns="363709"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a:t>Installshield</a:t>
          </a:r>
          <a:endParaRPr lang="en-US" sz="1900" kern="1200"/>
        </a:p>
        <a:p>
          <a:pPr marL="171450" lvl="1" indent="-171450" algn="l" defTabSz="844550">
            <a:lnSpc>
              <a:spcPct val="90000"/>
            </a:lnSpc>
            <a:spcBef>
              <a:spcPct val="0"/>
            </a:spcBef>
            <a:spcAft>
              <a:spcPct val="15000"/>
            </a:spcAft>
            <a:buChar char="•"/>
          </a:pPr>
          <a:r>
            <a:rPr lang="en-US" sz="1900" b="0" i="0" kern="1200"/>
            <a:t>Microsoft/Windows Installer</a:t>
          </a:r>
          <a:endParaRPr lang="en-US" sz="1900" kern="1200"/>
        </a:p>
      </dsp:txBody>
      <dsp:txXfrm>
        <a:off x="0" y="296048"/>
        <a:ext cx="4686300" cy="1107225"/>
      </dsp:txXfrm>
    </dsp:sp>
    <dsp:sp modelId="{B7E9D694-7392-4033-9ACC-C82AF3C07028}">
      <dsp:nvSpPr>
        <dsp:cNvPr id="0" name=""/>
        <dsp:cNvSpPr/>
      </dsp:nvSpPr>
      <dsp:spPr>
        <a:xfrm>
          <a:off x="234315" y="15608"/>
          <a:ext cx="3280410" cy="56088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3992" tIns="0" rIns="123992" bIns="0" numCol="1" spcCol="1270" anchor="ctr" anchorCtr="0">
          <a:noAutofit/>
        </a:bodyPr>
        <a:lstStyle/>
        <a:p>
          <a:pPr marL="0" lvl="0" indent="0" algn="l" defTabSz="844550">
            <a:lnSpc>
              <a:spcPct val="90000"/>
            </a:lnSpc>
            <a:spcBef>
              <a:spcPct val="0"/>
            </a:spcBef>
            <a:spcAft>
              <a:spcPct val="35000"/>
            </a:spcAft>
            <a:buNone/>
          </a:pPr>
          <a:r>
            <a:rPr lang="en-US" sz="1900" b="1" i="0" kern="1200"/>
            <a:t>Windows</a:t>
          </a:r>
          <a:endParaRPr lang="en-US" sz="1900" kern="1200"/>
        </a:p>
      </dsp:txBody>
      <dsp:txXfrm>
        <a:off x="261695" y="42988"/>
        <a:ext cx="3225650" cy="506120"/>
      </dsp:txXfrm>
    </dsp:sp>
    <dsp:sp modelId="{A88BE20C-007D-424F-9912-1C0BB929BB0E}">
      <dsp:nvSpPr>
        <dsp:cNvPr id="0" name=""/>
        <dsp:cNvSpPr/>
      </dsp:nvSpPr>
      <dsp:spPr>
        <a:xfrm>
          <a:off x="0" y="1786313"/>
          <a:ext cx="4686300" cy="1077300"/>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3709" tIns="395732" rIns="363709"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a:t>Drag and drop from .dmg mount -&gt; Applications folder</a:t>
          </a:r>
          <a:endParaRPr lang="en-US" sz="1900" kern="1200"/>
        </a:p>
      </dsp:txBody>
      <dsp:txXfrm>
        <a:off x="0" y="1786313"/>
        <a:ext cx="4686300" cy="1077300"/>
      </dsp:txXfrm>
    </dsp:sp>
    <dsp:sp modelId="{85A29800-A906-4BE7-89D7-794233CA2E24}">
      <dsp:nvSpPr>
        <dsp:cNvPr id="0" name=""/>
        <dsp:cNvSpPr/>
      </dsp:nvSpPr>
      <dsp:spPr>
        <a:xfrm>
          <a:off x="234315" y="1505873"/>
          <a:ext cx="3280410" cy="56088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3992" tIns="0" rIns="123992" bIns="0" numCol="1" spcCol="1270" anchor="ctr" anchorCtr="0">
          <a:noAutofit/>
        </a:bodyPr>
        <a:lstStyle/>
        <a:p>
          <a:pPr marL="0" lvl="0" indent="0" algn="l" defTabSz="844550">
            <a:lnSpc>
              <a:spcPct val="90000"/>
            </a:lnSpc>
            <a:spcBef>
              <a:spcPct val="0"/>
            </a:spcBef>
            <a:spcAft>
              <a:spcPct val="35000"/>
            </a:spcAft>
            <a:buNone/>
          </a:pPr>
          <a:r>
            <a:rPr lang="en-US" sz="1900" b="1" i="0" kern="1200"/>
            <a:t>OS X </a:t>
          </a:r>
          <a:endParaRPr lang="en-US" sz="1900" kern="1200"/>
        </a:p>
      </dsp:txBody>
      <dsp:txXfrm>
        <a:off x="261695" y="1533253"/>
        <a:ext cx="3225650" cy="506120"/>
      </dsp:txXfrm>
    </dsp:sp>
    <dsp:sp modelId="{226073C8-CCFF-4736-8369-144D740891C4}">
      <dsp:nvSpPr>
        <dsp:cNvPr id="0" name=""/>
        <dsp:cNvSpPr/>
      </dsp:nvSpPr>
      <dsp:spPr>
        <a:xfrm>
          <a:off x="0" y="3246653"/>
          <a:ext cx="4686300" cy="2394000"/>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3709" tIns="395732" rIns="363709"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a:t>rpm(Redhat Package Management)</a:t>
          </a:r>
          <a:endParaRPr lang="en-US" sz="1900" kern="1200"/>
        </a:p>
        <a:p>
          <a:pPr marL="342900" lvl="2" indent="-171450" algn="l" defTabSz="844550">
            <a:lnSpc>
              <a:spcPct val="90000"/>
            </a:lnSpc>
            <a:spcBef>
              <a:spcPct val="0"/>
            </a:spcBef>
            <a:spcAft>
              <a:spcPct val="15000"/>
            </a:spcAft>
            <a:buChar char="•"/>
          </a:pPr>
          <a:r>
            <a:rPr lang="en-US" sz="1900" b="0" i="0" kern="1200"/>
            <a:t>RedHat Linux (.rpm)</a:t>
          </a:r>
          <a:endParaRPr lang="en-US" sz="1900" kern="1200"/>
        </a:p>
        <a:p>
          <a:pPr marL="171450" lvl="1" indent="-171450" algn="l" defTabSz="844550">
            <a:lnSpc>
              <a:spcPct val="90000"/>
            </a:lnSpc>
            <a:spcBef>
              <a:spcPct val="0"/>
            </a:spcBef>
            <a:spcAft>
              <a:spcPct val="15000"/>
            </a:spcAft>
            <a:buChar char="•"/>
          </a:pPr>
          <a:r>
            <a:rPr lang="en-US" sz="1900" b="0" i="0" kern="1200"/>
            <a:t>apt-get(Advanced Package Tool)</a:t>
          </a:r>
          <a:endParaRPr lang="en-US" sz="1900" kern="1200"/>
        </a:p>
        <a:p>
          <a:pPr marL="342900" lvl="2" indent="-171450" algn="l" defTabSz="844550">
            <a:lnSpc>
              <a:spcPct val="90000"/>
            </a:lnSpc>
            <a:spcBef>
              <a:spcPct val="0"/>
            </a:spcBef>
            <a:spcAft>
              <a:spcPct val="15000"/>
            </a:spcAft>
            <a:buChar char="•"/>
          </a:pPr>
          <a:r>
            <a:rPr lang="en-US" sz="1900" b="0" i="0" kern="1200"/>
            <a:t>Debian Linux, Ubuntu Linux (.deb)</a:t>
          </a:r>
          <a:endParaRPr lang="en-US" sz="1900" kern="1200"/>
        </a:p>
        <a:p>
          <a:pPr marL="171450" lvl="1" indent="-171450" algn="l" defTabSz="844550">
            <a:lnSpc>
              <a:spcPct val="90000"/>
            </a:lnSpc>
            <a:spcBef>
              <a:spcPct val="0"/>
            </a:spcBef>
            <a:spcAft>
              <a:spcPct val="15000"/>
            </a:spcAft>
            <a:buChar char="•"/>
          </a:pPr>
          <a:r>
            <a:rPr lang="en-US" sz="1900" b="1" i="0" kern="1200"/>
            <a:t>Good old build process</a:t>
          </a:r>
          <a:endParaRPr lang="en-US" sz="1900" kern="1200"/>
        </a:p>
        <a:p>
          <a:pPr marL="342900" lvl="2" indent="-171450" algn="l" defTabSz="844550">
            <a:lnSpc>
              <a:spcPct val="90000"/>
            </a:lnSpc>
            <a:spcBef>
              <a:spcPct val="0"/>
            </a:spcBef>
            <a:spcAft>
              <a:spcPct val="15000"/>
            </a:spcAft>
            <a:buChar char="•"/>
          </a:pPr>
          <a:r>
            <a:rPr lang="en-US" sz="1900" b="1" i="0" kern="1200"/>
            <a:t>configure, make, make install </a:t>
          </a:r>
          <a:endParaRPr lang="en-US" sz="1900" kern="1200"/>
        </a:p>
      </dsp:txBody>
      <dsp:txXfrm>
        <a:off x="0" y="3246653"/>
        <a:ext cx="4686300" cy="2394000"/>
      </dsp:txXfrm>
    </dsp:sp>
    <dsp:sp modelId="{A69193E6-20AD-4AAA-B685-E4BCB4F96B2F}">
      <dsp:nvSpPr>
        <dsp:cNvPr id="0" name=""/>
        <dsp:cNvSpPr/>
      </dsp:nvSpPr>
      <dsp:spPr>
        <a:xfrm>
          <a:off x="234315" y="2966213"/>
          <a:ext cx="3280410" cy="56088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3992" tIns="0" rIns="123992" bIns="0" numCol="1" spcCol="1270" anchor="ctr" anchorCtr="0">
          <a:noAutofit/>
        </a:bodyPr>
        <a:lstStyle/>
        <a:p>
          <a:pPr marL="0" lvl="0" indent="0" algn="l" defTabSz="844550">
            <a:lnSpc>
              <a:spcPct val="90000"/>
            </a:lnSpc>
            <a:spcBef>
              <a:spcPct val="0"/>
            </a:spcBef>
            <a:spcAft>
              <a:spcPct val="35000"/>
            </a:spcAft>
            <a:buNone/>
          </a:pPr>
          <a:r>
            <a:rPr lang="en-US" sz="1900" b="1" i="0" kern="1200"/>
            <a:t>Linux </a:t>
          </a:r>
          <a:endParaRPr lang="en-US" sz="1900" kern="1200"/>
        </a:p>
      </dsp:txBody>
      <dsp:txXfrm>
        <a:off x="261695" y="2993593"/>
        <a:ext cx="3225650" cy="5061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41B28-05AC-4227-991D-120B267A485A}">
      <dsp:nvSpPr>
        <dsp:cNvPr id="0" name=""/>
        <dsp:cNvSpPr/>
      </dsp:nvSpPr>
      <dsp:spPr>
        <a:xfrm>
          <a:off x="2099781" y="1038915"/>
          <a:ext cx="452537" cy="91440"/>
        </a:xfrm>
        <a:custGeom>
          <a:avLst/>
          <a:gdLst/>
          <a:ahLst/>
          <a:cxnLst/>
          <a:rect l="0" t="0" r="0" b="0"/>
          <a:pathLst>
            <a:path>
              <a:moveTo>
                <a:pt x="0" y="45720"/>
              </a:moveTo>
              <a:lnTo>
                <a:pt x="452537" y="45720"/>
              </a:lnTo>
            </a:path>
          </a:pathLst>
        </a:custGeom>
        <a:noFill/>
        <a:ln w="6350" cap="flat" cmpd="sng" algn="in">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13971" y="1082220"/>
        <a:ext cx="24156" cy="4831"/>
      </dsp:txXfrm>
    </dsp:sp>
    <dsp:sp modelId="{625D332D-3694-4CA8-B388-DD1871717BE0}">
      <dsp:nvSpPr>
        <dsp:cNvPr id="0" name=""/>
        <dsp:cNvSpPr/>
      </dsp:nvSpPr>
      <dsp:spPr>
        <a:xfrm>
          <a:off x="983" y="454456"/>
          <a:ext cx="2100597" cy="1260358"/>
        </a:xfrm>
        <a:prstGeom prst="rect">
          <a:avLst/>
        </a:prstGeom>
        <a:solidFill>
          <a:schemeClr val="accent4">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931" tIns="108044" rIns="102931" bIns="108044" numCol="1" spcCol="1270" anchor="ctr" anchorCtr="0">
          <a:noAutofit/>
        </a:bodyPr>
        <a:lstStyle/>
        <a:p>
          <a:pPr marL="0" lvl="0" indent="0" algn="ctr" defTabSz="533400">
            <a:lnSpc>
              <a:spcPct val="90000"/>
            </a:lnSpc>
            <a:spcBef>
              <a:spcPct val="0"/>
            </a:spcBef>
            <a:spcAft>
              <a:spcPct val="35000"/>
            </a:spcAft>
            <a:buNone/>
          </a:pPr>
          <a:r>
            <a:rPr lang="en-US" sz="1200" b="0" i="0" kern="1200"/>
            <a:t>Go into coreutils-8.29 directory. This is what you just unzipped.</a:t>
          </a:r>
          <a:endParaRPr lang="en-US" sz="1200" kern="1200"/>
        </a:p>
      </dsp:txBody>
      <dsp:txXfrm>
        <a:off x="983" y="454456"/>
        <a:ext cx="2100597" cy="1260358"/>
      </dsp:txXfrm>
    </dsp:sp>
    <dsp:sp modelId="{AA8F4F93-08CE-43A9-80F5-43C647E020AB}">
      <dsp:nvSpPr>
        <dsp:cNvPr id="0" name=""/>
        <dsp:cNvSpPr/>
      </dsp:nvSpPr>
      <dsp:spPr>
        <a:xfrm>
          <a:off x="1051282" y="1713014"/>
          <a:ext cx="2583734" cy="452537"/>
        </a:xfrm>
        <a:custGeom>
          <a:avLst/>
          <a:gdLst/>
          <a:ahLst/>
          <a:cxnLst/>
          <a:rect l="0" t="0" r="0" b="0"/>
          <a:pathLst>
            <a:path>
              <a:moveTo>
                <a:pt x="2583734" y="0"/>
              </a:moveTo>
              <a:lnTo>
                <a:pt x="2583734" y="243368"/>
              </a:lnTo>
              <a:lnTo>
                <a:pt x="0" y="243368"/>
              </a:lnTo>
              <a:lnTo>
                <a:pt x="0" y="452537"/>
              </a:lnTo>
            </a:path>
          </a:pathLst>
        </a:custGeom>
        <a:noFill/>
        <a:ln w="6350" cap="flat" cmpd="sng" algn="in">
          <a:solidFill>
            <a:schemeClr val="accent4">
              <a:hueOff val="2557069"/>
              <a:satOff val="-5949"/>
              <a:lumOff val="-98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7437" y="1936867"/>
        <a:ext cx="131425" cy="4831"/>
      </dsp:txXfrm>
    </dsp:sp>
    <dsp:sp modelId="{A88C66A4-96A0-4338-B004-D1518DE878FE}">
      <dsp:nvSpPr>
        <dsp:cNvPr id="0" name=""/>
        <dsp:cNvSpPr/>
      </dsp:nvSpPr>
      <dsp:spPr>
        <a:xfrm>
          <a:off x="2584718" y="454456"/>
          <a:ext cx="2100597" cy="1260358"/>
        </a:xfrm>
        <a:prstGeom prst="rect">
          <a:avLst/>
        </a:prstGeom>
        <a:solidFill>
          <a:schemeClr val="accent4">
            <a:hueOff val="1917802"/>
            <a:satOff val="-4462"/>
            <a:lumOff val="-735"/>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931" tIns="108044" rIns="102931" bIns="108044" numCol="1" spcCol="1270" anchor="ctr" anchorCtr="0">
          <a:noAutofit/>
        </a:bodyPr>
        <a:lstStyle/>
        <a:p>
          <a:pPr marL="0" lvl="0" indent="0" algn="ctr" defTabSz="533400">
            <a:lnSpc>
              <a:spcPct val="90000"/>
            </a:lnSpc>
            <a:spcBef>
              <a:spcPct val="0"/>
            </a:spcBef>
            <a:spcAft>
              <a:spcPct val="35000"/>
            </a:spcAft>
            <a:buNone/>
          </a:pPr>
          <a:r>
            <a:rPr lang="en-US" sz="1200" b="0" i="0" kern="1200"/>
            <a:t>Read the INSTALL file on how to configure “make”, especially </a:t>
          </a:r>
          <a:r>
            <a:rPr lang="en-US" sz="1200" b="1" i="0" kern="1200"/>
            <a:t>--prefix </a:t>
          </a:r>
          <a:r>
            <a:rPr lang="en-US" sz="1200" b="0" i="0" kern="1200"/>
            <a:t>flag</a:t>
          </a:r>
          <a:endParaRPr lang="en-US" sz="1200" kern="1200"/>
        </a:p>
      </dsp:txBody>
      <dsp:txXfrm>
        <a:off x="2584718" y="454456"/>
        <a:ext cx="2100597" cy="1260358"/>
      </dsp:txXfrm>
    </dsp:sp>
    <dsp:sp modelId="{6989DB6F-CAE5-40D8-AF0C-DB6F6C1D29ED}">
      <dsp:nvSpPr>
        <dsp:cNvPr id="0" name=""/>
        <dsp:cNvSpPr/>
      </dsp:nvSpPr>
      <dsp:spPr>
        <a:xfrm>
          <a:off x="2099781" y="2782411"/>
          <a:ext cx="452537" cy="91440"/>
        </a:xfrm>
        <a:custGeom>
          <a:avLst/>
          <a:gdLst/>
          <a:ahLst/>
          <a:cxnLst/>
          <a:rect l="0" t="0" r="0" b="0"/>
          <a:pathLst>
            <a:path>
              <a:moveTo>
                <a:pt x="0" y="45720"/>
              </a:moveTo>
              <a:lnTo>
                <a:pt x="452537" y="45720"/>
              </a:lnTo>
            </a:path>
          </a:pathLst>
        </a:custGeom>
        <a:noFill/>
        <a:ln w="6350" cap="flat" cmpd="sng" algn="in">
          <a:solidFill>
            <a:schemeClr val="accent4">
              <a:hueOff val="5114139"/>
              <a:satOff val="-11899"/>
              <a:lumOff val="-196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13971" y="2825715"/>
        <a:ext cx="24156" cy="4831"/>
      </dsp:txXfrm>
    </dsp:sp>
    <dsp:sp modelId="{C94DF160-8148-4150-A670-79C80F6564B1}">
      <dsp:nvSpPr>
        <dsp:cNvPr id="0" name=""/>
        <dsp:cNvSpPr/>
      </dsp:nvSpPr>
      <dsp:spPr>
        <a:xfrm>
          <a:off x="983" y="2197952"/>
          <a:ext cx="2100597" cy="1260358"/>
        </a:xfrm>
        <a:prstGeom prst="rect">
          <a:avLst/>
        </a:prstGeom>
        <a:solidFill>
          <a:schemeClr val="accent4">
            <a:hueOff val="3835604"/>
            <a:satOff val="-8924"/>
            <a:lumOff val="-147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931" tIns="108044" rIns="102931" bIns="108044" numCol="1" spcCol="1270" anchor="ctr" anchorCtr="0">
          <a:noAutofit/>
        </a:bodyPr>
        <a:lstStyle/>
        <a:p>
          <a:pPr marL="0" lvl="0" indent="0" algn="ctr" defTabSz="533400">
            <a:lnSpc>
              <a:spcPct val="90000"/>
            </a:lnSpc>
            <a:spcBef>
              <a:spcPct val="0"/>
            </a:spcBef>
            <a:spcAft>
              <a:spcPct val="35000"/>
            </a:spcAft>
            <a:buNone/>
          </a:pPr>
          <a:r>
            <a:rPr lang="en-US" sz="1200" b="0" i="0" kern="1200" dirty="0"/>
            <a:t>Run the configure script using the prefix flag so that when everything is done, </a:t>
          </a:r>
          <a:r>
            <a:rPr lang="en-US" sz="1200" b="0" i="0" kern="1200" dirty="0" err="1"/>
            <a:t>coreutils</a:t>
          </a:r>
          <a:r>
            <a:rPr lang="en-US" sz="1200" b="0" i="0" kern="1200" dirty="0"/>
            <a:t> will be installed in the directory ~/</a:t>
          </a:r>
          <a:r>
            <a:rPr lang="en-US" sz="1200" b="0" i="0" kern="1200" dirty="0" err="1"/>
            <a:t>coreutilsInstall</a:t>
          </a:r>
          <a:r>
            <a:rPr lang="en-US" sz="1200" b="0" i="0" kern="1200" dirty="0"/>
            <a:t> </a:t>
          </a:r>
          <a:endParaRPr lang="en-US" sz="1200" kern="1200" dirty="0"/>
        </a:p>
      </dsp:txBody>
      <dsp:txXfrm>
        <a:off x="983" y="2197952"/>
        <a:ext cx="2100597" cy="1260358"/>
      </dsp:txXfrm>
    </dsp:sp>
    <dsp:sp modelId="{BF1D5DBF-E9E3-4366-873D-7A3B5F921991}">
      <dsp:nvSpPr>
        <dsp:cNvPr id="0" name=""/>
        <dsp:cNvSpPr/>
      </dsp:nvSpPr>
      <dsp:spPr>
        <a:xfrm>
          <a:off x="1051282" y="3456510"/>
          <a:ext cx="2583734" cy="452537"/>
        </a:xfrm>
        <a:custGeom>
          <a:avLst/>
          <a:gdLst/>
          <a:ahLst/>
          <a:cxnLst/>
          <a:rect l="0" t="0" r="0" b="0"/>
          <a:pathLst>
            <a:path>
              <a:moveTo>
                <a:pt x="2583734" y="0"/>
              </a:moveTo>
              <a:lnTo>
                <a:pt x="2583734" y="243368"/>
              </a:lnTo>
              <a:lnTo>
                <a:pt x="0" y="243368"/>
              </a:lnTo>
              <a:lnTo>
                <a:pt x="0" y="452537"/>
              </a:lnTo>
            </a:path>
          </a:pathLst>
        </a:custGeom>
        <a:noFill/>
        <a:ln w="6350" cap="flat" cmpd="sng" algn="in">
          <a:solidFill>
            <a:schemeClr val="accent4">
              <a:hueOff val="7671208"/>
              <a:satOff val="-17848"/>
              <a:lumOff val="-294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7437" y="3680363"/>
        <a:ext cx="131425" cy="4831"/>
      </dsp:txXfrm>
    </dsp:sp>
    <dsp:sp modelId="{5A3C635C-8D65-493E-BEA6-7B96C64433B6}">
      <dsp:nvSpPr>
        <dsp:cNvPr id="0" name=""/>
        <dsp:cNvSpPr/>
      </dsp:nvSpPr>
      <dsp:spPr>
        <a:xfrm>
          <a:off x="2584718" y="2197952"/>
          <a:ext cx="2100597" cy="1260358"/>
        </a:xfrm>
        <a:prstGeom prst="rect">
          <a:avLst/>
        </a:prstGeom>
        <a:solidFill>
          <a:schemeClr val="accent4">
            <a:hueOff val="5753406"/>
            <a:satOff val="-13386"/>
            <a:lumOff val="-2205"/>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931" tIns="108044" rIns="102931" bIns="108044" numCol="1" spcCol="1270" anchor="ctr" anchorCtr="0">
          <a:noAutofit/>
        </a:bodyPr>
        <a:lstStyle/>
        <a:p>
          <a:pPr marL="0" lvl="0" indent="0" algn="ctr" defTabSz="533400">
            <a:lnSpc>
              <a:spcPct val="90000"/>
            </a:lnSpc>
            <a:spcBef>
              <a:spcPct val="0"/>
            </a:spcBef>
            <a:spcAft>
              <a:spcPct val="35000"/>
            </a:spcAft>
            <a:buNone/>
          </a:pPr>
          <a:r>
            <a:rPr lang="en-US" sz="1200" b="0" i="0" kern="1200"/>
            <a:t>Compile it: make</a:t>
          </a:r>
          <a:endParaRPr lang="en-US" sz="1200" kern="1200"/>
        </a:p>
      </dsp:txBody>
      <dsp:txXfrm>
        <a:off x="2584718" y="2197952"/>
        <a:ext cx="2100597" cy="1260358"/>
      </dsp:txXfrm>
    </dsp:sp>
    <dsp:sp modelId="{B9EFD334-5096-4DC4-88F0-F9A3C70852C3}">
      <dsp:nvSpPr>
        <dsp:cNvPr id="0" name=""/>
        <dsp:cNvSpPr/>
      </dsp:nvSpPr>
      <dsp:spPr>
        <a:xfrm>
          <a:off x="983" y="3941448"/>
          <a:ext cx="2100597" cy="1260358"/>
        </a:xfrm>
        <a:prstGeom prst="rect">
          <a:avLst/>
        </a:prstGeom>
        <a:solidFill>
          <a:schemeClr val="accent4">
            <a:hueOff val="7671208"/>
            <a:satOff val="-17848"/>
            <a:lumOff val="-294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931" tIns="108044" rIns="102931" bIns="108044" numCol="1" spcCol="1270" anchor="t" anchorCtr="0">
          <a:noAutofit/>
        </a:bodyPr>
        <a:lstStyle/>
        <a:p>
          <a:pPr marL="0" lvl="0" indent="0" algn="l" defTabSz="533400">
            <a:lnSpc>
              <a:spcPct val="90000"/>
            </a:lnSpc>
            <a:spcBef>
              <a:spcPct val="0"/>
            </a:spcBef>
            <a:spcAft>
              <a:spcPct val="35000"/>
            </a:spcAft>
            <a:buNone/>
          </a:pPr>
          <a:r>
            <a:rPr lang="en-US" sz="1200" b="0" i="0" kern="1200" dirty="0"/>
            <a:t>Install it: make install (won’t work on Linux server without proper prefix!)</a:t>
          </a:r>
          <a:endParaRPr lang="en-US" sz="1200" kern="1200" dirty="0"/>
        </a:p>
        <a:p>
          <a:pPr marL="171450" lvl="1" indent="-171450" algn="l" defTabSz="711200">
            <a:lnSpc>
              <a:spcPct val="90000"/>
            </a:lnSpc>
            <a:spcBef>
              <a:spcPct val="0"/>
            </a:spcBef>
            <a:spcAft>
              <a:spcPct val="15000"/>
            </a:spcAft>
            <a:buChar char="•"/>
          </a:pPr>
          <a:r>
            <a:rPr lang="en-US" sz="1600" b="0" i="0" kern="1200" dirty="0"/>
            <a:t>Why?</a:t>
          </a:r>
          <a:endParaRPr lang="en-US" sz="1600" kern="1200" dirty="0"/>
        </a:p>
      </dsp:txBody>
      <dsp:txXfrm>
        <a:off x="983" y="3941448"/>
        <a:ext cx="2100597" cy="126035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F68D4-874F-4F78-ABF5-EDA81E54EE5F}">
      <dsp:nvSpPr>
        <dsp:cNvPr id="0" name=""/>
        <dsp:cNvSpPr/>
      </dsp:nvSpPr>
      <dsp:spPr>
        <a:xfrm>
          <a:off x="0" y="3413854"/>
          <a:ext cx="4686300" cy="2239858"/>
        </a:xfrm>
        <a:prstGeom prst="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0" i="0" kern="1200" baseline="0"/>
            <a:t>If you just type $ ls at CLI it won’t run ‘ls’ in coreutils 8.29</a:t>
          </a:r>
          <a:endParaRPr lang="en-US" sz="2800" kern="1200"/>
        </a:p>
      </dsp:txBody>
      <dsp:txXfrm>
        <a:off x="0" y="3413854"/>
        <a:ext cx="4686300" cy="1209523"/>
      </dsp:txXfrm>
    </dsp:sp>
    <dsp:sp modelId="{9970CB6F-79D3-48C5-B081-4DD04FD7AE17}">
      <dsp:nvSpPr>
        <dsp:cNvPr id="0" name=""/>
        <dsp:cNvSpPr/>
      </dsp:nvSpPr>
      <dsp:spPr>
        <a:xfrm>
          <a:off x="0" y="4578580"/>
          <a:ext cx="2343150" cy="1030334"/>
        </a:xfrm>
        <a:prstGeom prst="rect">
          <a:avLst/>
        </a:prstGeom>
        <a:solidFill>
          <a:schemeClr val="accent3">
            <a:tint val="40000"/>
            <a:alpha val="90000"/>
            <a:hueOff val="0"/>
            <a:satOff val="0"/>
            <a:lumOff val="0"/>
            <a:alphaOff val="0"/>
          </a:schemeClr>
        </a:solidFill>
        <a:ln w="12700"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b="0" i="0" kern="1200" baseline="0"/>
            <a:t>Why? Shell looks for /bin/ls</a:t>
          </a:r>
          <a:endParaRPr lang="en-US" sz="1700" kern="1200"/>
        </a:p>
      </dsp:txBody>
      <dsp:txXfrm>
        <a:off x="0" y="4578580"/>
        <a:ext cx="2343150" cy="1030334"/>
      </dsp:txXfrm>
    </dsp:sp>
    <dsp:sp modelId="{46B1CFF4-7770-4F5F-A6B1-C91BFBC63923}">
      <dsp:nvSpPr>
        <dsp:cNvPr id="0" name=""/>
        <dsp:cNvSpPr/>
      </dsp:nvSpPr>
      <dsp:spPr>
        <a:xfrm>
          <a:off x="2343150" y="4578580"/>
          <a:ext cx="2343150" cy="1030334"/>
        </a:xfrm>
        <a:prstGeom prst="rect">
          <a:avLst/>
        </a:prstGeom>
        <a:solidFill>
          <a:schemeClr val="accent3">
            <a:tint val="40000"/>
            <a:alpha val="90000"/>
            <a:hueOff val="7992497"/>
            <a:satOff val="-36061"/>
            <a:lumOff val="-3588"/>
            <a:alphaOff val="0"/>
          </a:schemeClr>
        </a:solidFill>
        <a:ln w="12700" cap="flat" cmpd="sng" algn="in">
          <a:solidFill>
            <a:schemeClr val="accent3">
              <a:tint val="40000"/>
              <a:alpha val="90000"/>
              <a:hueOff val="7992497"/>
              <a:satOff val="-36061"/>
              <a:lumOff val="-3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t" anchorCtr="0">
          <a:noAutofit/>
        </a:bodyPr>
        <a:lstStyle/>
        <a:p>
          <a:pPr marL="0" lvl="0" indent="0" algn="l" defTabSz="755650">
            <a:lnSpc>
              <a:spcPct val="90000"/>
            </a:lnSpc>
            <a:spcBef>
              <a:spcPct val="0"/>
            </a:spcBef>
            <a:spcAft>
              <a:spcPct val="35000"/>
            </a:spcAft>
            <a:buNone/>
          </a:pPr>
          <a:r>
            <a:rPr lang="en-US" sz="1700" b="0" i="0" kern="1200" baseline="0"/>
            <a:t>To use coreutils 8.29: $ ./ls </a:t>
          </a:r>
          <a:endParaRPr lang="en-US" sz="1700" kern="1200"/>
        </a:p>
        <a:p>
          <a:pPr marL="114300" lvl="1" indent="-114300" algn="l" defTabSz="577850">
            <a:lnSpc>
              <a:spcPct val="90000"/>
            </a:lnSpc>
            <a:spcBef>
              <a:spcPct val="0"/>
            </a:spcBef>
            <a:spcAft>
              <a:spcPct val="15000"/>
            </a:spcAft>
            <a:buChar char="•"/>
          </a:pPr>
          <a:r>
            <a:rPr lang="en-US" sz="1300" b="0" i="0" kern="1200" baseline="0"/>
            <a:t>This manually runs the executable in this directory</a:t>
          </a:r>
          <a:endParaRPr lang="en-US" sz="1300" kern="1200"/>
        </a:p>
      </dsp:txBody>
      <dsp:txXfrm>
        <a:off x="2343150" y="4578580"/>
        <a:ext cx="2343150" cy="1030334"/>
      </dsp:txXfrm>
    </dsp:sp>
    <dsp:sp modelId="{94E1B141-246C-4AE1-83F5-F2A3A5A3B9B6}">
      <dsp:nvSpPr>
        <dsp:cNvPr id="0" name=""/>
        <dsp:cNvSpPr/>
      </dsp:nvSpPr>
      <dsp:spPr>
        <a:xfrm rot="10800000">
          <a:off x="0" y="2550"/>
          <a:ext cx="4686300" cy="3444901"/>
        </a:xfrm>
        <a:prstGeom prst="upArrowCallout">
          <a:avLst/>
        </a:prstGeom>
        <a:solidFill>
          <a:schemeClr val="accent3">
            <a:hueOff val="7775480"/>
            <a:satOff val="-31270"/>
            <a:lumOff val="-1176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t>Reproduce the bug by running the version of ‘ls -a -A ’ in </a:t>
          </a:r>
          <a:r>
            <a:rPr lang="en-US" sz="2800" b="0" i="0" kern="1200" baseline="0" dirty="0" err="1"/>
            <a:t>coreutils</a:t>
          </a:r>
          <a:r>
            <a:rPr lang="en-US" sz="2800" b="0" i="0" kern="1200" baseline="0" dirty="0"/>
            <a:t> 8.29</a:t>
          </a:r>
          <a:endParaRPr lang="en-US" sz="2800" kern="1200" dirty="0"/>
        </a:p>
      </dsp:txBody>
      <dsp:txXfrm rot="10800000">
        <a:off x="0" y="2550"/>
        <a:ext cx="4686300" cy="223839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01AF3-7C63-44A8-BE1A-43817BF29C3A}">
      <dsp:nvSpPr>
        <dsp:cNvPr id="0" name=""/>
        <dsp:cNvSpPr/>
      </dsp:nvSpPr>
      <dsp:spPr>
        <a:xfrm>
          <a:off x="1025" y="1226993"/>
          <a:ext cx="2185968" cy="1311580"/>
        </a:xfrm>
        <a:prstGeom prst="roundRect">
          <a:avLst>
            <a:gd name="adj" fmla="val 10000"/>
          </a:avLst>
        </a:prstGeom>
        <a:solidFill>
          <a:schemeClr val="accent2">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baseline="0" dirty="0"/>
            <a:t>cd coreutils-8.29</a:t>
          </a:r>
          <a:endParaRPr lang="en-US" sz="1800" kern="1200" dirty="0"/>
        </a:p>
      </dsp:txBody>
      <dsp:txXfrm>
        <a:off x="39440" y="1265408"/>
        <a:ext cx="2109138" cy="1234750"/>
      </dsp:txXfrm>
    </dsp:sp>
    <dsp:sp modelId="{58311B58-4DCD-4C9C-B524-B850BDA3E84E}">
      <dsp:nvSpPr>
        <dsp:cNvPr id="0" name=""/>
        <dsp:cNvSpPr/>
      </dsp:nvSpPr>
      <dsp:spPr>
        <a:xfrm>
          <a:off x="2379358" y="1611724"/>
          <a:ext cx="463425" cy="54212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379358" y="1720148"/>
        <a:ext cx="324398" cy="325272"/>
      </dsp:txXfrm>
    </dsp:sp>
    <dsp:sp modelId="{D22935CE-E060-499F-8E28-729CFD28936C}">
      <dsp:nvSpPr>
        <dsp:cNvPr id="0" name=""/>
        <dsp:cNvSpPr/>
      </dsp:nvSpPr>
      <dsp:spPr>
        <a:xfrm>
          <a:off x="3061380" y="1226993"/>
          <a:ext cx="2185968" cy="1311580"/>
        </a:xfrm>
        <a:prstGeom prst="roundRect">
          <a:avLst>
            <a:gd name="adj" fmla="val 10000"/>
          </a:avLst>
        </a:prstGeom>
        <a:solidFill>
          <a:schemeClr val="accent3">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baseline="0"/>
            <a:t>vim or emacs patch_file: copy and paste the patch content</a:t>
          </a:r>
          <a:endParaRPr lang="en-US" sz="1800" kern="1200"/>
        </a:p>
      </dsp:txBody>
      <dsp:txXfrm>
        <a:off x="3099795" y="1265408"/>
        <a:ext cx="2109138" cy="1234750"/>
      </dsp:txXfrm>
    </dsp:sp>
    <dsp:sp modelId="{A990643B-5397-4E46-8C2A-7F487F77C5CB}">
      <dsp:nvSpPr>
        <dsp:cNvPr id="0" name=""/>
        <dsp:cNvSpPr/>
      </dsp:nvSpPr>
      <dsp:spPr>
        <a:xfrm rot="5400000">
          <a:off x="3922652" y="2691592"/>
          <a:ext cx="463425" cy="54212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991729" y="2730940"/>
        <a:ext cx="325272" cy="324398"/>
      </dsp:txXfrm>
    </dsp:sp>
    <dsp:sp modelId="{8B460280-BD32-4B13-9AF0-CCB9C2543C8C}">
      <dsp:nvSpPr>
        <dsp:cNvPr id="0" name=""/>
        <dsp:cNvSpPr/>
      </dsp:nvSpPr>
      <dsp:spPr>
        <a:xfrm>
          <a:off x="3061380" y="3412962"/>
          <a:ext cx="2185968" cy="1311580"/>
        </a:xfrm>
        <a:prstGeom prst="roundRect">
          <a:avLst>
            <a:gd name="adj" fmla="val 10000"/>
          </a:avLst>
        </a:prstGeom>
        <a:solidFill>
          <a:schemeClr val="accent4">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dirty="0"/>
            <a:t>patch –</a:t>
          </a:r>
          <a:r>
            <a:rPr lang="en-US" sz="1800" b="0" i="0" kern="1200" baseline="0" dirty="0" err="1"/>
            <a:t>p</a:t>
          </a:r>
          <a:r>
            <a:rPr lang="en-US" sz="1800" b="1" i="0" kern="1200" baseline="0" dirty="0" err="1"/>
            <a:t>num</a:t>
          </a:r>
          <a:r>
            <a:rPr lang="en-US" sz="1800" b="0" i="0" kern="1200" baseline="0" dirty="0"/>
            <a:t> &lt; </a:t>
          </a:r>
          <a:r>
            <a:rPr lang="en-US" sz="1800" b="0" i="0" kern="1200" baseline="0" dirty="0" err="1"/>
            <a:t>patch_file</a:t>
          </a:r>
          <a:r>
            <a:rPr lang="en-US" sz="1800" b="0" i="0" kern="1200" baseline="0" dirty="0"/>
            <a:t>  </a:t>
          </a:r>
          <a:endParaRPr lang="en-US" sz="1800" kern="1200" dirty="0"/>
        </a:p>
        <a:p>
          <a:pPr marL="114300" lvl="1" indent="-114300" algn="l" defTabSz="622300">
            <a:lnSpc>
              <a:spcPct val="90000"/>
            </a:lnSpc>
            <a:spcBef>
              <a:spcPct val="0"/>
            </a:spcBef>
            <a:spcAft>
              <a:spcPct val="15000"/>
            </a:spcAft>
            <a:buChar char="•"/>
          </a:pPr>
          <a:r>
            <a:rPr lang="en-US" sz="1400" b="0" i="0" kern="1200" baseline="0" dirty="0"/>
            <a:t>‘man patch’ to find out what </a:t>
          </a:r>
          <a:r>
            <a:rPr lang="en-US" sz="1400" b="0" i="0" kern="1200" baseline="0" dirty="0" err="1"/>
            <a:t>p</a:t>
          </a:r>
          <a:r>
            <a:rPr lang="en-US" sz="1400" b="1" i="0" kern="1200" baseline="0" dirty="0" err="1"/>
            <a:t>num</a:t>
          </a:r>
          <a:r>
            <a:rPr lang="en-US" sz="1400" b="0" i="0" kern="1200" baseline="0" dirty="0"/>
            <a:t> does and how to use it</a:t>
          </a:r>
          <a:endParaRPr lang="en-US" sz="1400" kern="1200" dirty="0"/>
        </a:p>
      </dsp:txBody>
      <dsp:txXfrm>
        <a:off x="3099795" y="3451377"/>
        <a:ext cx="2109138" cy="1234750"/>
      </dsp:txXfrm>
    </dsp:sp>
    <dsp:sp modelId="{9D8AE521-F621-45D6-846A-679E10BC4C7C}">
      <dsp:nvSpPr>
        <dsp:cNvPr id="0" name=""/>
        <dsp:cNvSpPr/>
      </dsp:nvSpPr>
      <dsp:spPr>
        <a:xfrm rot="10800000">
          <a:off x="2405590" y="3797692"/>
          <a:ext cx="463425" cy="54212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544617" y="3906116"/>
        <a:ext cx="324398" cy="325272"/>
      </dsp:txXfrm>
    </dsp:sp>
    <dsp:sp modelId="{2AF38D7B-637D-49CC-B8E5-79B340D27AA2}">
      <dsp:nvSpPr>
        <dsp:cNvPr id="0" name=""/>
        <dsp:cNvSpPr/>
      </dsp:nvSpPr>
      <dsp:spPr>
        <a:xfrm>
          <a:off x="1025" y="3412962"/>
          <a:ext cx="2185968" cy="1311580"/>
        </a:xfrm>
        <a:prstGeom prst="roundRect">
          <a:avLst>
            <a:gd name="adj" fmla="val 10000"/>
          </a:avLst>
        </a:prstGeom>
        <a:solidFill>
          <a:schemeClr val="accent5">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baseline="0"/>
            <a:t>cd into the coreutils-8.29 directory and type make to rebuild patched ls.c. </a:t>
          </a:r>
          <a:endParaRPr lang="en-US" sz="1600" kern="1200"/>
        </a:p>
        <a:p>
          <a:pPr marL="171450" lvl="1" indent="-171450" algn="l" defTabSz="711200">
            <a:lnSpc>
              <a:spcPct val="90000"/>
            </a:lnSpc>
            <a:spcBef>
              <a:spcPct val="0"/>
            </a:spcBef>
            <a:spcAft>
              <a:spcPct val="15000"/>
            </a:spcAft>
            <a:buChar char="•"/>
          </a:pPr>
          <a:r>
            <a:rPr lang="en-US" sz="1600" b="1" i="0" u="sng" kern="1200" baseline="0" dirty="0"/>
            <a:t>Don’t install!</a:t>
          </a:r>
          <a:endParaRPr lang="en-US" sz="1600" b="1" u="sng" kern="1200" dirty="0"/>
        </a:p>
      </dsp:txBody>
      <dsp:txXfrm>
        <a:off x="39440" y="3451377"/>
        <a:ext cx="2109138" cy="123475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2B0C3-1A78-428B-BE62-BFDC108C7B29}">
      <dsp:nvSpPr>
        <dsp:cNvPr id="0" name=""/>
        <dsp:cNvSpPr/>
      </dsp:nvSpPr>
      <dsp:spPr>
        <a:xfrm>
          <a:off x="803913" y="147880"/>
          <a:ext cx="846719" cy="8467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5000" b="-5000"/>
          </a:stretch>
        </a:blipFill>
        <a:ln>
          <a:noFill/>
        </a:ln>
        <a:effectLst/>
      </dsp:spPr>
      <dsp:style>
        <a:lnRef idx="0">
          <a:scrgbClr r="0" g="0" b="0"/>
        </a:lnRef>
        <a:fillRef idx="3">
          <a:scrgbClr r="0" g="0" b="0"/>
        </a:fillRef>
        <a:effectRef idx="2">
          <a:scrgbClr r="0" g="0" b="0"/>
        </a:effectRef>
        <a:fontRef idx="minor">
          <a:schemeClr val="lt1"/>
        </a:fontRef>
      </dsp:style>
    </dsp:sp>
    <dsp:sp modelId="{8D9CFA02-5854-4362-BEEF-E501FD11C3AE}">
      <dsp:nvSpPr>
        <dsp:cNvPr id="0" name=""/>
        <dsp:cNvSpPr/>
      </dsp:nvSpPr>
      <dsp:spPr>
        <a:xfrm>
          <a:off x="6802" y="1120565"/>
          <a:ext cx="2419197" cy="362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b="0" i="0" kern="1200"/>
            <a:t>Test the following:</a:t>
          </a:r>
          <a:endParaRPr lang="en-US" sz="2300" kern="1200"/>
        </a:p>
      </dsp:txBody>
      <dsp:txXfrm>
        <a:off x="6802" y="1120565"/>
        <a:ext cx="2419197" cy="362879"/>
      </dsp:txXfrm>
    </dsp:sp>
    <dsp:sp modelId="{88E8A18D-D2FD-46B6-8985-74C17F355126}">
      <dsp:nvSpPr>
        <dsp:cNvPr id="0" name=""/>
        <dsp:cNvSpPr/>
      </dsp:nvSpPr>
      <dsp:spPr>
        <a:xfrm>
          <a:off x="6802" y="1547689"/>
          <a:ext cx="2419197" cy="180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dirty="0"/>
            <a:t>Modified ls works</a:t>
          </a:r>
          <a:endParaRPr lang="en-US" sz="1700" kern="1200" dirty="0"/>
        </a:p>
        <a:p>
          <a:pPr marL="0" lvl="0" indent="0" algn="ctr" defTabSz="755650">
            <a:lnSpc>
              <a:spcPct val="100000"/>
            </a:lnSpc>
            <a:spcBef>
              <a:spcPct val="0"/>
            </a:spcBef>
            <a:spcAft>
              <a:spcPct val="35000"/>
            </a:spcAft>
            <a:buNone/>
          </a:pPr>
          <a:r>
            <a:rPr lang="en-US" sz="1700" b="0" i="0" kern="1200" dirty="0"/>
            <a:t>Installed unmodified ls does NOT work</a:t>
          </a:r>
          <a:endParaRPr lang="en-US" sz="1700" kern="1200" dirty="0"/>
        </a:p>
      </dsp:txBody>
      <dsp:txXfrm>
        <a:off x="6802" y="1547689"/>
        <a:ext cx="2419197" cy="1800240"/>
      </dsp:txXfrm>
    </dsp:sp>
    <dsp:sp modelId="{CFD8ED86-0E58-4DFA-99CF-2E07AB54E433}">
      <dsp:nvSpPr>
        <dsp:cNvPr id="0" name=""/>
        <dsp:cNvSpPr/>
      </dsp:nvSpPr>
      <dsp:spPr>
        <a:xfrm>
          <a:off x="3635599" y="135721"/>
          <a:ext cx="846719" cy="8467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5000" b="-5000"/>
          </a:stretch>
        </a:blipFill>
        <a:ln>
          <a:noFill/>
        </a:ln>
        <a:effectLst/>
      </dsp:spPr>
      <dsp:style>
        <a:lnRef idx="0">
          <a:scrgbClr r="0" g="0" b="0"/>
        </a:lnRef>
        <a:fillRef idx="3">
          <a:scrgbClr r="0" g="0" b="0"/>
        </a:fillRef>
        <a:effectRef idx="2">
          <a:scrgbClr r="0" g="0" b="0"/>
        </a:effectRef>
        <a:fontRef idx="minor">
          <a:schemeClr val="lt1"/>
        </a:fontRef>
      </dsp:style>
    </dsp:sp>
    <dsp:sp modelId="{4ED26C44-3C85-4E8E-BE0C-25EC07455336}">
      <dsp:nvSpPr>
        <dsp:cNvPr id="0" name=""/>
        <dsp:cNvSpPr/>
      </dsp:nvSpPr>
      <dsp:spPr>
        <a:xfrm>
          <a:off x="2849360" y="1120565"/>
          <a:ext cx="2419197" cy="362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b="0" i="0" kern="1200"/>
            <a:t>Test on:</a:t>
          </a:r>
          <a:endParaRPr lang="en-US" sz="2300" kern="1200"/>
        </a:p>
      </dsp:txBody>
      <dsp:txXfrm>
        <a:off x="2849360" y="1120565"/>
        <a:ext cx="2419197" cy="362879"/>
      </dsp:txXfrm>
    </dsp:sp>
    <dsp:sp modelId="{3B09E3C4-6EEB-441D-9E80-30D9AE67D3C8}">
      <dsp:nvSpPr>
        <dsp:cNvPr id="0" name=""/>
        <dsp:cNvSpPr/>
      </dsp:nvSpPr>
      <dsp:spPr>
        <a:xfrm>
          <a:off x="2849360" y="1547689"/>
          <a:ext cx="2419197" cy="180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Empty directory	</a:t>
          </a:r>
        </a:p>
        <a:p>
          <a:pPr marL="0" lvl="0" indent="0" algn="l" defTabSz="755650">
            <a:lnSpc>
              <a:spcPct val="100000"/>
            </a:lnSpc>
            <a:spcBef>
              <a:spcPct val="0"/>
            </a:spcBef>
            <a:spcAft>
              <a:spcPct val="35000"/>
            </a:spcAft>
            <a:buNone/>
          </a:pPr>
          <a:r>
            <a:rPr lang="en-US" sz="1700" b="0" i="0" kern="1200"/>
            <a:t>Directory containing a hidden file</a:t>
          </a:r>
          <a:endParaRPr lang="en-US" sz="1700" kern="1200"/>
        </a:p>
        <a:p>
          <a:pPr marL="171450" lvl="1" indent="-171450" algn="l" defTabSz="755650">
            <a:lnSpc>
              <a:spcPct val="90000"/>
            </a:lnSpc>
            <a:spcBef>
              <a:spcPct val="0"/>
            </a:spcBef>
            <a:spcAft>
              <a:spcPct val="15000"/>
            </a:spcAft>
            <a:buChar char="•"/>
          </a:pPr>
          <a:r>
            <a:rPr lang="en-US" sz="1700" kern="1200"/>
            <a:t>With just –a, with just –A </a:t>
          </a:r>
        </a:p>
        <a:p>
          <a:pPr marL="171450" lvl="1" indent="-171450" algn="l" defTabSz="755650">
            <a:lnSpc>
              <a:spcPct val="90000"/>
            </a:lnSpc>
            <a:spcBef>
              <a:spcPct val="0"/>
            </a:spcBef>
            <a:spcAft>
              <a:spcPct val="15000"/>
            </a:spcAft>
            <a:buChar char="•"/>
          </a:pPr>
          <a:r>
            <a:rPr lang="en-US" sz="1700" kern="1200"/>
            <a:t>With –aA</a:t>
          </a:r>
        </a:p>
        <a:p>
          <a:pPr marL="171450" lvl="1" indent="-171450" algn="l" defTabSz="755650">
            <a:lnSpc>
              <a:spcPct val="90000"/>
            </a:lnSpc>
            <a:spcBef>
              <a:spcPct val="0"/>
            </a:spcBef>
            <a:spcAft>
              <a:spcPct val="15000"/>
            </a:spcAft>
            <a:buChar char="•"/>
          </a:pPr>
          <a:r>
            <a:rPr lang="en-US" sz="1700" kern="1200"/>
            <a:t>With –Aa</a:t>
          </a:r>
        </a:p>
      </dsp:txBody>
      <dsp:txXfrm>
        <a:off x="2849360" y="1547689"/>
        <a:ext cx="2419197" cy="1800240"/>
      </dsp:txXfrm>
    </dsp:sp>
    <dsp:sp modelId="{A44B7DE5-AE62-4C80-AF43-C02F8135032C}">
      <dsp:nvSpPr>
        <dsp:cNvPr id="0" name=""/>
        <dsp:cNvSpPr/>
      </dsp:nvSpPr>
      <dsp:spPr>
        <a:xfrm>
          <a:off x="6478156" y="135721"/>
          <a:ext cx="846719" cy="8467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5000" b="-5000"/>
          </a:stretch>
        </a:blipFill>
        <a:ln>
          <a:noFill/>
        </a:ln>
        <a:effectLst/>
      </dsp:spPr>
      <dsp:style>
        <a:lnRef idx="0">
          <a:scrgbClr r="0" g="0" b="0"/>
        </a:lnRef>
        <a:fillRef idx="3">
          <a:scrgbClr r="0" g="0" b="0"/>
        </a:fillRef>
        <a:effectRef idx="2">
          <a:scrgbClr r="0" g="0" b="0"/>
        </a:effectRef>
        <a:fontRef idx="minor">
          <a:schemeClr val="lt1"/>
        </a:fontRef>
      </dsp:style>
    </dsp:sp>
    <dsp:sp modelId="{DE581E5E-3F97-4CFB-AAD9-7AEDA68F68AF}">
      <dsp:nvSpPr>
        <dsp:cNvPr id="0" name=""/>
        <dsp:cNvSpPr/>
      </dsp:nvSpPr>
      <dsp:spPr>
        <a:xfrm>
          <a:off x="5691917" y="1120565"/>
          <a:ext cx="2419197" cy="362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b="0" i="0" kern="1200"/>
            <a:t>Answer Q1 and Q2</a:t>
          </a:r>
          <a:endParaRPr lang="en-US" sz="2300" kern="1200"/>
        </a:p>
      </dsp:txBody>
      <dsp:txXfrm>
        <a:off x="5691917" y="1120565"/>
        <a:ext cx="2419197" cy="362879"/>
      </dsp:txXfrm>
    </dsp:sp>
    <dsp:sp modelId="{A8D39388-3D53-4D4C-96B8-D783474C8C39}">
      <dsp:nvSpPr>
        <dsp:cNvPr id="0" name=""/>
        <dsp:cNvSpPr/>
      </dsp:nvSpPr>
      <dsp:spPr>
        <a:xfrm>
          <a:off x="5691917" y="1547689"/>
          <a:ext cx="2419197" cy="180024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23A1D-5897-4F19-840B-7B7C8AE6606D}">
      <dsp:nvSpPr>
        <dsp:cNvPr id="0" name=""/>
        <dsp:cNvSpPr/>
      </dsp:nvSpPr>
      <dsp:spPr>
        <a:xfrm>
          <a:off x="0" y="508587"/>
          <a:ext cx="4554071" cy="850500"/>
        </a:xfrm>
        <a:prstGeom prst="rect">
          <a:avLst/>
        </a:prstGeom>
        <a:solidFill>
          <a:schemeClr val="lt1">
            <a:alpha val="90000"/>
            <a:hueOff val="0"/>
            <a:satOff val="0"/>
            <a:lumOff val="0"/>
            <a:alphaOff val="0"/>
          </a:schemeClr>
        </a:solid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53447" tIns="416560" rIns="353447" bIns="142240" numCol="1" spcCol="1270" anchor="t" anchorCtr="0">
          <a:noAutofit/>
        </a:bodyPr>
        <a:lstStyle/>
        <a:p>
          <a:pPr marL="228600" lvl="1" indent="-228600" algn="l" defTabSz="889000">
            <a:lnSpc>
              <a:spcPct val="90000"/>
            </a:lnSpc>
            <a:spcBef>
              <a:spcPct val="0"/>
            </a:spcBef>
            <a:spcAft>
              <a:spcPct val="15000"/>
            </a:spcAft>
            <a:buChar char="•"/>
          </a:pPr>
          <a:r>
            <a:rPr lang="en-US" sz="2000" b="0" i="0" kern="1200" baseline="0" dirty="0"/>
            <a:t>#includes </a:t>
          </a:r>
          <a:r>
            <a:rPr lang="en-US" sz="2000" b="0" i="0" kern="1200" baseline="0" dirty="0" err="1"/>
            <a:t>cart.h</a:t>
          </a:r>
          <a:endParaRPr lang="en-US" sz="2000" kern="1200" dirty="0"/>
        </a:p>
      </dsp:txBody>
      <dsp:txXfrm>
        <a:off x="0" y="508587"/>
        <a:ext cx="4554071" cy="850500"/>
      </dsp:txXfrm>
    </dsp:sp>
    <dsp:sp modelId="{1ED2C2FD-F5CD-4A8B-828C-963C03C1E043}">
      <dsp:nvSpPr>
        <dsp:cNvPr id="0" name=""/>
        <dsp:cNvSpPr/>
      </dsp:nvSpPr>
      <dsp:spPr>
        <a:xfrm>
          <a:off x="227703" y="213387"/>
          <a:ext cx="3187849" cy="590400"/>
        </a:xfrm>
        <a:prstGeom prst="roundRect">
          <a:avLst/>
        </a:prstGeom>
        <a:gradFill rotWithShape="0">
          <a:gsLst>
            <a:gs pos="0">
              <a:schemeClr val="accent5">
                <a:hueOff val="0"/>
                <a:satOff val="0"/>
                <a:lumOff val="0"/>
                <a:alphaOff val="0"/>
                <a:tint val="100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algn="ctr"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0493" tIns="0" rIns="120493" bIns="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t>main.cpp </a:t>
          </a:r>
          <a:endParaRPr lang="en-US" sz="2000" kern="1200" dirty="0"/>
        </a:p>
      </dsp:txBody>
      <dsp:txXfrm>
        <a:off x="256524" y="242208"/>
        <a:ext cx="3130207" cy="532758"/>
      </dsp:txXfrm>
    </dsp:sp>
    <dsp:sp modelId="{86F7DA8E-9B55-4A55-910D-B40C5D970241}">
      <dsp:nvSpPr>
        <dsp:cNvPr id="0" name=""/>
        <dsp:cNvSpPr/>
      </dsp:nvSpPr>
      <dsp:spPr>
        <a:xfrm>
          <a:off x="0" y="1746972"/>
          <a:ext cx="4554071" cy="850500"/>
        </a:xfrm>
        <a:prstGeom prst="rect">
          <a:avLst/>
        </a:prstGeom>
        <a:solidFill>
          <a:schemeClr val="lt1">
            <a:alpha val="90000"/>
            <a:hueOff val="0"/>
            <a:satOff val="0"/>
            <a:lumOff val="0"/>
            <a:alphaOff val="0"/>
          </a:schemeClr>
        </a:solidFill>
        <a:ln w="6350" cap="flat" cmpd="sng" algn="in">
          <a:solidFill>
            <a:schemeClr val="accent5">
              <a:hueOff val="-7972738"/>
              <a:satOff val="6351"/>
              <a:lumOff val="-6765"/>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53447" tIns="416560" rIns="353447" bIns="142240" numCol="1" spcCol="1270" anchor="t" anchorCtr="0">
          <a:noAutofit/>
        </a:bodyPr>
        <a:lstStyle/>
        <a:p>
          <a:pPr marL="228600" lvl="1" indent="-228600" algn="l" defTabSz="889000">
            <a:lnSpc>
              <a:spcPct val="90000"/>
            </a:lnSpc>
            <a:spcBef>
              <a:spcPct val="0"/>
            </a:spcBef>
            <a:spcAft>
              <a:spcPct val="15000"/>
            </a:spcAft>
            <a:buChar char="•"/>
          </a:pPr>
          <a:r>
            <a:rPr lang="en-US" sz="2000" b="0" i="0" kern="1200" baseline="0" dirty="0"/>
            <a:t>#includes </a:t>
          </a:r>
          <a:r>
            <a:rPr lang="en-US" sz="2000" b="0" i="0" kern="1200" baseline="0" dirty="0" err="1"/>
            <a:t>lookup_item.h</a:t>
          </a:r>
          <a:r>
            <a:rPr lang="en-US" sz="2000" b="0" i="0" kern="1200" baseline="0" dirty="0"/>
            <a:t> &amp; </a:t>
          </a:r>
          <a:r>
            <a:rPr lang="en-US" sz="2000" b="0" i="0" kern="1200" baseline="0" dirty="0" err="1"/>
            <a:t>cart.h</a:t>
          </a:r>
          <a:endParaRPr lang="en-US" sz="2000" kern="1200" dirty="0"/>
        </a:p>
      </dsp:txBody>
      <dsp:txXfrm>
        <a:off x="0" y="1746972"/>
        <a:ext cx="4554071" cy="850500"/>
      </dsp:txXfrm>
    </dsp:sp>
    <dsp:sp modelId="{C3607A2C-8CC8-49A7-A0D7-B08C9753CE0A}">
      <dsp:nvSpPr>
        <dsp:cNvPr id="0" name=""/>
        <dsp:cNvSpPr/>
      </dsp:nvSpPr>
      <dsp:spPr>
        <a:xfrm>
          <a:off x="227703" y="1467087"/>
          <a:ext cx="3187849" cy="590400"/>
        </a:xfrm>
        <a:prstGeom prst="roundRect">
          <a:avLst/>
        </a:prstGeom>
        <a:gradFill rotWithShape="0">
          <a:gsLst>
            <a:gs pos="0">
              <a:schemeClr val="accent5">
                <a:hueOff val="-7972738"/>
                <a:satOff val="6351"/>
                <a:lumOff val="-6765"/>
                <a:alphaOff val="0"/>
                <a:tint val="100000"/>
                <a:satMod val="103000"/>
                <a:lumMod val="102000"/>
              </a:schemeClr>
            </a:gs>
            <a:gs pos="50000">
              <a:schemeClr val="accent5">
                <a:hueOff val="-7972738"/>
                <a:satOff val="6351"/>
                <a:lumOff val="-6765"/>
                <a:alphaOff val="0"/>
                <a:shade val="100000"/>
                <a:satMod val="110000"/>
                <a:lumMod val="100000"/>
              </a:schemeClr>
            </a:gs>
            <a:gs pos="100000">
              <a:schemeClr val="accent5">
                <a:hueOff val="-7972738"/>
                <a:satOff val="6351"/>
                <a:lumOff val="-6765"/>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algn="ctr"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0493" tIns="0" rIns="120493" bIns="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t>shop.cpp </a:t>
          </a:r>
          <a:endParaRPr lang="en-US" sz="2000" kern="1200" dirty="0"/>
        </a:p>
      </dsp:txBody>
      <dsp:txXfrm>
        <a:off x="256524" y="1495908"/>
        <a:ext cx="3130207" cy="532758"/>
      </dsp:txXfrm>
    </dsp:sp>
    <dsp:sp modelId="{E1B1CB33-CC5D-4DA9-9BF0-BB839E4447AD}">
      <dsp:nvSpPr>
        <dsp:cNvPr id="0" name=""/>
        <dsp:cNvSpPr/>
      </dsp:nvSpPr>
      <dsp:spPr>
        <a:xfrm>
          <a:off x="0" y="3015987"/>
          <a:ext cx="4554071" cy="850500"/>
        </a:xfrm>
        <a:prstGeom prst="rect">
          <a:avLst/>
        </a:prstGeom>
        <a:solidFill>
          <a:schemeClr val="lt1">
            <a:alpha val="90000"/>
            <a:hueOff val="0"/>
            <a:satOff val="0"/>
            <a:lumOff val="0"/>
            <a:alphaOff val="0"/>
          </a:schemeClr>
        </a:solidFill>
        <a:ln w="6350" cap="flat" cmpd="sng" algn="in">
          <a:solidFill>
            <a:schemeClr val="accent5">
              <a:hueOff val="-15945476"/>
              <a:satOff val="12702"/>
              <a:lumOff val="-1353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53447" tIns="416560" rIns="353447" bIns="142240" numCol="1" spcCol="1270" anchor="t" anchorCtr="0">
          <a:noAutofit/>
        </a:bodyPr>
        <a:lstStyle/>
        <a:p>
          <a:pPr marL="228600" lvl="1" indent="-228600" algn="l" defTabSz="889000">
            <a:lnSpc>
              <a:spcPct val="90000"/>
            </a:lnSpc>
            <a:spcBef>
              <a:spcPct val="0"/>
            </a:spcBef>
            <a:spcAft>
              <a:spcPct val="15000"/>
            </a:spcAft>
            <a:buChar char="•"/>
          </a:pPr>
          <a:r>
            <a:rPr lang="en-US" sz="2000" b="0" i="0" kern="1200" baseline="0" dirty="0"/>
            <a:t>#includes </a:t>
          </a:r>
          <a:r>
            <a:rPr lang="en-US" sz="2000" b="0" i="0" kern="1200" baseline="0" dirty="0" err="1"/>
            <a:t>lookup_item.h</a:t>
          </a:r>
          <a:endParaRPr lang="en-US" sz="2000" kern="1200" dirty="0"/>
        </a:p>
      </dsp:txBody>
      <dsp:txXfrm>
        <a:off x="0" y="3015987"/>
        <a:ext cx="4554071" cy="850500"/>
      </dsp:txXfrm>
    </dsp:sp>
    <dsp:sp modelId="{2E0CD97C-2F07-4C38-8597-493CDA50D5C3}">
      <dsp:nvSpPr>
        <dsp:cNvPr id="0" name=""/>
        <dsp:cNvSpPr/>
      </dsp:nvSpPr>
      <dsp:spPr>
        <a:xfrm>
          <a:off x="227703" y="2720787"/>
          <a:ext cx="3187849" cy="590400"/>
        </a:xfrm>
        <a:prstGeom prst="roundRect">
          <a:avLst/>
        </a:prstGeom>
        <a:gradFill rotWithShape="0">
          <a:gsLst>
            <a:gs pos="0">
              <a:schemeClr val="accent5">
                <a:hueOff val="-15945476"/>
                <a:satOff val="12702"/>
                <a:lumOff val="-13530"/>
                <a:alphaOff val="0"/>
                <a:tint val="100000"/>
                <a:satMod val="103000"/>
                <a:lumMod val="102000"/>
              </a:schemeClr>
            </a:gs>
            <a:gs pos="50000">
              <a:schemeClr val="accent5">
                <a:hueOff val="-15945476"/>
                <a:satOff val="12702"/>
                <a:lumOff val="-13530"/>
                <a:alphaOff val="0"/>
                <a:shade val="100000"/>
                <a:satMod val="110000"/>
                <a:lumMod val="100000"/>
              </a:schemeClr>
            </a:gs>
            <a:gs pos="100000">
              <a:schemeClr val="accent5">
                <a:hueOff val="-15945476"/>
                <a:satOff val="12702"/>
                <a:lumOff val="-1353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algn="ctr"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0493" tIns="0" rIns="120493" bIns="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t>lookup_item.cpp</a:t>
          </a:r>
          <a:endParaRPr lang="en-US" sz="2000" kern="1200" dirty="0"/>
        </a:p>
      </dsp:txBody>
      <dsp:txXfrm>
        <a:off x="256524" y="2749608"/>
        <a:ext cx="3130207"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30642-DFBC-409F-AB7F-A14E7BFFED5A}">
      <dsp:nvSpPr>
        <dsp:cNvPr id="0" name=""/>
        <dsp:cNvSpPr/>
      </dsp:nvSpPr>
      <dsp:spPr>
        <a:xfrm rot="5400000">
          <a:off x="4302542" y="-2829567"/>
          <a:ext cx="1040460" cy="6960982"/>
        </a:xfrm>
        <a:prstGeom prst="round2SameRect">
          <a:avLst/>
        </a:prstGeom>
        <a:solidFill>
          <a:schemeClr val="accent2">
            <a:alpha val="90000"/>
            <a:tint val="40000"/>
            <a:hueOff val="0"/>
            <a:satOff val="0"/>
            <a:lumOff val="0"/>
            <a:alphaOff val="0"/>
          </a:schemeClr>
        </a:solidFill>
        <a:ln w="12700"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89050">
            <a:lnSpc>
              <a:spcPct val="90000"/>
            </a:lnSpc>
            <a:spcBef>
              <a:spcPct val="0"/>
            </a:spcBef>
            <a:spcAft>
              <a:spcPct val="15000"/>
            </a:spcAft>
            <a:buNone/>
          </a:pPr>
          <a:r>
            <a:rPr lang="en-US" sz="2900" b="1" kern="1200" dirty="0">
              <a:latin typeface="Consolas" panose="020B0609020204030204" pitchFamily="49" charset="0"/>
            </a:rPr>
            <a:t>	</a:t>
          </a:r>
          <a:r>
            <a:rPr lang="en-US" sz="2400" b="1" kern="1200" dirty="0">
              <a:latin typeface="Consolas" panose="020B0609020204030204" pitchFamily="49" charset="0"/>
            </a:rPr>
            <a:t>g++ -Wall lookup_item.cpp shop.cpp main.cpp –o shop</a:t>
          </a:r>
          <a:endParaRPr lang="en-US" sz="2900" kern="1200" dirty="0">
            <a:latin typeface="Consolas" panose="020B0609020204030204" pitchFamily="49" charset="0"/>
          </a:endParaRPr>
        </a:p>
      </dsp:txBody>
      <dsp:txXfrm rot="-5400000">
        <a:off x="1342282" y="181484"/>
        <a:ext cx="6910191" cy="938878"/>
      </dsp:txXfrm>
    </dsp:sp>
    <dsp:sp modelId="{C0B9D30B-D478-432C-B16D-6B102B782A1E}">
      <dsp:nvSpPr>
        <dsp:cNvPr id="0" name=""/>
        <dsp:cNvSpPr/>
      </dsp:nvSpPr>
      <dsp:spPr>
        <a:xfrm>
          <a:off x="2536" y="0"/>
          <a:ext cx="1339744" cy="1300575"/>
        </a:xfrm>
        <a:prstGeom prst="roundRect">
          <a:avLst/>
        </a:prstGeom>
        <a:solidFill>
          <a:schemeClr val="accent2">
            <a:shade val="8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1" kern="1200" dirty="0"/>
            <a:t>Compilation Command</a:t>
          </a:r>
          <a:endParaRPr lang="en-US" sz="1600" kern="1200" dirty="0"/>
        </a:p>
      </dsp:txBody>
      <dsp:txXfrm>
        <a:off x="66025" y="63489"/>
        <a:ext cx="1212766" cy="11735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81941-52BF-4CF0-AA4E-B7898C458E80}">
      <dsp:nvSpPr>
        <dsp:cNvPr id="0" name=""/>
        <dsp:cNvSpPr/>
      </dsp:nvSpPr>
      <dsp:spPr>
        <a:xfrm>
          <a:off x="0" y="76487"/>
          <a:ext cx="2590800" cy="455715"/>
        </a:xfrm>
        <a:prstGeom prst="round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Compilation</a:t>
          </a:r>
        </a:p>
      </dsp:txBody>
      <dsp:txXfrm>
        <a:off x="22246" y="98733"/>
        <a:ext cx="2546308" cy="411223"/>
      </dsp:txXfrm>
    </dsp:sp>
    <dsp:sp modelId="{86FFCDA3-C303-4773-B8E5-512A1466FC99}">
      <dsp:nvSpPr>
        <dsp:cNvPr id="0" name=""/>
        <dsp:cNvSpPr/>
      </dsp:nvSpPr>
      <dsp:spPr>
        <a:xfrm>
          <a:off x="0" y="532202"/>
          <a:ext cx="25908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5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latin typeface="Consolas" panose="020B0609020204030204" pitchFamily="49" charset="0"/>
            </a:rPr>
            <a:t>g++ main.cpp Num.cpp</a:t>
          </a:r>
        </a:p>
      </dsp:txBody>
      <dsp:txXfrm>
        <a:off x="0" y="532202"/>
        <a:ext cx="2590800" cy="3146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457DD-494C-49BA-B324-AC96E3D9D504}">
      <dsp:nvSpPr>
        <dsp:cNvPr id="0" name=""/>
        <dsp:cNvSpPr/>
      </dsp:nvSpPr>
      <dsp:spPr>
        <a:xfrm rot="5400000">
          <a:off x="-240186" y="242202"/>
          <a:ext cx="1601241" cy="1120869"/>
        </a:xfrm>
        <a:prstGeom prst="chevron">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baseline="0"/>
            <a:t>configure</a:t>
          </a:r>
          <a:endParaRPr lang="en-US" sz="1600" kern="1200"/>
        </a:p>
      </dsp:txBody>
      <dsp:txXfrm rot="-5400000">
        <a:off x="1" y="562451"/>
        <a:ext cx="1120869" cy="480372"/>
      </dsp:txXfrm>
    </dsp:sp>
    <dsp:sp modelId="{123A05AD-219E-489A-94A1-A4172CBB18DD}">
      <dsp:nvSpPr>
        <dsp:cNvPr id="0" name=""/>
        <dsp:cNvSpPr/>
      </dsp:nvSpPr>
      <dsp:spPr>
        <a:xfrm rot="5400000">
          <a:off x="4535830" y="-3412944"/>
          <a:ext cx="1040807" cy="7870729"/>
        </a:xfrm>
        <a:prstGeom prst="round2SameRect">
          <a:avLst/>
        </a:prstGeom>
        <a:solidFill>
          <a:schemeClr val="lt2">
            <a:alpha val="90000"/>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0" i="0" kern="1200" baseline="0" dirty="0"/>
            <a:t>Script that checks details about the machine before installation</a:t>
          </a:r>
          <a:endParaRPr lang="en-US" sz="1900" kern="1200" dirty="0"/>
        </a:p>
        <a:p>
          <a:pPr marL="171450" lvl="1" indent="-171450" algn="l" defTabSz="844550">
            <a:lnSpc>
              <a:spcPct val="90000"/>
            </a:lnSpc>
            <a:spcBef>
              <a:spcPct val="0"/>
            </a:spcBef>
            <a:spcAft>
              <a:spcPct val="15000"/>
            </a:spcAft>
            <a:buChar char="•"/>
          </a:pPr>
          <a:r>
            <a:rPr lang="en-US" sz="1900" b="0" i="0" kern="1200" baseline="0" dirty="0"/>
            <a:t>Resolves dependencies between packages</a:t>
          </a:r>
          <a:endParaRPr lang="en-US" sz="1900" kern="1200" dirty="0"/>
        </a:p>
        <a:p>
          <a:pPr marL="171450" lvl="1" indent="-171450" algn="l" defTabSz="844550">
            <a:lnSpc>
              <a:spcPct val="90000"/>
            </a:lnSpc>
            <a:spcBef>
              <a:spcPct val="0"/>
            </a:spcBef>
            <a:spcAft>
              <a:spcPct val="15000"/>
            </a:spcAft>
            <a:buChar char="•"/>
          </a:pPr>
          <a:r>
            <a:rPr lang="en-US" sz="1900" b="0" i="0" kern="1200" baseline="0" dirty="0"/>
            <a:t>Creates ‘</a:t>
          </a:r>
          <a:r>
            <a:rPr lang="en-US" sz="1900" b="0" i="0" kern="1200" baseline="0" dirty="0" err="1"/>
            <a:t>Makefile</a:t>
          </a:r>
          <a:r>
            <a:rPr lang="en-US" sz="1900" b="0" i="0" kern="1200" baseline="0" dirty="0"/>
            <a:t>’</a:t>
          </a:r>
          <a:endParaRPr lang="en-US" sz="1900" kern="1200" dirty="0"/>
        </a:p>
      </dsp:txBody>
      <dsp:txXfrm rot="-5400000">
        <a:off x="1120869" y="52825"/>
        <a:ext cx="7819921" cy="939191"/>
      </dsp:txXfrm>
    </dsp:sp>
    <dsp:sp modelId="{C584ABEC-2446-42D3-B585-6921269B2B7D}">
      <dsp:nvSpPr>
        <dsp:cNvPr id="0" name=""/>
        <dsp:cNvSpPr/>
      </dsp:nvSpPr>
      <dsp:spPr>
        <a:xfrm rot="5400000">
          <a:off x="-240186" y="1649365"/>
          <a:ext cx="1601241" cy="1120869"/>
        </a:xfrm>
        <a:prstGeom prst="chevron">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baseline="0"/>
            <a:t>make</a:t>
          </a:r>
          <a:endParaRPr lang="en-US" sz="1600" kern="1200"/>
        </a:p>
      </dsp:txBody>
      <dsp:txXfrm rot="-5400000">
        <a:off x="1" y="1969614"/>
        <a:ext cx="1120869" cy="480372"/>
      </dsp:txXfrm>
    </dsp:sp>
    <dsp:sp modelId="{27BBDCD9-9A5D-49E0-A39F-418070EEB135}">
      <dsp:nvSpPr>
        <dsp:cNvPr id="0" name=""/>
        <dsp:cNvSpPr/>
      </dsp:nvSpPr>
      <dsp:spPr>
        <a:xfrm rot="5400000">
          <a:off x="4535830" y="-2005782"/>
          <a:ext cx="1040807" cy="7870729"/>
        </a:xfrm>
        <a:prstGeom prst="round2SameRect">
          <a:avLst/>
        </a:prstGeom>
        <a:solidFill>
          <a:schemeClr val="lt2">
            <a:alpha val="90000"/>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0" i="0" kern="1200" baseline="0"/>
            <a:t>Requires ‘Makefile’ to run</a:t>
          </a:r>
          <a:endParaRPr lang="en-US" sz="1900" kern="1200"/>
        </a:p>
        <a:p>
          <a:pPr marL="171450" lvl="1" indent="-171450" algn="l" defTabSz="844550">
            <a:lnSpc>
              <a:spcPct val="90000"/>
            </a:lnSpc>
            <a:spcBef>
              <a:spcPct val="0"/>
            </a:spcBef>
            <a:spcAft>
              <a:spcPct val="15000"/>
            </a:spcAft>
            <a:buChar char="•"/>
          </a:pPr>
          <a:r>
            <a:rPr lang="en-US" sz="1900" b="0" i="0" kern="1200" baseline="0"/>
            <a:t>Compiles all the program code and creates executables in current temporary directory</a:t>
          </a:r>
          <a:endParaRPr lang="en-US" sz="1900" kern="1200"/>
        </a:p>
      </dsp:txBody>
      <dsp:txXfrm rot="-5400000">
        <a:off x="1120869" y="1459987"/>
        <a:ext cx="7819921" cy="939191"/>
      </dsp:txXfrm>
    </dsp:sp>
    <dsp:sp modelId="{173038AA-57F1-4959-8B94-392E50ABC46C}">
      <dsp:nvSpPr>
        <dsp:cNvPr id="0" name=""/>
        <dsp:cNvSpPr/>
      </dsp:nvSpPr>
      <dsp:spPr>
        <a:xfrm rot="5400000">
          <a:off x="-240186" y="3056527"/>
          <a:ext cx="1601241" cy="1120869"/>
        </a:xfrm>
        <a:prstGeom prst="chevron">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baseline="0"/>
            <a:t>make install</a:t>
          </a:r>
          <a:endParaRPr lang="en-US" sz="1600" kern="1200"/>
        </a:p>
      </dsp:txBody>
      <dsp:txXfrm rot="-5400000">
        <a:off x="1" y="3376776"/>
        <a:ext cx="1120869" cy="480372"/>
      </dsp:txXfrm>
    </dsp:sp>
    <dsp:sp modelId="{8CF7633C-A082-48CD-B9E3-26B739EA1334}">
      <dsp:nvSpPr>
        <dsp:cNvPr id="0" name=""/>
        <dsp:cNvSpPr/>
      </dsp:nvSpPr>
      <dsp:spPr>
        <a:xfrm rot="5400000">
          <a:off x="4535830" y="-598619"/>
          <a:ext cx="1040807" cy="7870729"/>
        </a:xfrm>
        <a:prstGeom prst="round2SameRect">
          <a:avLst/>
        </a:prstGeom>
        <a:solidFill>
          <a:schemeClr val="lt2">
            <a:alpha val="90000"/>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0" i="0" kern="1200" baseline="0"/>
            <a:t>make utility searches for a label named install within the Makefile, and executes only that section of it</a:t>
          </a:r>
          <a:endParaRPr lang="en-US" sz="1900" kern="1200"/>
        </a:p>
        <a:p>
          <a:pPr marL="171450" lvl="1" indent="-171450" algn="l" defTabSz="844550">
            <a:lnSpc>
              <a:spcPct val="90000"/>
            </a:lnSpc>
            <a:spcBef>
              <a:spcPct val="0"/>
            </a:spcBef>
            <a:spcAft>
              <a:spcPct val="15000"/>
            </a:spcAft>
            <a:buChar char="•"/>
          </a:pPr>
          <a:r>
            <a:rPr lang="en-US" sz="1900" b="0" i="0" kern="1200" baseline="0"/>
            <a:t>executables are copied into the final directories (system directories)</a:t>
          </a:r>
          <a:endParaRPr lang="en-US" sz="1900" kern="1200"/>
        </a:p>
      </dsp:txBody>
      <dsp:txXfrm rot="-5400000">
        <a:off x="1120869" y="2867150"/>
        <a:ext cx="7819921" cy="9391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AFA95-52DA-4EE3-90FA-B853260501E7}">
      <dsp:nvSpPr>
        <dsp:cNvPr id="0" name=""/>
        <dsp:cNvSpPr/>
      </dsp:nvSpPr>
      <dsp:spPr>
        <a:xfrm>
          <a:off x="0" y="690"/>
          <a:ext cx="4686300" cy="16156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03B2F65-BA74-409C-B6CB-BD0D57C3A5D5}">
      <dsp:nvSpPr>
        <dsp:cNvPr id="0" name=""/>
        <dsp:cNvSpPr/>
      </dsp:nvSpPr>
      <dsp:spPr>
        <a:xfrm>
          <a:off x="488743" y="364218"/>
          <a:ext cx="888624" cy="888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E67AF0E-0083-4BDF-8F71-970E96A85614}">
      <dsp:nvSpPr>
        <dsp:cNvPr id="0" name=""/>
        <dsp:cNvSpPr/>
      </dsp:nvSpPr>
      <dsp:spPr>
        <a:xfrm>
          <a:off x="1866111" y="690"/>
          <a:ext cx="28201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711200">
            <a:lnSpc>
              <a:spcPct val="90000"/>
            </a:lnSpc>
            <a:spcBef>
              <a:spcPct val="0"/>
            </a:spcBef>
            <a:spcAft>
              <a:spcPct val="35000"/>
            </a:spcAft>
            <a:buNone/>
          </a:pPr>
          <a:r>
            <a:rPr lang="en-US" sz="1600" b="0" i="0" kern="1200" baseline="0"/>
            <a:t>A patch is a piece of software designed to fix problems</a:t>
          </a:r>
          <a:r>
            <a:rPr lang="en-US" sz="1600" b="0" i="0" kern="1200" baseline="30000"/>
            <a:t> </a:t>
          </a:r>
          <a:r>
            <a:rPr lang="en-US" sz="1600" b="0" i="0" kern="1200" baseline="0"/>
            <a:t>with or update a computer program</a:t>
          </a:r>
          <a:endParaRPr lang="en-US" sz="1600" kern="1200"/>
        </a:p>
      </dsp:txBody>
      <dsp:txXfrm>
        <a:off x="1866111" y="690"/>
        <a:ext cx="2820188" cy="1615680"/>
      </dsp:txXfrm>
    </dsp:sp>
    <dsp:sp modelId="{884081BC-E8DC-4069-B7A2-03F6BB1F2059}">
      <dsp:nvSpPr>
        <dsp:cNvPr id="0" name=""/>
        <dsp:cNvSpPr/>
      </dsp:nvSpPr>
      <dsp:spPr>
        <a:xfrm>
          <a:off x="0" y="2020291"/>
          <a:ext cx="4686300" cy="16156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CF6EB69-840E-4635-A452-0223225257AE}">
      <dsp:nvSpPr>
        <dsp:cNvPr id="0" name=""/>
        <dsp:cNvSpPr/>
      </dsp:nvSpPr>
      <dsp:spPr>
        <a:xfrm>
          <a:off x="488743" y="2383819"/>
          <a:ext cx="888624" cy="888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B1B99EA-B2DE-4A53-B066-AA6DEF0F09FD}">
      <dsp:nvSpPr>
        <dsp:cNvPr id="0" name=""/>
        <dsp:cNvSpPr/>
      </dsp:nvSpPr>
      <dsp:spPr>
        <a:xfrm>
          <a:off x="1866111" y="2020291"/>
          <a:ext cx="28201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711200">
            <a:lnSpc>
              <a:spcPct val="90000"/>
            </a:lnSpc>
            <a:spcBef>
              <a:spcPct val="0"/>
            </a:spcBef>
            <a:spcAft>
              <a:spcPct val="35000"/>
            </a:spcAft>
            <a:buNone/>
          </a:pPr>
          <a:r>
            <a:rPr lang="en-US" sz="1600" b="0" i="0" kern="1200" baseline="0"/>
            <a:t>It’s a diff file that includes the changes made to a file</a:t>
          </a:r>
          <a:endParaRPr lang="en-US" sz="1600" kern="1200"/>
        </a:p>
      </dsp:txBody>
      <dsp:txXfrm>
        <a:off x="1866111" y="2020291"/>
        <a:ext cx="2820188" cy="1615680"/>
      </dsp:txXfrm>
    </dsp:sp>
    <dsp:sp modelId="{7368A410-4B11-4C35-900F-CDCB96371B37}">
      <dsp:nvSpPr>
        <dsp:cNvPr id="0" name=""/>
        <dsp:cNvSpPr/>
      </dsp:nvSpPr>
      <dsp:spPr>
        <a:xfrm>
          <a:off x="0" y="4039891"/>
          <a:ext cx="4686300" cy="16156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CB1AC70-D291-4548-9346-E23B2561A707}">
      <dsp:nvSpPr>
        <dsp:cNvPr id="0" name=""/>
        <dsp:cNvSpPr/>
      </dsp:nvSpPr>
      <dsp:spPr>
        <a:xfrm>
          <a:off x="488743" y="4403420"/>
          <a:ext cx="888624" cy="888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82381E7-DA5C-4B15-8D0F-003B01B94B8A}">
      <dsp:nvSpPr>
        <dsp:cNvPr id="0" name=""/>
        <dsp:cNvSpPr/>
      </dsp:nvSpPr>
      <dsp:spPr>
        <a:xfrm>
          <a:off x="1866111" y="4039891"/>
          <a:ext cx="28201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711200">
            <a:lnSpc>
              <a:spcPct val="90000"/>
            </a:lnSpc>
            <a:spcBef>
              <a:spcPct val="0"/>
            </a:spcBef>
            <a:spcAft>
              <a:spcPct val="35000"/>
            </a:spcAft>
            <a:buNone/>
          </a:pPr>
          <a:r>
            <a:rPr lang="en-US" sz="1600" b="0" i="0" kern="1200" baseline="0"/>
            <a:t>A person who has the original (buggy) file can use the patch command with the diff file to add the changes to their original file</a:t>
          </a:r>
          <a:endParaRPr lang="en-US" sz="1600" kern="1200"/>
        </a:p>
      </dsp:txBody>
      <dsp:txXfrm>
        <a:off x="1866111" y="4039891"/>
        <a:ext cx="2820188" cy="16156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58784-EB26-4492-B242-A2C37CF0D2BC}">
      <dsp:nvSpPr>
        <dsp:cNvPr id="0" name=""/>
        <dsp:cNvSpPr/>
      </dsp:nvSpPr>
      <dsp:spPr>
        <a:xfrm>
          <a:off x="76199" y="477"/>
          <a:ext cx="5133252" cy="1012420"/>
        </a:xfrm>
        <a:prstGeom prst="homePlate">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onsolas" panose="020B0609020204030204" pitchFamily="49" charset="0"/>
            </a:rPr>
            <a:t>patch –</a:t>
          </a:r>
          <a:r>
            <a:rPr lang="en-US" sz="2400" kern="1200" dirty="0" err="1">
              <a:latin typeface="Consolas" panose="020B0609020204030204" pitchFamily="49" charset="0"/>
            </a:rPr>
            <a:t>p</a:t>
          </a:r>
          <a:r>
            <a:rPr lang="en-US" sz="2400" b="1" kern="1200" dirty="0" err="1">
              <a:latin typeface="Consolas" panose="020B0609020204030204" pitchFamily="49" charset="0"/>
            </a:rPr>
            <a:t>num</a:t>
          </a:r>
          <a:r>
            <a:rPr lang="en-US" sz="2400" kern="1200" dirty="0">
              <a:latin typeface="Consolas" panose="020B0609020204030204" pitchFamily="49" charset="0"/>
            </a:rPr>
            <a:t> &lt; </a:t>
          </a:r>
          <a:r>
            <a:rPr lang="en-US" sz="2400" kern="1200" dirty="0" err="1">
              <a:latin typeface="Consolas" panose="020B0609020204030204" pitchFamily="49" charset="0"/>
            </a:rPr>
            <a:t>patch_file</a:t>
          </a:r>
          <a:r>
            <a:rPr lang="en-US" sz="2400" kern="1200" dirty="0">
              <a:latin typeface="Consolas" panose="020B0609020204030204" pitchFamily="49" charset="0"/>
            </a:rPr>
            <a:t>  </a:t>
          </a:r>
        </a:p>
      </dsp:txBody>
      <dsp:txXfrm>
        <a:off x="76199" y="477"/>
        <a:ext cx="4880147" cy="1012420"/>
      </dsp:txXfrm>
    </dsp:sp>
    <dsp:sp modelId="{8270B978-59B7-4884-A6A7-C8F5ABCA44B2}">
      <dsp:nvSpPr>
        <dsp:cNvPr id="0" name=""/>
        <dsp:cNvSpPr/>
      </dsp:nvSpPr>
      <dsp:spPr>
        <a:xfrm>
          <a:off x="4880415" y="86533"/>
          <a:ext cx="2921188" cy="840309"/>
        </a:xfrm>
        <a:prstGeom prst="chevron">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dirty="0"/>
            <a:t>‘man patch’ to find out what </a:t>
          </a:r>
          <a:r>
            <a:rPr lang="en-US" sz="1900" b="1" kern="1200" dirty="0" err="1">
              <a:latin typeface="Consolas" panose="020B0609020204030204" pitchFamily="49" charset="0"/>
            </a:rPr>
            <a:t>pnum</a:t>
          </a:r>
          <a:r>
            <a:rPr lang="en-US" sz="1900" kern="1200" dirty="0"/>
            <a:t> does and how to use it</a:t>
          </a:r>
        </a:p>
      </dsp:txBody>
      <dsp:txXfrm>
        <a:off x="5300570" y="86533"/>
        <a:ext cx="2080879" cy="8403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6B5D2-2535-44B2-AFFA-619F541366DF}">
      <dsp:nvSpPr>
        <dsp:cNvPr id="0" name=""/>
        <dsp:cNvSpPr/>
      </dsp:nvSpPr>
      <dsp:spPr>
        <a:xfrm>
          <a:off x="0" y="80913"/>
          <a:ext cx="5867399" cy="662400"/>
        </a:xfrm>
        <a:prstGeom prst="rect">
          <a:avLst/>
        </a:prstGeom>
        <a:solidFill>
          <a:schemeClr val="accent4">
            <a:shade val="80000"/>
            <a:hueOff val="0"/>
            <a:satOff val="0"/>
            <a:lumOff val="0"/>
            <a:alphaOff val="0"/>
          </a:schemeClr>
        </a:solidFill>
        <a:ln w="12700" cap="flat" cmpd="sng" algn="in">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0" i="0" kern="1200" baseline="0" dirty="0">
              <a:latin typeface="Consolas" panose="020B0609020204030204" pitchFamily="49" charset="0"/>
            </a:rPr>
            <a:t>diff –u </a:t>
          </a:r>
          <a:r>
            <a:rPr lang="en-US" sz="2000" b="0" i="0" kern="1200" baseline="0" dirty="0" err="1">
              <a:latin typeface="Consolas" panose="020B0609020204030204" pitchFamily="49" charset="0"/>
            </a:rPr>
            <a:t>original_file</a:t>
          </a:r>
          <a:r>
            <a:rPr lang="en-US" sz="2000" b="0" i="0" kern="1200" baseline="0" dirty="0">
              <a:latin typeface="Consolas" panose="020B0609020204030204" pitchFamily="49" charset="0"/>
            </a:rPr>
            <a:t> </a:t>
          </a:r>
          <a:r>
            <a:rPr lang="en-US" sz="2000" b="0" i="0" kern="1200" baseline="0" dirty="0" err="1">
              <a:latin typeface="Consolas" panose="020B0609020204030204" pitchFamily="49" charset="0"/>
            </a:rPr>
            <a:t>modified_file</a:t>
          </a:r>
          <a:endParaRPr lang="en-US" sz="2000" kern="1200" dirty="0">
            <a:latin typeface="Consolas" panose="020B0609020204030204" pitchFamily="49" charset="0"/>
          </a:endParaRPr>
        </a:p>
      </dsp:txBody>
      <dsp:txXfrm>
        <a:off x="0" y="80913"/>
        <a:ext cx="5867399" cy="662400"/>
      </dsp:txXfrm>
    </dsp:sp>
    <dsp:sp modelId="{C36AC878-2F83-475B-9B77-7CBC24777280}">
      <dsp:nvSpPr>
        <dsp:cNvPr id="0" name=""/>
        <dsp:cNvSpPr/>
      </dsp:nvSpPr>
      <dsp:spPr>
        <a:xfrm>
          <a:off x="0" y="751467"/>
          <a:ext cx="5867399" cy="4798259"/>
        </a:xfrm>
        <a:prstGeom prst="rect">
          <a:avLst/>
        </a:prstGeom>
        <a:solidFill>
          <a:schemeClr val="accent4">
            <a:alpha val="90000"/>
            <a:tint val="40000"/>
            <a:hueOff val="0"/>
            <a:satOff val="0"/>
            <a:lumOff val="0"/>
            <a:alphaOff val="0"/>
          </a:schemeClr>
        </a:solidFill>
        <a:ln w="12700" cap="flat" cmpd="sng" algn="in">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1" i="0" kern="1200" baseline="0" dirty="0">
              <a:latin typeface="Consolas" panose="020B0609020204030204" pitchFamily="49" charset="0"/>
            </a:rPr>
            <a:t>--- path/to/</a:t>
          </a:r>
          <a:r>
            <a:rPr lang="en-US" sz="2300" b="1" i="0" kern="1200" baseline="0" dirty="0" err="1">
              <a:latin typeface="Consolas" panose="020B0609020204030204" pitchFamily="49" charset="0"/>
            </a:rPr>
            <a:t>original_file</a:t>
          </a:r>
          <a:endParaRPr lang="en-US" sz="2300" b="1" kern="1200" dirty="0">
            <a:latin typeface="Consolas" panose="020B0609020204030204" pitchFamily="49" charset="0"/>
          </a:endParaRPr>
        </a:p>
        <a:p>
          <a:pPr marL="228600" lvl="1" indent="-228600" algn="l" defTabSz="1022350">
            <a:lnSpc>
              <a:spcPct val="90000"/>
            </a:lnSpc>
            <a:spcBef>
              <a:spcPct val="0"/>
            </a:spcBef>
            <a:spcAft>
              <a:spcPct val="15000"/>
            </a:spcAft>
            <a:buChar char="•"/>
          </a:pPr>
          <a:r>
            <a:rPr lang="en-US" sz="2300" b="1" i="0" kern="1200" baseline="0" dirty="0">
              <a:latin typeface="Consolas" panose="020B0609020204030204" pitchFamily="49" charset="0"/>
            </a:rPr>
            <a:t>+++ path/to/</a:t>
          </a:r>
          <a:r>
            <a:rPr lang="en-US" sz="2300" b="1" i="0" kern="1200" baseline="0" dirty="0" err="1">
              <a:latin typeface="Consolas" panose="020B0609020204030204" pitchFamily="49" charset="0"/>
            </a:rPr>
            <a:t>modified_file</a:t>
          </a:r>
          <a:endParaRPr lang="en-US" sz="2300" b="1" kern="1200" dirty="0">
            <a:latin typeface="Consolas" panose="020B0609020204030204" pitchFamily="49" charset="0"/>
          </a:endParaRPr>
        </a:p>
        <a:p>
          <a:pPr marL="228600" lvl="1" indent="-228600" algn="l" defTabSz="1022350">
            <a:lnSpc>
              <a:spcPct val="90000"/>
            </a:lnSpc>
            <a:spcBef>
              <a:spcPct val="0"/>
            </a:spcBef>
            <a:spcAft>
              <a:spcPct val="15000"/>
            </a:spcAft>
            <a:buChar char="•"/>
          </a:pPr>
          <a:r>
            <a:rPr lang="en-US" sz="2300" b="1" i="0" kern="1200" baseline="0" dirty="0">
              <a:latin typeface="Consolas" panose="020B0609020204030204" pitchFamily="49" charset="0"/>
            </a:rPr>
            <a:t>@@ -</a:t>
          </a:r>
          <a:r>
            <a:rPr lang="en-US" sz="2300" b="1" i="0" kern="1200" baseline="0" dirty="0" err="1">
              <a:latin typeface="Consolas" panose="020B0609020204030204" pitchFamily="49" charset="0"/>
            </a:rPr>
            <a:t>l,s</a:t>
          </a:r>
          <a:r>
            <a:rPr lang="en-US" sz="2300" b="1" i="0" kern="1200" baseline="0" dirty="0">
              <a:latin typeface="Consolas" panose="020B0609020204030204" pitchFamily="49" charset="0"/>
            </a:rPr>
            <a:t> +</a:t>
          </a:r>
          <a:r>
            <a:rPr lang="en-US" sz="2300" b="1" i="0" kern="1200" baseline="0" dirty="0" err="1">
              <a:latin typeface="Consolas" panose="020B0609020204030204" pitchFamily="49" charset="0"/>
            </a:rPr>
            <a:t>l,s</a:t>
          </a:r>
          <a:r>
            <a:rPr lang="en-US" sz="2300" b="1" i="0" kern="1200" baseline="0" dirty="0">
              <a:latin typeface="Consolas" panose="020B0609020204030204" pitchFamily="49" charset="0"/>
            </a:rPr>
            <a:t> @@</a:t>
          </a:r>
          <a:endParaRPr lang="en-US" sz="2300" b="1" kern="1200" dirty="0">
            <a:latin typeface="Consolas" panose="020B0609020204030204" pitchFamily="49" charset="0"/>
          </a:endParaRPr>
        </a:p>
        <a:p>
          <a:pPr marL="457200" lvl="2" indent="-228600" algn="l" defTabSz="1022350">
            <a:lnSpc>
              <a:spcPct val="90000"/>
            </a:lnSpc>
            <a:spcBef>
              <a:spcPct val="0"/>
            </a:spcBef>
            <a:spcAft>
              <a:spcPct val="15000"/>
            </a:spcAft>
            <a:buChar char="•"/>
          </a:pPr>
          <a:r>
            <a:rPr lang="en-US" sz="2300" b="1" i="0" kern="1200" baseline="0" dirty="0">
              <a:latin typeface="Consolas" panose="020B0609020204030204" pitchFamily="49" charset="0"/>
            </a:rPr>
            <a:t>@@: beginning of a hunk</a:t>
          </a:r>
          <a:endParaRPr lang="en-US" sz="2300" b="1" kern="1200" dirty="0">
            <a:latin typeface="Consolas" panose="020B0609020204030204" pitchFamily="49" charset="0"/>
          </a:endParaRPr>
        </a:p>
        <a:p>
          <a:pPr marL="457200" lvl="2" indent="-228600" algn="l" defTabSz="1022350">
            <a:lnSpc>
              <a:spcPct val="90000"/>
            </a:lnSpc>
            <a:spcBef>
              <a:spcPct val="0"/>
            </a:spcBef>
            <a:spcAft>
              <a:spcPct val="15000"/>
            </a:spcAft>
            <a:buChar char="•"/>
          </a:pPr>
          <a:r>
            <a:rPr lang="en-US" sz="2300" b="1" i="0" kern="1200" baseline="0" dirty="0">
              <a:latin typeface="Consolas" panose="020B0609020204030204" pitchFamily="49" charset="0"/>
            </a:rPr>
            <a:t>l: beginning line number</a:t>
          </a:r>
          <a:endParaRPr lang="en-US" sz="2300" b="1" kern="1200" dirty="0">
            <a:latin typeface="Consolas" panose="020B0609020204030204" pitchFamily="49" charset="0"/>
          </a:endParaRPr>
        </a:p>
        <a:p>
          <a:pPr marL="457200" lvl="2" indent="-228600" algn="l" defTabSz="1022350">
            <a:lnSpc>
              <a:spcPct val="90000"/>
            </a:lnSpc>
            <a:spcBef>
              <a:spcPct val="0"/>
            </a:spcBef>
            <a:spcAft>
              <a:spcPct val="15000"/>
            </a:spcAft>
            <a:buChar char="•"/>
          </a:pPr>
          <a:r>
            <a:rPr lang="en-US" sz="2300" b="1" i="0" kern="1200" baseline="0" dirty="0">
              <a:latin typeface="Consolas" panose="020B0609020204030204" pitchFamily="49" charset="0"/>
            </a:rPr>
            <a:t>s: number of lines the change hunk applies to for each file</a:t>
          </a:r>
          <a:endParaRPr lang="en-US" sz="2300" b="1" kern="1200" dirty="0">
            <a:latin typeface="Consolas" panose="020B0609020204030204" pitchFamily="49" charset="0"/>
          </a:endParaRPr>
        </a:p>
        <a:p>
          <a:pPr marL="457200" lvl="2" indent="-228600" algn="l" defTabSz="1022350">
            <a:lnSpc>
              <a:spcPct val="90000"/>
            </a:lnSpc>
            <a:spcBef>
              <a:spcPct val="0"/>
            </a:spcBef>
            <a:spcAft>
              <a:spcPct val="15000"/>
            </a:spcAft>
            <a:buChar char="•"/>
          </a:pPr>
          <a:r>
            <a:rPr lang="en-US" sz="2300" b="1" i="0" kern="1200" baseline="0" dirty="0">
              <a:latin typeface="Consolas" panose="020B0609020204030204" pitchFamily="49" charset="0"/>
            </a:rPr>
            <a:t>A line with a:</a:t>
          </a:r>
          <a:endParaRPr lang="en-US" sz="2300" b="1" kern="1200" dirty="0">
            <a:latin typeface="Consolas" panose="020B0609020204030204" pitchFamily="49" charset="0"/>
          </a:endParaRPr>
        </a:p>
        <a:p>
          <a:pPr marL="685800" lvl="3" indent="-228600" algn="l" defTabSz="1022350">
            <a:lnSpc>
              <a:spcPct val="90000"/>
            </a:lnSpc>
            <a:spcBef>
              <a:spcPct val="0"/>
            </a:spcBef>
            <a:spcAft>
              <a:spcPct val="15000"/>
            </a:spcAft>
            <a:buChar char="•"/>
          </a:pPr>
          <a:r>
            <a:rPr lang="en-US" sz="2300" b="1" i="0" kern="1200" baseline="0" dirty="0">
              <a:latin typeface="Consolas" panose="020B0609020204030204" pitchFamily="49" charset="0"/>
            </a:rPr>
            <a:t>(-  sign): was deleted from the original</a:t>
          </a:r>
          <a:endParaRPr lang="en-US" sz="2300" b="1" kern="1200" dirty="0">
            <a:latin typeface="Consolas" panose="020B0609020204030204" pitchFamily="49" charset="0"/>
          </a:endParaRPr>
        </a:p>
        <a:p>
          <a:pPr marL="685800" lvl="3" indent="-228600" algn="l" defTabSz="1022350">
            <a:lnSpc>
              <a:spcPct val="90000"/>
            </a:lnSpc>
            <a:spcBef>
              <a:spcPct val="0"/>
            </a:spcBef>
            <a:spcAft>
              <a:spcPct val="15000"/>
            </a:spcAft>
            <a:buChar char="•"/>
          </a:pPr>
          <a:r>
            <a:rPr lang="en-US" sz="2300" b="1" i="0" kern="1200" baseline="0" dirty="0">
              <a:latin typeface="Consolas" panose="020B0609020204030204" pitchFamily="49" charset="0"/>
            </a:rPr>
            <a:t>(+ sign): was added to the original</a:t>
          </a:r>
          <a:endParaRPr lang="en-US" sz="2300" b="1" kern="1200" dirty="0">
            <a:latin typeface="Consolas" panose="020B0609020204030204" pitchFamily="49" charset="0"/>
          </a:endParaRPr>
        </a:p>
        <a:p>
          <a:pPr marL="685800" lvl="3" indent="-228600" algn="l" defTabSz="1022350">
            <a:lnSpc>
              <a:spcPct val="90000"/>
            </a:lnSpc>
            <a:spcBef>
              <a:spcPct val="0"/>
            </a:spcBef>
            <a:spcAft>
              <a:spcPct val="15000"/>
            </a:spcAft>
            <a:buChar char="•"/>
          </a:pPr>
          <a:r>
            <a:rPr lang="en-US" sz="2300" b="1" i="0" kern="1200" baseline="0" dirty="0">
              <a:latin typeface="Consolas" panose="020B0609020204030204" pitchFamily="49" charset="0"/>
            </a:rPr>
            <a:t>(): stayed the same   </a:t>
          </a:r>
          <a:endParaRPr lang="en-US" sz="2300" b="1" kern="1200" dirty="0">
            <a:latin typeface="Consolas" panose="020B0609020204030204" pitchFamily="49" charset="0"/>
          </a:endParaRPr>
        </a:p>
      </dsp:txBody>
      <dsp:txXfrm>
        <a:off x="0" y="751467"/>
        <a:ext cx="5867399" cy="479825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4C7CE-C624-4A8A-B8B8-0973F419E1AA}">
      <dsp:nvSpPr>
        <dsp:cNvPr id="0" name=""/>
        <dsp:cNvSpPr/>
      </dsp:nvSpPr>
      <dsp:spPr>
        <a:xfrm rot="5400000">
          <a:off x="2457556" y="-585444"/>
          <a:ext cx="1458255" cy="2999232"/>
        </a:xfrm>
        <a:prstGeom prst="round2SameRect">
          <a:avLst/>
        </a:prstGeom>
        <a:solidFill>
          <a:schemeClr val="accent3">
            <a:tint val="40000"/>
            <a:alpha val="90000"/>
            <a:hueOff val="0"/>
            <a:satOff val="0"/>
            <a:lumOff val="0"/>
            <a:alphaOff val="0"/>
          </a:schemeClr>
        </a:solidFill>
        <a:ln w="12700"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b="0" i="0" kern="1200"/>
            <a:t>Use ‘wget’</a:t>
          </a:r>
          <a:endParaRPr lang="en-US" sz="2700" kern="1200"/>
        </a:p>
      </dsp:txBody>
      <dsp:txXfrm rot="-5400000">
        <a:off x="1687068" y="256230"/>
        <a:ext cx="2928046" cy="1315883"/>
      </dsp:txXfrm>
    </dsp:sp>
    <dsp:sp modelId="{37A14609-F3B9-4450-8805-1BD8C8C4DBB6}">
      <dsp:nvSpPr>
        <dsp:cNvPr id="0" name=""/>
        <dsp:cNvSpPr/>
      </dsp:nvSpPr>
      <dsp:spPr>
        <a:xfrm>
          <a:off x="0" y="2761"/>
          <a:ext cx="1687068" cy="1822819"/>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0" i="0" kern="1200"/>
            <a:t>Download coreutils-8.29 to your home directory</a:t>
          </a:r>
          <a:endParaRPr lang="en-US" sz="1500" kern="1200"/>
        </a:p>
      </dsp:txBody>
      <dsp:txXfrm>
        <a:off x="82356" y="85117"/>
        <a:ext cx="1522356" cy="1658107"/>
      </dsp:txXfrm>
    </dsp:sp>
    <dsp:sp modelId="{95318B93-F32E-4F0C-B864-B2A92C7D1C69}">
      <dsp:nvSpPr>
        <dsp:cNvPr id="0" name=""/>
        <dsp:cNvSpPr/>
      </dsp:nvSpPr>
      <dsp:spPr>
        <a:xfrm rot="5400000">
          <a:off x="2457556" y="1328515"/>
          <a:ext cx="1458255" cy="2999232"/>
        </a:xfrm>
        <a:prstGeom prst="round2SameRect">
          <a:avLst/>
        </a:prstGeom>
        <a:solidFill>
          <a:schemeClr val="accent3">
            <a:tint val="40000"/>
            <a:alpha val="90000"/>
            <a:hueOff val="3996248"/>
            <a:satOff val="-18031"/>
            <a:lumOff val="-1794"/>
            <a:alphaOff val="0"/>
          </a:schemeClr>
        </a:solidFill>
        <a:ln w="12700" cap="flat" cmpd="sng" algn="in">
          <a:solidFill>
            <a:schemeClr val="accent3">
              <a:tint val="40000"/>
              <a:alpha val="90000"/>
              <a:hueOff val="3996248"/>
              <a:satOff val="-18031"/>
              <a:lumOff val="-17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b="0" i="0" kern="1200"/>
            <a:t>tar –xJvf coreutils-8.29.tar.xz </a:t>
          </a:r>
          <a:endParaRPr lang="en-US" sz="2700" kern="1200"/>
        </a:p>
      </dsp:txBody>
      <dsp:txXfrm rot="-5400000">
        <a:off x="1687068" y="2170189"/>
        <a:ext cx="2928046" cy="1315883"/>
      </dsp:txXfrm>
    </dsp:sp>
    <dsp:sp modelId="{29F61D7F-F92F-4971-9AAC-DCE0E4720037}">
      <dsp:nvSpPr>
        <dsp:cNvPr id="0" name=""/>
        <dsp:cNvSpPr/>
      </dsp:nvSpPr>
      <dsp:spPr>
        <a:xfrm>
          <a:off x="0" y="1916721"/>
          <a:ext cx="1687068" cy="1822819"/>
        </a:xfrm>
        <a:prstGeom prst="roundRect">
          <a:avLst/>
        </a:prstGeom>
        <a:solidFill>
          <a:schemeClr val="accent3">
            <a:hueOff val="3887740"/>
            <a:satOff val="-15635"/>
            <a:lumOff val="-588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0" i="0" kern="1200"/>
            <a:t>Untar and Unzip it</a:t>
          </a:r>
          <a:endParaRPr lang="en-US" sz="1500" kern="1200"/>
        </a:p>
      </dsp:txBody>
      <dsp:txXfrm>
        <a:off x="82356" y="1999077"/>
        <a:ext cx="1522356" cy="1658107"/>
      </dsp:txXfrm>
    </dsp:sp>
    <dsp:sp modelId="{CCB1CB8B-220A-43E6-B02C-FC485E5349DA}">
      <dsp:nvSpPr>
        <dsp:cNvPr id="0" name=""/>
        <dsp:cNvSpPr/>
      </dsp:nvSpPr>
      <dsp:spPr>
        <a:xfrm rot="5400000">
          <a:off x="2457556" y="3242475"/>
          <a:ext cx="1458255" cy="2999232"/>
        </a:xfrm>
        <a:prstGeom prst="round2SameRect">
          <a:avLst/>
        </a:prstGeom>
        <a:solidFill>
          <a:schemeClr val="accent3">
            <a:tint val="40000"/>
            <a:alpha val="90000"/>
            <a:hueOff val="7992497"/>
            <a:satOff val="-36061"/>
            <a:lumOff val="-3588"/>
            <a:alphaOff val="0"/>
          </a:schemeClr>
        </a:solidFill>
        <a:ln w="12700" cap="flat" cmpd="sng" algn="in">
          <a:solidFill>
            <a:schemeClr val="accent3">
              <a:tint val="40000"/>
              <a:alpha val="90000"/>
              <a:hueOff val="7992497"/>
              <a:satOff val="-36061"/>
              <a:lumOff val="-3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b="0" i="0" kern="1200"/>
            <a:t>mkdir ~/coreutilsInstall  </a:t>
          </a:r>
          <a:endParaRPr lang="en-US" sz="2700" kern="1200"/>
        </a:p>
      </dsp:txBody>
      <dsp:txXfrm rot="-5400000">
        <a:off x="1687068" y="4084149"/>
        <a:ext cx="2928046" cy="1315883"/>
      </dsp:txXfrm>
    </dsp:sp>
    <dsp:sp modelId="{8AADC932-8BEB-4BCC-8E8E-084684AF75D9}">
      <dsp:nvSpPr>
        <dsp:cNvPr id="0" name=""/>
        <dsp:cNvSpPr/>
      </dsp:nvSpPr>
      <dsp:spPr>
        <a:xfrm>
          <a:off x="0" y="3830682"/>
          <a:ext cx="1687068" cy="1822819"/>
        </a:xfrm>
        <a:prstGeom prst="roundRect">
          <a:avLst/>
        </a:prstGeom>
        <a:solidFill>
          <a:schemeClr val="accent3">
            <a:hueOff val="7775480"/>
            <a:satOff val="-31270"/>
            <a:lumOff val="-1176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0" i="0" kern="1200"/>
            <a:t>Make a directory ~/coreutilsInstall in your home directory (this is where you’ll be installing coreutils)</a:t>
          </a:r>
          <a:endParaRPr lang="en-US" sz="1500" kern="1200"/>
        </a:p>
      </dsp:txBody>
      <dsp:txXfrm>
        <a:off x="82356" y="3913038"/>
        <a:ext cx="1522356" cy="165810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orbel" panose="020B0503020204020204" pitchFamily="34" charset="0"/>
                <a:ea typeface="Corbel" panose="020B0503020204020204" pitchFamily="34" charset="0"/>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en-US" dirty="0"/>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orbel" panose="020B0503020204020204" pitchFamily="34" charset="0"/>
                <a:ea typeface="Corbel" panose="020B0503020204020204" pitchFamily="34" charset="0"/>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en-US" dirty="0"/>
          </a:p>
        </p:txBody>
      </p:sp>
      <p:sp>
        <p:nvSpPr>
          <p:cNvPr id="5" name="Shape 5"/>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dirty="0"/>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orbel" panose="020B0503020204020204" pitchFamily="34" charset="0"/>
                <a:ea typeface="Corbel" panose="020B0503020204020204" pitchFamily="34" charset="0"/>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en-US" dirty="0"/>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lvl1pPr>
              <a:defRPr>
                <a:latin typeface="Corbel" panose="020B0503020204020204" pitchFamily="34" charset="0"/>
              </a:defRPr>
            </a:lvl1pPr>
          </a:lstStyle>
          <a:p>
            <a:pPr algn="r">
              <a:buSzPct val="25000"/>
            </a:pPr>
            <a:fld id="{00000000-1234-1234-1234-123412341234}" type="slidenum">
              <a:rPr lang="en-US" sz="1200" smtClean="0">
                <a:solidFill>
                  <a:schemeClr val="dk1"/>
                </a:solidFill>
                <a:ea typeface="Calibri"/>
                <a:cs typeface="Calibri"/>
                <a:sym typeface="Calibri"/>
              </a:rPr>
              <a:pPr algn="r">
                <a:buSzPct val="25000"/>
              </a:pPr>
              <a:t>‹#›</a:t>
            </a:fld>
            <a:endParaRPr lang="en-US" sz="1200" dirty="0">
              <a:solidFill>
                <a:schemeClr val="dk1"/>
              </a:solidFill>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latin typeface="Corbel" panose="020B0503020204020204" pitchFamily="34" charset="0"/>
            </a:endParaRPr>
          </a:p>
        </p:txBody>
      </p:sp>
      <p:sp>
        <p:nvSpPr>
          <p:cNvPr id="86" name="Shape 8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r>
              <a:rPr lang="en-US" sz="1200" b="1" i="0" u="none" strike="noStrike" kern="1200" cap="none" dirty="0">
                <a:solidFill>
                  <a:schemeClr val="dk1"/>
                </a:solidFill>
                <a:effectLst/>
                <a:latin typeface="Calibri"/>
                <a:ea typeface="Calibri"/>
                <a:cs typeface="Calibri"/>
                <a:sym typeface="Calibri"/>
              </a:rPr>
              <a:t>1. Configure the software</a:t>
            </a:r>
            <a:endParaRPr lang="en-US" sz="1200" b="0" i="0" u="none" strike="noStrike" kern="1200" cap="none" dirty="0">
              <a:solidFill>
                <a:schemeClr val="dk1"/>
              </a:solidFill>
              <a:effectLst/>
              <a:latin typeface="Calibri"/>
              <a:ea typeface="Calibri"/>
              <a:cs typeface="Calibri"/>
              <a:sym typeface="Calibri"/>
            </a:endParaRPr>
          </a:p>
          <a:p>
            <a:r>
              <a:rPr lang="en-US" sz="1200" b="0" i="0" u="none" strike="noStrike" kern="1200" cap="none" dirty="0">
                <a:solidFill>
                  <a:schemeClr val="dk1"/>
                </a:solidFill>
                <a:effectLst/>
                <a:latin typeface="Calibri"/>
                <a:ea typeface="Calibri"/>
                <a:cs typeface="Calibri"/>
                <a:sym typeface="Calibri"/>
              </a:rPr>
              <a:t>The configure script is responsible for getting ready to build the software on your specific system. It makes sure all of the dependencies for the rest of the build and install process are available, and finds out whatever it needs to know to use those dependencies.</a:t>
            </a:r>
          </a:p>
          <a:p>
            <a:r>
              <a:rPr lang="en-US" sz="1200" b="0" i="0" u="none" strike="noStrike" kern="1200" cap="none" dirty="0">
                <a:solidFill>
                  <a:schemeClr val="dk1"/>
                </a:solidFill>
                <a:effectLst/>
                <a:latin typeface="Calibri"/>
                <a:ea typeface="Calibri"/>
                <a:cs typeface="Calibri"/>
                <a:sym typeface="Calibri"/>
              </a:rPr>
              <a:t>Unix programs are often written in C, so we’ll usually need a C compiler to build them. In these cases the configure script will establish that your system does indeed have a C compiler, and find out what it’s called and where to find it.</a:t>
            </a:r>
          </a:p>
          <a:p>
            <a:r>
              <a:rPr lang="en-US" sz="1200" b="1" i="0" u="none" strike="noStrike" kern="1200" cap="none" dirty="0">
                <a:solidFill>
                  <a:schemeClr val="dk1"/>
                </a:solidFill>
                <a:effectLst/>
                <a:latin typeface="Calibri"/>
                <a:ea typeface="Calibri"/>
                <a:cs typeface="Calibri"/>
                <a:sym typeface="Calibri"/>
              </a:rPr>
              <a:t>2. Build the software</a:t>
            </a:r>
            <a:endParaRPr lang="en-US" sz="1200" b="0" i="0" u="none" strike="noStrike" kern="1200" cap="none" dirty="0">
              <a:solidFill>
                <a:schemeClr val="dk1"/>
              </a:solidFill>
              <a:effectLst/>
              <a:latin typeface="Calibri"/>
              <a:ea typeface="Calibri"/>
              <a:cs typeface="Calibri"/>
              <a:sym typeface="Calibri"/>
            </a:endParaRPr>
          </a:p>
          <a:p>
            <a:r>
              <a:rPr lang="en-US" sz="1200" b="0" i="0" u="none" strike="noStrike" kern="1200" cap="none" dirty="0">
                <a:solidFill>
                  <a:schemeClr val="dk1"/>
                </a:solidFill>
                <a:effectLst/>
                <a:latin typeface="Calibri"/>
                <a:ea typeface="Calibri"/>
                <a:cs typeface="Calibri"/>
                <a:sym typeface="Calibri"/>
              </a:rPr>
              <a:t>Once configure has done its job, we can invoke make to build the software. This runs a series of tasks defined in a </a:t>
            </a:r>
            <a:r>
              <a:rPr lang="en-US" sz="1200" b="0" i="0" u="none" strike="noStrike" kern="1200" cap="none" dirty="0" err="1">
                <a:solidFill>
                  <a:schemeClr val="dk1"/>
                </a:solidFill>
                <a:effectLst/>
                <a:latin typeface="Calibri"/>
                <a:ea typeface="Calibri"/>
                <a:cs typeface="Calibri"/>
                <a:sym typeface="Calibri"/>
              </a:rPr>
              <a:t>Makefile</a:t>
            </a:r>
            <a:r>
              <a:rPr lang="en-US" sz="1200" b="0" i="0" u="none" strike="noStrike" kern="1200" cap="none" dirty="0">
                <a:solidFill>
                  <a:schemeClr val="dk1"/>
                </a:solidFill>
                <a:effectLst/>
                <a:latin typeface="Calibri"/>
                <a:ea typeface="Calibri"/>
                <a:cs typeface="Calibri"/>
                <a:sym typeface="Calibri"/>
              </a:rPr>
              <a:t> to build the finished program from its source code.</a:t>
            </a:r>
          </a:p>
          <a:p>
            <a:r>
              <a:rPr lang="en-US" sz="1200" b="0" i="0" u="none" strike="noStrike" kern="1200" cap="none" dirty="0">
                <a:solidFill>
                  <a:schemeClr val="dk1"/>
                </a:solidFill>
                <a:effectLst/>
                <a:latin typeface="Calibri"/>
                <a:ea typeface="Calibri"/>
                <a:cs typeface="Calibri"/>
                <a:sym typeface="Calibri"/>
              </a:rPr>
              <a:t>The </a:t>
            </a:r>
            <a:r>
              <a:rPr lang="en-US" sz="1200" b="0" i="0" u="none" strike="noStrike" kern="1200" cap="none" dirty="0" err="1">
                <a:solidFill>
                  <a:schemeClr val="dk1"/>
                </a:solidFill>
                <a:effectLst/>
                <a:latin typeface="Calibri"/>
                <a:ea typeface="Calibri"/>
                <a:cs typeface="Calibri"/>
                <a:sym typeface="Calibri"/>
              </a:rPr>
              <a:t>tarball</a:t>
            </a:r>
            <a:r>
              <a:rPr lang="en-US" sz="1200" b="0" i="0" u="none" strike="noStrike" kern="1200" cap="none" dirty="0">
                <a:solidFill>
                  <a:schemeClr val="dk1"/>
                </a:solidFill>
                <a:effectLst/>
                <a:latin typeface="Calibri"/>
                <a:ea typeface="Calibri"/>
                <a:cs typeface="Calibri"/>
                <a:sym typeface="Calibri"/>
              </a:rPr>
              <a:t> you download usually doesn’t include a finished </a:t>
            </a:r>
            <a:r>
              <a:rPr lang="en-US" sz="1200" b="0" i="0" u="none" strike="noStrike" kern="1200" cap="none" dirty="0" err="1">
                <a:solidFill>
                  <a:schemeClr val="dk1"/>
                </a:solidFill>
                <a:effectLst/>
                <a:latin typeface="Calibri"/>
                <a:ea typeface="Calibri"/>
                <a:cs typeface="Calibri"/>
                <a:sym typeface="Calibri"/>
              </a:rPr>
              <a:t>Makefile</a:t>
            </a:r>
            <a:r>
              <a:rPr lang="en-US" sz="1200" b="0" i="0" u="none" strike="noStrike" kern="1200" cap="none" dirty="0">
                <a:solidFill>
                  <a:schemeClr val="dk1"/>
                </a:solidFill>
                <a:effectLst/>
                <a:latin typeface="Calibri"/>
                <a:ea typeface="Calibri"/>
                <a:cs typeface="Calibri"/>
                <a:sym typeface="Calibri"/>
              </a:rPr>
              <a:t>. Instead it comes with a template called Makefile.in and the configure script produces a </a:t>
            </a:r>
            <a:r>
              <a:rPr lang="en-US" sz="1200" b="0" i="0" u="none" strike="noStrike" kern="1200" cap="none" dirty="0" err="1">
                <a:solidFill>
                  <a:schemeClr val="dk1"/>
                </a:solidFill>
                <a:effectLst/>
                <a:latin typeface="Calibri"/>
                <a:ea typeface="Calibri"/>
                <a:cs typeface="Calibri"/>
                <a:sym typeface="Calibri"/>
              </a:rPr>
              <a:t>customised</a:t>
            </a:r>
            <a:r>
              <a:rPr lang="en-US" sz="1200" b="0" i="0" u="none" strike="noStrike" kern="1200" cap="none" dirty="0">
                <a:solidFill>
                  <a:schemeClr val="dk1"/>
                </a:solidFill>
                <a:effectLst/>
                <a:latin typeface="Calibri"/>
                <a:ea typeface="Calibri"/>
                <a:cs typeface="Calibri"/>
                <a:sym typeface="Calibri"/>
              </a:rPr>
              <a:t> </a:t>
            </a:r>
            <a:r>
              <a:rPr lang="en-US" sz="1200" b="0" i="0" u="none" strike="noStrike" kern="1200" cap="none" dirty="0" err="1">
                <a:solidFill>
                  <a:schemeClr val="dk1"/>
                </a:solidFill>
                <a:effectLst/>
                <a:latin typeface="Calibri"/>
                <a:ea typeface="Calibri"/>
                <a:cs typeface="Calibri"/>
                <a:sym typeface="Calibri"/>
              </a:rPr>
              <a:t>Makefile</a:t>
            </a:r>
            <a:r>
              <a:rPr lang="en-US" sz="1200" b="0" i="0" u="none" strike="noStrike" kern="1200" cap="none" dirty="0">
                <a:solidFill>
                  <a:schemeClr val="dk1"/>
                </a:solidFill>
                <a:effectLst/>
                <a:latin typeface="Calibri"/>
                <a:ea typeface="Calibri"/>
                <a:cs typeface="Calibri"/>
                <a:sym typeface="Calibri"/>
              </a:rPr>
              <a:t> specific to your system.</a:t>
            </a:r>
          </a:p>
          <a:p>
            <a:r>
              <a:rPr lang="en-US" sz="1200" b="1" i="0" u="none" strike="noStrike" kern="1200" cap="none" dirty="0">
                <a:solidFill>
                  <a:schemeClr val="dk1"/>
                </a:solidFill>
                <a:effectLst/>
                <a:latin typeface="Calibri"/>
                <a:ea typeface="Calibri"/>
                <a:cs typeface="Calibri"/>
                <a:sym typeface="Calibri"/>
              </a:rPr>
              <a:t>3. Install the software</a:t>
            </a:r>
            <a:endParaRPr lang="en-US" sz="1200" b="0" i="0" u="none" strike="noStrike" kern="1200" cap="none" dirty="0">
              <a:solidFill>
                <a:schemeClr val="dk1"/>
              </a:solidFill>
              <a:effectLst/>
              <a:latin typeface="Calibri"/>
              <a:ea typeface="Calibri"/>
              <a:cs typeface="Calibri"/>
              <a:sym typeface="Calibri"/>
            </a:endParaRPr>
          </a:p>
          <a:p>
            <a:r>
              <a:rPr lang="en-US" sz="1200" b="0" i="0" u="none" strike="noStrike" kern="1200" cap="none" dirty="0">
                <a:solidFill>
                  <a:schemeClr val="dk1"/>
                </a:solidFill>
                <a:effectLst/>
                <a:latin typeface="Calibri"/>
                <a:ea typeface="Calibri"/>
                <a:cs typeface="Calibri"/>
                <a:sym typeface="Calibri"/>
              </a:rPr>
              <a:t>Now that the software is built and ready to run, the files can be copied to their final destinations. The make install command will copy the built program, and its libraries and documentation, to the correct locations.</a:t>
            </a:r>
          </a:p>
          <a:p>
            <a:r>
              <a:rPr lang="en-US" sz="1200" b="0" i="0" u="none" strike="noStrike" kern="1200" cap="none" dirty="0">
                <a:solidFill>
                  <a:schemeClr val="dk1"/>
                </a:solidFill>
                <a:effectLst/>
                <a:latin typeface="Calibri"/>
                <a:ea typeface="Calibri"/>
                <a:cs typeface="Calibri"/>
                <a:sym typeface="Calibri"/>
              </a:rPr>
              <a:t>This usually means that the program’s binary will be copied to a directory on your PATH, the program’s manual page will be copied to a directory on your MANPATH, and any other files it depends on will be safely stored in the appropriate place.</a:t>
            </a:r>
          </a:p>
          <a:p>
            <a:r>
              <a:rPr lang="en-US" sz="1200" b="0" i="0" u="none" strike="noStrike" kern="1200" cap="none" dirty="0">
                <a:solidFill>
                  <a:schemeClr val="dk1"/>
                </a:solidFill>
                <a:effectLst/>
                <a:latin typeface="Calibri"/>
                <a:ea typeface="Calibri"/>
                <a:cs typeface="Calibri"/>
                <a:sym typeface="Calibri"/>
              </a:rPr>
              <a:t>Since the install step is also defined in the </a:t>
            </a:r>
            <a:r>
              <a:rPr lang="en-US" sz="1200" b="0" i="0" u="none" strike="noStrike" kern="1200" cap="none" dirty="0" err="1">
                <a:solidFill>
                  <a:schemeClr val="dk1"/>
                </a:solidFill>
                <a:effectLst/>
                <a:latin typeface="Calibri"/>
                <a:ea typeface="Calibri"/>
                <a:cs typeface="Calibri"/>
                <a:sym typeface="Calibri"/>
              </a:rPr>
              <a:t>Makefile</a:t>
            </a:r>
            <a:r>
              <a:rPr lang="en-US" sz="1200" b="0" i="0" u="none" strike="noStrike" kern="1200" cap="none" dirty="0">
                <a:solidFill>
                  <a:schemeClr val="dk1"/>
                </a:solidFill>
                <a:effectLst/>
                <a:latin typeface="Calibri"/>
                <a:ea typeface="Calibri"/>
                <a:cs typeface="Calibri"/>
                <a:sym typeface="Calibri"/>
              </a:rPr>
              <a:t>, where the software is installed can change based on options passed to the configure script, or things the configure script discovered about your system.</a:t>
            </a:r>
          </a:p>
          <a:p>
            <a:r>
              <a:rPr lang="en-US" sz="1200" b="0" i="0" u="none" strike="noStrike" kern="1200" cap="none" dirty="0">
                <a:solidFill>
                  <a:schemeClr val="dk1"/>
                </a:solidFill>
                <a:effectLst/>
                <a:latin typeface="Calibri"/>
                <a:ea typeface="Calibri"/>
                <a:cs typeface="Calibri"/>
                <a:sym typeface="Calibri"/>
              </a:rPr>
              <a:t>Depending on where the software is being installed, you might need escalated permissions for this step so you can copy files to system directories. Using </a:t>
            </a:r>
            <a:r>
              <a:rPr lang="en-US" sz="1200" b="0" i="0" u="none" strike="noStrike" kern="1200" cap="none" dirty="0" err="1">
                <a:solidFill>
                  <a:schemeClr val="dk1"/>
                </a:solidFill>
                <a:effectLst/>
                <a:latin typeface="Calibri"/>
                <a:ea typeface="Calibri"/>
                <a:cs typeface="Calibri"/>
                <a:sym typeface="Calibri"/>
              </a:rPr>
              <a:t>sudo</a:t>
            </a:r>
            <a:r>
              <a:rPr lang="en-US" sz="1200" b="0" i="0" u="none" strike="noStrike" kern="1200" cap="none" dirty="0">
                <a:solidFill>
                  <a:schemeClr val="dk1"/>
                </a:solidFill>
                <a:effectLst/>
                <a:latin typeface="Calibri"/>
                <a:ea typeface="Calibri"/>
                <a:cs typeface="Calibri"/>
                <a:sym typeface="Calibri"/>
              </a:rPr>
              <a:t> will often do the trick.</a:t>
            </a:r>
          </a:p>
          <a:p>
            <a:pPr lvl="0">
              <a:spcBef>
                <a:spcPts val="0"/>
              </a:spcBef>
              <a:buNone/>
            </a:pPr>
            <a:endParaRPr dirty="0">
              <a:latin typeface="Corbel" panose="020B0503020204020204" pitchFamily="34" charset="0"/>
            </a:endParaRPr>
          </a:p>
        </p:txBody>
      </p:sp>
      <p:sp>
        <p:nvSpPr>
          <p:cNvPr id="153" name="Shape 1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latin typeface="Corbel" panose="020B0503020204020204" pitchFamily="34" charset="0"/>
            </a:endParaRPr>
          </a:p>
        </p:txBody>
      </p:sp>
      <p:sp>
        <p:nvSpPr>
          <p:cNvPr id="183" name="Shape 18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latin typeface="Corbel" panose="020B0503020204020204" pitchFamily="34" charset="0"/>
            </a:endParaRPr>
          </a:p>
        </p:txBody>
      </p:sp>
      <p:sp>
        <p:nvSpPr>
          <p:cNvPr id="189" name="Shape 18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latin typeface="Corbel" panose="020B0503020204020204" pitchFamily="34" charset="0"/>
            </a:endParaRPr>
          </a:p>
        </p:txBody>
      </p:sp>
      <p:sp>
        <p:nvSpPr>
          <p:cNvPr id="196" name="Shape 19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latin typeface="Corbel" panose="020B0503020204020204" pitchFamily="34" charset="0"/>
            </a:endParaRPr>
          </a:p>
        </p:txBody>
      </p:sp>
      <p:sp>
        <p:nvSpPr>
          <p:cNvPr id="159" name="Shape 15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latin typeface="Corbel" panose="020B0503020204020204" pitchFamily="34" charset="0"/>
            </a:endParaRPr>
          </a:p>
        </p:txBody>
      </p:sp>
      <p:sp>
        <p:nvSpPr>
          <p:cNvPr id="165" name="Shape 16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latin typeface="Corbel" panose="020B0503020204020204" pitchFamily="34" charset="0"/>
            </a:endParaRPr>
          </a:p>
        </p:txBody>
      </p:sp>
      <p:sp>
        <p:nvSpPr>
          <p:cNvPr id="171" name="Shape 1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latin typeface="Corbel" panose="020B0503020204020204" pitchFamily="34" charset="0"/>
            </a:endParaRPr>
          </a:p>
        </p:txBody>
      </p:sp>
      <p:sp>
        <p:nvSpPr>
          <p:cNvPr id="177" name="Shape 17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latin typeface="Corbel" panose="020B0503020204020204" pitchFamily="34" charset="0"/>
            </a:endParaRPr>
          </a:p>
        </p:txBody>
      </p:sp>
      <p:sp>
        <p:nvSpPr>
          <p:cNvPr id="202" name="Shape 20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latin typeface="Corbel" panose="020B0503020204020204" pitchFamily="34" charset="0"/>
            </a:endParaRPr>
          </a:p>
        </p:txBody>
      </p:sp>
      <p:sp>
        <p:nvSpPr>
          <p:cNvPr id="208" name="Shape 20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latin typeface="Corbel" panose="020B0503020204020204" pitchFamily="34" charset="0"/>
            </a:endParaRPr>
          </a:p>
        </p:txBody>
      </p:sp>
      <p:sp>
        <p:nvSpPr>
          <p:cNvPr id="98" name="Shape 9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Corbel" panose="020B0503020204020204" pitchFamily="34" charset="0"/>
                <a:sym typeface="Calibri"/>
              </a:rPr>
              <a:t>Tar –</a:t>
            </a:r>
            <a:r>
              <a:rPr lang="en-US" sz="1200" b="0" i="0" u="none" strike="noStrike" cap="none" dirty="0" err="1">
                <a:solidFill>
                  <a:schemeClr val="dk1"/>
                </a:solidFill>
                <a:latin typeface="Corbel" panose="020B0503020204020204" pitchFamily="34" charset="0"/>
                <a:sym typeface="Calibri"/>
              </a:rPr>
              <a:t>czvf</a:t>
            </a:r>
            <a:r>
              <a:rPr lang="en-US" sz="1200" b="0" i="0" u="none" strike="noStrike" cap="none">
                <a:solidFill>
                  <a:schemeClr val="dk1"/>
                </a:solidFill>
                <a:latin typeface="Corbel" panose="020B0503020204020204" pitchFamily="34" charset="0"/>
                <a:sym typeface="Calibri"/>
              </a:rPr>
              <a:t>  </a:t>
            </a:r>
            <a:endParaRPr sz="1200" b="0" i="0" u="none" strike="noStrike" cap="none" dirty="0">
              <a:solidFill>
                <a:schemeClr val="dk1"/>
              </a:solidFill>
              <a:latin typeface="Corbel" panose="020B0503020204020204" pitchFamily="34" charset="0"/>
              <a:sym typeface="Calibri"/>
            </a:endParaRPr>
          </a:p>
        </p:txBody>
      </p:sp>
      <p:sp>
        <p:nvSpPr>
          <p:cNvPr id="105" name="Shape 10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ea typeface="Calibri"/>
                <a:cs typeface="Calibri"/>
                <a:sym typeface="Calibri"/>
              </a:rPr>
              <a:pPr marL="0" marR="0" lvl="0" indent="0" algn="r" rtl="0">
                <a:spcBef>
                  <a:spcPts val="0"/>
                </a:spcBef>
                <a:buSzPct val="25000"/>
                <a:buNone/>
              </a:pPr>
              <a:t>3</a:t>
            </a:fld>
            <a:endParaRPr lang="en-US" sz="1200" b="0" i="0" u="none" strike="noStrike" cap="none" dirty="0">
              <a:solidFill>
                <a:schemeClr val="dk1"/>
              </a:solidFill>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r>
              <a:rPr lang="en-US" sz="1200" b="0" i="0" u="none" strike="noStrike" kern="1200" cap="none" dirty="0">
                <a:solidFill>
                  <a:schemeClr val="dk1"/>
                </a:solidFill>
                <a:effectLst/>
                <a:latin typeface="Calibri"/>
                <a:ea typeface="Calibri"/>
                <a:cs typeface="Calibri"/>
                <a:sym typeface="Calibri"/>
              </a:rPr>
              <a:t>Hi Shivam,</a:t>
            </a:r>
          </a:p>
          <a:p>
            <a:br>
              <a:rPr lang="en-US" sz="1200" b="0" i="0" u="none" strike="noStrike" kern="1200" cap="none" dirty="0">
                <a:solidFill>
                  <a:schemeClr val="dk1"/>
                </a:solidFill>
                <a:effectLst/>
                <a:latin typeface="Calibri"/>
                <a:ea typeface="Calibri"/>
                <a:cs typeface="Calibri"/>
                <a:sym typeface="Calibri"/>
              </a:rPr>
            </a:br>
            <a:endParaRPr lang="en-US" sz="1200" b="0" i="0" u="none" strike="noStrike" kern="1200" cap="none" dirty="0">
              <a:solidFill>
                <a:schemeClr val="dk1"/>
              </a:solidFill>
              <a:effectLst/>
              <a:latin typeface="Calibri"/>
              <a:ea typeface="Calibri"/>
              <a:cs typeface="Calibri"/>
              <a:sym typeface="Calibri"/>
            </a:endParaRPr>
          </a:p>
          <a:p>
            <a:pPr rtl="0" latinLnBrk="0"/>
            <a:r>
              <a:rPr lang="en-US" sz="1200" b="0" i="0" u="none" strike="noStrike" kern="1200" cap="none" dirty="0">
                <a:solidFill>
                  <a:schemeClr val="dk1"/>
                </a:solidFill>
                <a:effectLst/>
                <a:latin typeface="Calibri"/>
                <a:ea typeface="Calibri"/>
                <a:cs typeface="Calibri"/>
                <a:sym typeface="Calibri"/>
              </a:rPr>
              <a:t>1)The preprocessor handles the </a:t>
            </a:r>
            <a:r>
              <a:rPr lang="en-US" sz="1200" b="0" i="1" u="none" strike="noStrike" kern="1200" cap="none" dirty="0">
                <a:solidFill>
                  <a:schemeClr val="dk1"/>
                </a:solidFill>
                <a:effectLst/>
                <a:latin typeface="Calibri"/>
                <a:ea typeface="Calibri"/>
                <a:cs typeface="Calibri"/>
                <a:sym typeface="Calibri"/>
              </a:rPr>
              <a:t>preprocessor directives</a:t>
            </a:r>
            <a:r>
              <a:rPr lang="en-US" sz="1200" b="0" i="0" u="none" strike="noStrike" kern="1200" cap="none" dirty="0">
                <a:solidFill>
                  <a:schemeClr val="dk1"/>
                </a:solidFill>
                <a:effectLst/>
                <a:latin typeface="Calibri"/>
                <a:ea typeface="Calibri"/>
                <a:cs typeface="Calibri"/>
                <a:sym typeface="Calibri"/>
              </a:rPr>
              <a:t>, like #include and #define.</a:t>
            </a:r>
          </a:p>
          <a:p>
            <a:pPr rtl="0" latinLnBrk="0"/>
            <a:r>
              <a:rPr lang="en-US" sz="1200" b="0" i="0" u="none" strike="noStrike" kern="1200" cap="none" dirty="0">
                <a:solidFill>
                  <a:schemeClr val="dk1"/>
                </a:solidFill>
                <a:effectLst/>
                <a:latin typeface="Calibri"/>
                <a:ea typeface="Calibri"/>
                <a:cs typeface="Calibri"/>
                <a:sym typeface="Calibri"/>
              </a:rPr>
              <a:t>2)It works on one C++ source file at a time by replacing #include directives with the content of the respective files (which is usually just declarations), doing replacement of macros (#define), and selecting different portions of text depending of #if, #ifdef and #</a:t>
            </a:r>
            <a:r>
              <a:rPr lang="en-US" sz="1200" b="0" i="0" u="none" strike="noStrike" kern="1200" cap="none" dirty="0" err="1">
                <a:solidFill>
                  <a:schemeClr val="dk1"/>
                </a:solidFill>
                <a:effectLst/>
                <a:latin typeface="Calibri"/>
                <a:ea typeface="Calibri"/>
                <a:cs typeface="Calibri"/>
                <a:sym typeface="Calibri"/>
              </a:rPr>
              <a:t>ifndef</a:t>
            </a:r>
            <a:r>
              <a:rPr lang="en-US" sz="1200" b="0" i="0" u="none" strike="noStrike" kern="1200" cap="none" dirty="0">
                <a:solidFill>
                  <a:schemeClr val="dk1"/>
                </a:solidFill>
                <a:effectLst/>
                <a:latin typeface="Calibri"/>
                <a:ea typeface="Calibri"/>
                <a:cs typeface="Calibri"/>
                <a:sym typeface="Calibri"/>
              </a:rPr>
              <a:t> directives.</a:t>
            </a:r>
          </a:p>
          <a:p>
            <a:pPr rtl="0" latinLnBrk="0"/>
            <a:r>
              <a:rPr lang="en-US" sz="1200" b="0" i="0" u="none" strike="noStrike" kern="1200" cap="none" dirty="0">
                <a:solidFill>
                  <a:schemeClr val="dk1"/>
                </a:solidFill>
                <a:effectLst/>
                <a:latin typeface="Calibri"/>
                <a:ea typeface="Calibri"/>
                <a:cs typeface="Calibri"/>
                <a:sym typeface="Calibri"/>
              </a:rPr>
              <a:t>3)The compiler parses the pure C++ source code (now without any preprocessor directives) and converts it into assembly code.</a:t>
            </a:r>
          </a:p>
          <a:p>
            <a:pPr rtl="0" latinLnBrk="0"/>
            <a:r>
              <a:rPr lang="en-US" sz="1200" b="0" i="0" u="none" strike="noStrike" kern="1200" cap="none" dirty="0">
                <a:solidFill>
                  <a:schemeClr val="dk1"/>
                </a:solidFill>
                <a:effectLst/>
                <a:latin typeface="Calibri"/>
                <a:ea typeface="Calibri"/>
                <a:cs typeface="Calibri"/>
                <a:sym typeface="Calibri"/>
              </a:rPr>
              <a:t>4)Then invokes underlying back-end(assembler in toolchain) that assembles that code into machine code producing actual binary file in some format(ELF, COFF, </a:t>
            </a:r>
            <a:r>
              <a:rPr lang="en-US" sz="1200" b="0" i="0" u="none" strike="noStrike" kern="1200" cap="none" dirty="0" err="1">
                <a:solidFill>
                  <a:schemeClr val="dk1"/>
                </a:solidFill>
                <a:effectLst/>
                <a:latin typeface="Calibri"/>
                <a:ea typeface="Calibri"/>
                <a:cs typeface="Calibri"/>
                <a:sym typeface="Calibri"/>
              </a:rPr>
              <a:t>a.out</a:t>
            </a:r>
            <a:r>
              <a:rPr lang="en-US" sz="1200" b="0" i="0" u="none" strike="noStrike" kern="1200" cap="none" dirty="0">
                <a:solidFill>
                  <a:schemeClr val="dk1"/>
                </a:solidFill>
                <a:effectLst/>
                <a:latin typeface="Calibri"/>
                <a:ea typeface="Calibri"/>
                <a:cs typeface="Calibri"/>
                <a:sym typeface="Calibri"/>
              </a:rPr>
              <a:t>, ...). This object file contains the compiled code (in binary form) of the symbols defined in the input.</a:t>
            </a:r>
          </a:p>
          <a:p>
            <a:pPr rtl="0" latinLnBrk="0"/>
            <a:r>
              <a:rPr lang="en-US" sz="1200" b="0" i="0" u="none" strike="noStrike" kern="1200" cap="none" dirty="0">
                <a:solidFill>
                  <a:schemeClr val="dk1"/>
                </a:solidFill>
                <a:effectLst/>
                <a:latin typeface="Calibri"/>
                <a:ea typeface="Calibri"/>
                <a:cs typeface="Calibri"/>
                <a:sym typeface="Calibri"/>
              </a:rPr>
              <a:t>5)Object files can refer to symbols that are not defined. This is the case when you use a declaration, and don't provide a definition for it. The compiler doesn't mind this, and will happily produce the object file as long as the source code is well-formed.</a:t>
            </a:r>
          </a:p>
          <a:p>
            <a:pPr rtl="0" latinLnBrk="0"/>
            <a:r>
              <a:rPr lang="en-US" sz="1200" b="0" i="0" u="none" strike="noStrike" kern="1200" cap="none" dirty="0">
                <a:solidFill>
                  <a:schemeClr val="dk1"/>
                </a:solidFill>
                <a:effectLst/>
                <a:latin typeface="Calibri"/>
                <a:ea typeface="Calibri"/>
                <a:cs typeface="Calibri"/>
                <a:sym typeface="Calibri"/>
              </a:rPr>
              <a:t>6)It's at this stage that "regular" compiler errors, like syntax errors or failed overload resolution errors, are reported.</a:t>
            </a:r>
          </a:p>
          <a:p>
            <a:pPr rtl="0" latinLnBrk="0"/>
            <a:r>
              <a:rPr lang="en-US" sz="1200" b="0" i="0" u="none" strike="noStrike" kern="1200" cap="none" dirty="0">
                <a:solidFill>
                  <a:schemeClr val="dk1"/>
                </a:solidFill>
                <a:effectLst/>
                <a:latin typeface="Calibri"/>
                <a:ea typeface="Calibri"/>
                <a:cs typeface="Calibri"/>
                <a:sym typeface="Calibri"/>
              </a:rPr>
              <a:t>7)The linker is what produces the final compilation output from the object files the compiler produced.</a:t>
            </a:r>
          </a:p>
          <a:p>
            <a:pPr rtl="0" latinLnBrk="0"/>
            <a:r>
              <a:rPr lang="en-US" sz="1200" b="0" i="0" u="none" strike="noStrike" kern="1200" cap="none" dirty="0">
                <a:solidFill>
                  <a:schemeClr val="dk1"/>
                </a:solidFill>
                <a:effectLst/>
                <a:latin typeface="Calibri"/>
                <a:ea typeface="Calibri"/>
                <a:cs typeface="Calibri"/>
                <a:sym typeface="Calibri"/>
              </a:rPr>
              <a:t>8)This output can be either a shared (or dynamic) library (and while the name is similar, they haven't got much in common with static libraries mentioned earlier) or an executable</a:t>
            </a:r>
          </a:p>
          <a:p>
            <a:pPr rtl="0" latinLnBrk="0"/>
            <a:r>
              <a:rPr lang="en-US" sz="1200" b="0" i="0" u="none" strike="noStrike" kern="1200" cap="none" dirty="0">
                <a:solidFill>
                  <a:schemeClr val="dk1"/>
                </a:solidFill>
                <a:effectLst/>
                <a:latin typeface="Calibri"/>
                <a:ea typeface="Calibri"/>
                <a:cs typeface="Calibri"/>
                <a:sym typeface="Calibri"/>
              </a:rPr>
              <a:t>1)The preprocessor handles the </a:t>
            </a:r>
            <a:r>
              <a:rPr lang="en-US" sz="1200" b="0" i="1" u="none" strike="noStrike" kern="1200" cap="none" dirty="0">
                <a:solidFill>
                  <a:schemeClr val="dk1"/>
                </a:solidFill>
                <a:effectLst/>
                <a:latin typeface="Calibri"/>
                <a:ea typeface="Calibri"/>
                <a:cs typeface="Calibri"/>
                <a:sym typeface="Calibri"/>
              </a:rPr>
              <a:t>preprocessor directives</a:t>
            </a:r>
            <a:r>
              <a:rPr lang="en-US" sz="1200" b="0" i="0" u="none" strike="noStrike" kern="1200" cap="none" dirty="0">
                <a:solidFill>
                  <a:schemeClr val="dk1"/>
                </a:solidFill>
                <a:effectLst/>
                <a:latin typeface="Calibri"/>
                <a:ea typeface="Calibri"/>
                <a:cs typeface="Calibri"/>
                <a:sym typeface="Calibri"/>
              </a:rPr>
              <a:t>, like #include and #define.</a:t>
            </a:r>
          </a:p>
          <a:p>
            <a:pPr rtl="0" latinLnBrk="0"/>
            <a:r>
              <a:rPr lang="en-US" sz="1200" b="0" i="0" u="none" strike="noStrike" kern="1200" cap="none" dirty="0">
                <a:solidFill>
                  <a:schemeClr val="dk1"/>
                </a:solidFill>
                <a:effectLst/>
                <a:latin typeface="Calibri"/>
                <a:ea typeface="Calibri"/>
                <a:cs typeface="Calibri"/>
                <a:sym typeface="Calibri"/>
              </a:rPr>
              <a:t>2)It works on one C++ source file at a time by replacing #include directives with the content of the respective files (which is usually just declarations), doing replacement of macros (#define), and selecting different portions of text depending of #if, #ifdef and #</a:t>
            </a:r>
            <a:r>
              <a:rPr lang="en-US" sz="1200" b="0" i="0" u="none" strike="noStrike" kern="1200" cap="none" dirty="0" err="1">
                <a:solidFill>
                  <a:schemeClr val="dk1"/>
                </a:solidFill>
                <a:effectLst/>
                <a:latin typeface="Calibri"/>
                <a:ea typeface="Calibri"/>
                <a:cs typeface="Calibri"/>
                <a:sym typeface="Calibri"/>
              </a:rPr>
              <a:t>ifndef</a:t>
            </a:r>
            <a:r>
              <a:rPr lang="en-US" sz="1200" b="0" i="0" u="none" strike="noStrike" kern="1200" cap="none" dirty="0">
                <a:solidFill>
                  <a:schemeClr val="dk1"/>
                </a:solidFill>
                <a:effectLst/>
                <a:latin typeface="Calibri"/>
                <a:ea typeface="Calibri"/>
                <a:cs typeface="Calibri"/>
                <a:sym typeface="Calibri"/>
              </a:rPr>
              <a:t> directives.</a:t>
            </a:r>
          </a:p>
          <a:p>
            <a:pPr rtl="0" latinLnBrk="0"/>
            <a:r>
              <a:rPr lang="en-US" sz="1200" b="0" i="0" u="none" strike="noStrike" kern="1200" cap="none" dirty="0">
                <a:solidFill>
                  <a:schemeClr val="dk1"/>
                </a:solidFill>
                <a:effectLst/>
                <a:latin typeface="Calibri"/>
                <a:ea typeface="Calibri"/>
                <a:cs typeface="Calibri"/>
                <a:sym typeface="Calibri"/>
              </a:rPr>
              <a:t>3)The compiler parses the pure C++ source code (now without any preprocessor directives) and converts it into assembly code.</a:t>
            </a:r>
          </a:p>
          <a:p>
            <a:pPr rtl="0" latinLnBrk="0"/>
            <a:r>
              <a:rPr lang="en-US" sz="1200" b="0" i="0" u="none" strike="noStrike" kern="1200" cap="none" dirty="0">
                <a:solidFill>
                  <a:schemeClr val="dk1"/>
                </a:solidFill>
                <a:effectLst/>
                <a:latin typeface="Calibri"/>
                <a:ea typeface="Calibri"/>
                <a:cs typeface="Calibri"/>
                <a:sym typeface="Calibri"/>
              </a:rPr>
              <a:t>4)Then invokes underlying back-end(assembler in toolchain) that assembles that code into machine code producing actual binary file in some format(ELF, COFF, </a:t>
            </a:r>
            <a:r>
              <a:rPr lang="en-US" sz="1200" b="0" i="0" u="none" strike="noStrike" kern="1200" cap="none" dirty="0" err="1">
                <a:solidFill>
                  <a:schemeClr val="dk1"/>
                </a:solidFill>
                <a:effectLst/>
                <a:latin typeface="Calibri"/>
                <a:ea typeface="Calibri"/>
                <a:cs typeface="Calibri"/>
                <a:sym typeface="Calibri"/>
              </a:rPr>
              <a:t>a.out</a:t>
            </a:r>
            <a:r>
              <a:rPr lang="en-US" sz="1200" b="0" i="0" u="none" strike="noStrike" kern="1200" cap="none" dirty="0">
                <a:solidFill>
                  <a:schemeClr val="dk1"/>
                </a:solidFill>
                <a:effectLst/>
                <a:latin typeface="Calibri"/>
                <a:ea typeface="Calibri"/>
                <a:cs typeface="Calibri"/>
                <a:sym typeface="Calibri"/>
              </a:rPr>
              <a:t>, ...). This object file contains the compiled code (in binary form) of the symbols defined in the input.</a:t>
            </a:r>
          </a:p>
          <a:p>
            <a:pPr rtl="0" latinLnBrk="0"/>
            <a:r>
              <a:rPr lang="en-US" sz="1200" b="0" i="0" u="none" strike="noStrike" kern="1200" cap="none" dirty="0">
                <a:solidFill>
                  <a:schemeClr val="dk1"/>
                </a:solidFill>
                <a:effectLst/>
                <a:latin typeface="Calibri"/>
                <a:ea typeface="Calibri"/>
                <a:cs typeface="Calibri"/>
                <a:sym typeface="Calibri"/>
              </a:rPr>
              <a:t>5)Object files can refer to symbols that are not defined. This is the case when you use a declaration, and don't provide a definition for it. The compiler doesn't mind this, and will happily produce the object file as long as the source code is well-formed.</a:t>
            </a:r>
          </a:p>
          <a:p>
            <a:pPr rtl="0" latinLnBrk="0"/>
            <a:r>
              <a:rPr lang="en-US" sz="1200" b="0" i="0" u="none" strike="noStrike" kern="1200" cap="none" dirty="0">
                <a:solidFill>
                  <a:schemeClr val="dk1"/>
                </a:solidFill>
                <a:effectLst/>
                <a:latin typeface="Calibri"/>
                <a:ea typeface="Calibri"/>
                <a:cs typeface="Calibri"/>
                <a:sym typeface="Calibri"/>
              </a:rPr>
              <a:t>6)It's at this stage that "regular" compiler errors, like syntax errors or failed overload resolution errors, are reported.</a:t>
            </a:r>
          </a:p>
          <a:p>
            <a:pPr rtl="0" latinLnBrk="0"/>
            <a:r>
              <a:rPr lang="en-US" sz="1200" b="0" i="0" u="none" strike="noStrike" kern="1200" cap="none" dirty="0">
                <a:solidFill>
                  <a:schemeClr val="dk1"/>
                </a:solidFill>
                <a:effectLst/>
                <a:latin typeface="Calibri"/>
                <a:ea typeface="Calibri"/>
                <a:cs typeface="Calibri"/>
                <a:sym typeface="Calibri"/>
              </a:rPr>
              <a:t>7)The linker is what produces the final compilation output from the object files the compiler produced.</a:t>
            </a:r>
          </a:p>
          <a:p>
            <a:pPr rtl="0" latinLnBrk="0"/>
            <a:r>
              <a:rPr lang="en-US" sz="1200" b="0" i="0" u="none" strike="noStrike" kern="1200" cap="none" dirty="0">
                <a:solidFill>
                  <a:schemeClr val="dk1"/>
                </a:solidFill>
                <a:effectLst/>
                <a:latin typeface="Calibri"/>
                <a:ea typeface="Calibri"/>
                <a:cs typeface="Calibri"/>
                <a:sym typeface="Calibri"/>
              </a:rPr>
              <a:t>8)This output can be either a shared (or dynamic) library (and while the name is similar, they haven't got much in common with static libraries mentioned earlier) or an executable</a:t>
            </a:r>
          </a:p>
          <a:p>
            <a:br>
              <a:rPr lang="en-US" dirty="0"/>
            </a:br>
            <a:endParaRPr dirty="0">
              <a:latin typeface="Corbel" panose="020B0503020204020204" pitchFamily="34" charset="0"/>
            </a:endParaRPr>
          </a:p>
        </p:txBody>
      </p:sp>
      <p:sp>
        <p:nvSpPr>
          <p:cNvPr id="111" name="Shape 1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rbel" panose="020B0503020204020204" pitchFamily="34" charset="0"/>
              </a:rPr>
              <a:t>-Wall This enables all the warnings about constructions that some users consider questionable, and that are easy to avoid (or modify to prevent the warning), even in conjunction with macros.</a:t>
            </a:r>
          </a:p>
          <a:p>
            <a:pPr lvl="0">
              <a:spcBef>
                <a:spcPts val="0"/>
              </a:spcBef>
              <a:buNone/>
            </a:pPr>
            <a:endParaRPr dirty="0">
              <a:latin typeface="Corbel" panose="020B0503020204020204" pitchFamily="34" charset="0"/>
            </a:endParaRPr>
          </a:p>
        </p:txBody>
      </p:sp>
      <p:sp>
        <p:nvSpPr>
          <p:cNvPr id="119" name="Shape 11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orbel" panose="020B0503020204020204" pitchFamily="34" charset="0"/>
              <a:sym typeface="Calibri"/>
            </a:endParaRPr>
          </a:p>
        </p:txBody>
      </p:sp>
      <p:sp>
        <p:nvSpPr>
          <p:cNvPr id="126" name="Shape 12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ea typeface="Calibri"/>
                <a:cs typeface="Calibri"/>
                <a:sym typeface="Calibri"/>
              </a:rPr>
              <a:pPr marL="0" marR="0" lvl="0" indent="0" algn="r" rtl="0">
                <a:spcBef>
                  <a:spcPts val="0"/>
                </a:spcBef>
                <a:buSzPct val="25000"/>
                <a:buNone/>
              </a:pPr>
              <a:t>6</a:t>
            </a:fld>
            <a:endParaRPr lang="en-US" sz="1200" dirty="0">
              <a:solidFill>
                <a:schemeClr val="dk1"/>
              </a:solidFill>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latin typeface="Corbel" panose="020B0503020204020204" pitchFamily="34" charset="0"/>
            </a:endParaRPr>
          </a:p>
        </p:txBody>
      </p:sp>
      <p:sp>
        <p:nvSpPr>
          <p:cNvPr id="132" name="Shape 13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latin typeface="Corbel" panose="020B0503020204020204" pitchFamily="34" charset="0"/>
            </a:endParaRPr>
          </a:p>
        </p:txBody>
      </p:sp>
      <p:sp>
        <p:nvSpPr>
          <p:cNvPr id="138" name="Shape 13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latin typeface="Corbel" panose="020B0503020204020204" pitchFamily="34" charset="0"/>
            </a:endParaRPr>
          </a:p>
        </p:txBody>
      </p:sp>
      <p:sp>
        <p:nvSpPr>
          <p:cNvPr id="144" name="Shape 14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3" name="Freeform 6" title="Page Number Shape"/>
          <p:cNvSpPr/>
          <p:nvPr/>
        </p:nvSpPr>
        <p:spPr bwMode="auto">
          <a:xfrm>
            <a:off x="8736012"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816685" y="1143294"/>
            <a:ext cx="5275772" cy="4268965"/>
          </a:xfrm>
        </p:spPr>
        <p:txBody>
          <a:bodyPr anchor="t">
            <a:normAutofit/>
          </a:bodyPr>
          <a:lstStyle>
            <a:lvl1pPr algn="l">
              <a:lnSpc>
                <a:spcPct val="85000"/>
              </a:lnSpc>
              <a:defRPr sz="58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816685" y="5537926"/>
            <a:ext cx="5275772" cy="706355"/>
          </a:xfrm>
        </p:spPr>
        <p:txBody>
          <a:bodyPr>
            <a:normAutofit/>
          </a:bodyPr>
          <a:lstStyle>
            <a:lvl1pPr marL="0" indent="0" algn="l">
              <a:lnSpc>
                <a:spcPct val="114000"/>
              </a:lnSpc>
              <a:spcBef>
                <a:spcPts val="0"/>
              </a:spcBef>
              <a:buNone/>
              <a:defRPr sz="1800"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16685" y="6314441"/>
            <a:ext cx="1197467" cy="365125"/>
          </a:xfrm>
        </p:spPr>
        <p:txBody>
          <a:bodyPr/>
          <a:lstStyle>
            <a:lvl1pPr algn="l">
              <a:defRPr sz="900">
                <a:solidFill>
                  <a:schemeClr val="tx2"/>
                </a:solidFill>
              </a:defRPr>
            </a:lvl1pPr>
          </a:lstStyle>
          <a:p>
            <a:endParaRPr lang="en-US" dirty="0"/>
          </a:p>
        </p:txBody>
      </p:sp>
      <p:sp>
        <p:nvSpPr>
          <p:cNvPr id="5" name="Footer Placeholder 4"/>
          <p:cNvSpPr>
            <a:spLocks noGrp="1"/>
          </p:cNvSpPr>
          <p:nvPr>
            <p:ph type="ftr" sz="quarter" idx="11"/>
          </p:nvPr>
        </p:nvSpPr>
        <p:spPr>
          <a:xfrm>
            <a:off x="2250444" y="6314441"/>
            <a:ext cx="3842012"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8736012" y="1416217"/>
            <a:ext cx="407987" cy="365125"/>
          </a:xfrm>
        </p:spPr>
        <p:txBody>
          <a:bodyPr/>
          <a:lstStyle>
            <a:lvl1pPr algn="r">
              <a:defRPr>
                <a:solidFill>
                  <a:schemeClr val="accent6">
                    <a:lumMod val="50000"/>
                  </a:schemeClr>
                </a:solidFill>
              </a:defRPr>
            </a:lvl1pPr>
          </a:lstStyle>
          <a:p>
            <a:pPr algn="r">
              <a:buSzPct val="25000"/>
            </a:pPr>
            <a:fld id="{00000000-1234-1234-1234-123412341234}" type="slidenum">
              <a:rPr lang="en-US" sz="1200" smtClean="0">
                <a:solidFill>
                  <a:srgbClr val="888888"/>
                </a:solidFill>
                <a:ea typeface="Calibri"/>
                <a:cs typeface="Calibri"/>
                <a:sym typeface="Calibri"/>
              </a:rPr>
              <a:pPr algn="r">
                <a:buSzPct val="25000"/>
              </a:pPr>
              <a:t>‹#›</a:t>
            </a:fld>
            <a:endParaRPr lang="en-US" sz="1200" dirty="0">
              <a:solidFill>
                <a:srgbClr val="888888"/>
              </a:solidFill>
              <a:ea typeface="Calibri"/>
              <a:cs typeface="Calibri"/>
              <a:sym typeface="Calibri"/>
            </a:endParaRPr>
          </a:p>
        </p:txBody>
      </p:sp>
      <p:cxnSp>
        <p:nvCxnSpPr>
          <p:cNvPr id="9" name="Straight Connector 8"/>
          <p:cNvCxnSpPr/>
          <p:nvPr/>
        </p:nvCxnSpPr>
        <p:spPr>
          <a:xfrm>
            <a:off x="580391" y="1257300"/>
            <a:ext cx="0" cy="560070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0391"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324366"/>
      </p:ext>
    </p:extLst>
  </p:cSld>
  <p:clrMapOvr>
    <a:overrideClrMapping bg1="dk1" tx1="lt1" bg2="dk2" tx2="lt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3886200" y="640080"/>
            <a:ext cx="4686299"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buSzPct val="25000"/>
            </a:pPr>
            <a:fld id="{00000000-1234-1234-1234-123412341234}" type="slidenum">
              <a:rPr lang="en-US" sz="1200" smtClean="0">
                <a:solidFill>
                  <a:srgbClr val="888888"/>
                </a:solidFill>
                <a:ea typeface="Calibri"/>
                <a:cs typeface="Calibri"/>
                <a:sym typeface="Calibri"/>
              </a:rPr>
              <a:pPr algn="r">
                <a:buSzPct val="25000"/>
              </a:pPr>
              <a:t>‹#›</a:t>
            </a:fld>
            <a:endParaRPr lang="en-US" sz="1200" dirty="0">
              <a:solidFill>
                <a:srgbClr val="888888"/>
              </a:solidFill>
              <a:ea typeface="Calibri"/>
              <a:cs typeface="Calibri"/>
              <a:sym typeface="Calibri"/>
            </a:endParaRPr>
          </a:p>
        </p:txBody>
      </p:sp>
    </p:spTree>
    <p:extLst>
      <p:ext uri="{BB962C8B-B14F-4D97-AF65-F5344CB8AC3E}">
        <p14:creationId xmlns:p14="http://schemas.microsoft.com/office/powerpoint/2010/main" val="1209215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Vertical Title 1"/>
          <p:cNvSpPr>
            <a:spLocks noGrp="1"/>
          </p:cNvSpPr>
          <p:nvPr>
            <p:ph type="title" orient="vert"/>
          </p:nvPr>
        </p:nvSpPr>
        <p:spPr>
          <a:xfrm>
            <a:off x="5993074" y="642931"/>
            <a:ext cx="1835003"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642933"/>
            <a:ext cx="5303009"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902140" y="5927132"/>
            <a:ext cx="2861142" cy="365125"/>
          </a:xfrm>
        </p:spPr>
        <p:txBody>
          <a:bodyPr/>
          <a:lstStyle/>
          <a:p>
            <a:endParaRPr lang="en-US" dirty="0"/>
          </a:p>
        </p:txBody>
      </p:sp>
      <p:sp>
        <p:nvSpPr>
          <p:cNvPr id="5" name="Footer Placeholder 4"/>
          <p:cNvSpPr>
            <a:spLocks noGrp="1"/>
          </p:cNvSpPr>
          <p:nvPr>
            <p:ph type="ftr" sz="quarter" idx="11"/>
          </p:nvPr>
        </p:nvSpPr>
        <p:spPr>
          <a:xfrm>
            <a:off x="4902140" y="6315950"/>
            <a:ext cx="2861142" cy="365125"/>
          </a:xfrm>
        </p:spPr>
        <p:txBody>
          <a:bodyPr/>
          <a:lstStyle/>
          <a:p>
            <a:endParaRPr lang="en-US" dirty="0"/>
          </a:p>
        </p:txBody>
      </p:sp>
      <p:sp>
        <p:nvSpPr>
          <p:cNvPr id="6" name="Slide Number Placeholder 5"/>
          <p:cNvSpPr>
            <a:spLocks noGrp="1"/>
          </p:cNvSpPr>
          <p:nvPr>
            <p:ph type="sldNum" sz="quarter" idx="12"/>
          </p:nvPr>
        </p:nvSpPr>
        <p:spPr>
          <a:xfrm>
            <a:off x="8736012" y="5607593"/>
            <a:ext cx="407987" cy="365125"/>
          </a:xfrm>
        </p:spPr>
        <p:txBody>
          <a:bodyPr/>
          <a:lstStyle/>
          <a:p>
            <a:pPr algn="r">
              <a:buSzPct val="25000"/>
            </a:pPr>
            <a:fld id="{00000000-1234-1234-1234-123412341234}" type="slidenum">
              <a:rPr lang="en-US" sz="1200" smtClean="0">
                <a:solidFill>
                  <a:srgbClr val="888888"/>
                </a:solidFill>
                <a:ea typeface="Calibri"/>
                <a:cs typeface="Calibri"/>
                <a:sym typeface="Calibri"/>
              </a:rPr>
              <a:pPr algn="r">
                <a:buSzPct val="25000"/>
              </a:pPr>
              <a:t>‹#›</a:t>
            </a:fld>
            <a:endParaRPr lang="en-US" sz="1200" dirty="0">
              <a:solidFill>
                <a:srgbClr val="888888"/>
              </a:solidFill>
              <a:ea typeface="Calibri"/>
              <a:cs typeface="Calibri"/>
              <a:sym typeface="Calibri"/>
            </a:endParaRPr>
          </a:p>
        </p:txBody>
      </p:sp>
      <p:cxnSp>
        <p:nvCxnSpPr>
          <p:cNvPr id="13" name="Straight Connector 12"/>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143384"/>
      </p:ext>
    </p:extLst>
  </p:cSld>
  <p:clrMapOvr>
    <a:masterClrMapping/>
  </p:clrMapOvr>
  <p:extLst mod="1">
    <p:ext uri="{DCECCB84-F9BA-43D5-87BE-67443E8EF086}">
      <p15:sldGuideLst xmlns:p15="http://schemas.microsoft.com/office/powerpoint/2012/main">
        <p15:guide id="1" pos="6456">
          <p15:clr>
            <a:srgbClr val="FBAE40"/>
          </p15:clr>
        </p15:guide>
        <p15:guide id="0" pos="484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buSzPct val="25000"/>
            </a:pPr>
            <a:fld id="{00000000-1234-1234-1234-123412341234}" type="slidenum">
              <a:rPr lang="en-US" sz="1200" smtClean="0">
                <a:solidFill>
                  <a:srgbClr val="888888"/>
                </a:solidFill>
                <a:ea typeface="Calibri"/>
                <a:cs typeface="Calibri"/>
                <a:sym typeface="Calibri"/>
              </a:rPr>
              <a:pPr algn="r">
                <a:buSzPct val="25000"/>
              </a:pPr>
              <a:t>‹#›</a:t>
            </a:fld>
            <a:endParaRPr lang="en-US" sz="1200" dirty="0">
              <a:solidFill>
                <a:srgbClr val="888888"/>
              </a:solidFill>
              <a:ea typeface="Calibri"/>
              <a:cs typeface="Calibri"/>
              <a:sym typeface="Calibri"/>
            </a:endParaRPr>
          </a:p>
        </p:txBody>
      </p:sp>
    </p:spTree>
    <p:extLst>
      <p:ext uri="{BB962C8B-B14F-4D97-AF65-F5344CB8AC3E}">
        <p14:creationId xmlns:p14="http://schemas.microsoft.com/office/powerpoint/2010/main" val="92689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12" name="Freeform 11" title="Page Number Shape"/>
          <p:cNvSpPr/>
          <p:nvPr/>
        </p:nvSpPr>
        <p:spPr bwMode="auto">
          <a:xfrm>
            <a:off x="8736012"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460755" y="2571723"/>
            <a:ext cx="6222491" cy="3286153"/>
          </a:xfrm>
        </p:spPr>
        <p:txBody>
          <a:bodyPr anchor="t">
            <a:normAutofit/>
          </a:bodyPr>
          <a:lstStyle>
            <a:lvl1pPr>
              <a:lnSpc>
                <a:spcPct val="85000"/>
              </a:lnSpc>
              <a:defRPr sz="58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460755" y="1393748"/>
            <a:ext cx="6301072" cy="819150"/>
          </a:xfrm>
        </p:spPr>
        <p:txBody>
          <a:bodyPr anchor="ctr">
            <a:normAutofit/>
          </a:bodyPr>
          <a:lstStyle>
            <a:lvl1pPr marL="0" indent="0" algn="r">
              <a:lnSpc>
                <a:spcPct val="113000"/>
              </a:lnSpc>
              <a:spcBef>
                <a:spcPts val="0"/>
              </a:spcBef>
              <a:buNone/>
              <a:defRPr sz="1800" b="0" i="1" baseline="0">
                <a:solidFill>
                  <a:schemeClr val="tx1">
                    <a:lumMod val="85000"/>
                    <a:lumOff val="1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557216" y="6314440"/>
            <a:ext cx="1197467" cy="365125"/>
          </a:xfrm>
        </p:spPr>
        <p:txBody>
          <a:bodyPr/>
          <a:lstStyle>
            <a:lvl1pPr>
              <a:defRPr sz="900">
                <a:solidFill>
                  <a:schemeClr val="tx1">
                    <a:lumMod val="85000"/>
                    <a:lumOff val="15000"/>
                  </a:schemeClr>
                </a:solidFill>
              </a:defRPr>
            </a:lvl1pPr>
          </a:lstStyle>
          <a:p>
            <a:endParaRPr lang="en-US" dirty="0"/>
          </a:p>
        </p:txBody>
      </p:sp>
      <p:sp>
        <p:nvSpPr>
          <p:cNvPr id="5" name="Footer Placeholder 4"/>
          <p:cNvSpPr>
            <a:spLocks noGrp="1"/>
          </p:cNvSpPr>
          <p:nvPr>
            <p:ph type="ftr" sz="quarter" idx="11"/>
          </p:nvPr>
        </p:nvSpPr>
        <p:spPr>
          <a:xfrm>
            <a:off x="1460755" y="6314441"/>
            <a:ext cx="4860170"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736012" y="1620761"/>
            <a:ext cx="407987" cy="365125"/>
          </a:xfrm>
        </p:spPr>
        <p:txBody>
          <a:bodyPr/>
          <a:lstStyle>
            <a:lvl1pPr>
              <a:defRPr>
                <a:solidFill>
                  <a:schemeClr val="bg2"/>
                </a:solidFill>
              </a:defRPr>
            </a:lvl1pPr>
          </a:lstStyle>
          <a:p>
            <a:pPr algn="r">
              <a:buSzPct val="25000"/>
            </a:pPr>
            <a:fld id="{00000000-1234-1234-1234-123412341234}" type="slidenum">
              <a:rPr lang="en-US" sz="1200" smtClean="0">
                <a:solidFill>
                  <a:srgbClr val="888888"/>
                </a:solidFill>
                <a:ea typeface="Calibri"/>
                <a:cs typeface="Calibri"/>
                <a:sym typeface="Calibri"/>
              </a:rPr>
              <a:pPr algn="r">
                <a:buSzPct val="25000"/>
              </a:pPr>
              <a:t>‹#›</a:t>
            </a:fld>
            <a:endParaRPr lang="en-US" sz="1200" dirty="0">
              <a:solidFill>
                <a:srgbClr val="888888"/>
              </a:solidFill>
              <a:ea typeface="Calibri"/>
              <a:cs typeface="Calibri"/>
              <a:sym typeface="Calibri"/>
            </a:endParaRPr>
          </a:p>
        </p:txBody>
      </p:sp>
      <p:cxnSp>
        <p:nvCxnSpPr>
          <p:cNvPr id="10" name="Straight Connector 9"/>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269142"/>
      </p:ext>
    </p:extLst>
  </p:cSld>
  <p:clrMapOvr>
    <a:masterClrMapping/>
  </p:clrMapOvr>
  <p:extLst mod="1">
    <p:ext uri="{DCECCB84-F9BA-43D5-87BE-67443E8EF086}">
      <p15:sldGuideLst xmlns:p15="http://schemas.microsoft.com/office/powerpoint/2012/main">
        <p15:guide id="1" pos="6456">
          <p15:clr>
            <a:srgbClr val="FBAE40"/>
          </p15:clr>
        </p15:guide>
        <p15:guide id="0" pos="484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86200" y="540628"/>
            <a:ext cx="46863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86200" y="3712467"/>
            <a:ext cx="46863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buSzPct val="25000"/>
            </a:pPr>
            <a:fld id="{00000000-1234-1234-1234-123412341234}" type="slidenum">
              <a:rPr lang="en-US" sz="1200" smtClean="0">
                <a:solidFill>
                  <a:srgbClr val="888888"/>
                </a:solidFill>
                <a:ea typeface="Calibri"/>
                <a:cs typeface="Calibri"/>
                <a:sym typeface="Calibri"/>
              </a:rPr>
              <a:pPr algn="r">
                <a:buSzPct val="25000"/>
              </a:pPr>
              <a:t>‹#›</a:t>
            </a:fld>
            <a:endParaRPr lang="en-US" sz="1200" dirty="0">
              <a:solidFill>
                <a:srgbClr val="888888"/>
              </a:solidFill>
              <a:ea typeface="Calibri"/>
              <a:cs typeface="Calibri"/>
              <a:sym typeface="Calibri"/>
            </a:endParaRPr>
          </a:p>
        </p:txBody>
      </p:sp>
    </p:spTree>
    <p:extLst>
      <p:ext uri="{BB962C8B-B14F-4D97-AF65-F5344CB8AC3E}">
        <p14:creationId xmlns:p14="http://schemas.microsoft.com/office/powerpoint/2010/main" val="3374817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7784"/>
            <a:ext cx="2873502"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86200" y="558065"/>
            <a:ext cx="4690872" cy="913212"/>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3886200" y="1526122"/>
            <a:ext cx="4690872" cy="17515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86200" y="3700828"/>
            <a:ext cx="4690872" cy="913759"/>
          </a:xfrm>
        </p:spPr>
        <p:txBody>
          <a:bodyPr anchor="b">
            <a:normAutofit/>
          </a:bodyPr>
          <a:lstStyle>
            <a:lvl1pPr marL="0" indent="0">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86200" y="4669432"/>
            <a:ext cx="4690872" cy="1752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r">
              <a:buSzPct val="25000"/>
            </a:pPr>
            <a:fld id="{00000000-1234-1234-1234-123412341234}" type="slidenum">
              <a:rPr lang="en-US" sz="1200" smtClean="0">
                <a:solidFill>
                  <a:srgbClr val="888888"/>
                </a:solidFill>
                <a:ea typeface="Calibri"/>
                <a:cs typeface="Calibri"/>
                <a:sym typeface="Calibri"/>
              </a:rPr>
              <a:pPr algn="r">
                <a:buSzPct val="25000"/>
              </a:pPr>
              <a:t>‹#›</a:t>
            </a:fld>
            <a:endParaRPr lang="en-US" sz="1200" dirty="0">
              <a:solidFill>
                <a:srgbClr val="888888"/>
              </a:solidFill>
              <a:ea typeface="Calibri"/>
              <a:cs typeface="Calibri"/>
              <a:sym typeface="Calibri"/>
            </a:endParaRPr>
          </a:p>
        </p:txBody>
      </p:sp>
    </p:spTree>
    <p:extLst>
      <p:ext uri="{BB962C8B-B14F-4D97-AF65-F5344CB8AC3E}">
        <p14:creationId xmlns:p14="http://schemas.microsoft.com/office/powerpoint/2010/main" val="397404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r">
              <a:buSzPct val="25000"/>
            </a:pPr>
            <a:fld id="{00000000-1234-1234-1234-123412341234}" type="slidenum">
              <a:rPr lang="en-US" sz="1200" smtClean="0">
                <a:solidFill>
                  <a:srgbClr val="888888"/>
                </a:solidFill>
                <a:ea typeface="Calibri"/>
                <a:cs typeface="Calibri"/>
                <a:sym typeface="Calibri"/>
              </a:rPr>
              <a:pPr algn="r">
                <a:buSzPct val="25000"/>
              </a:pPr>
              <a:t>‹#›</a:t>
            </a:fld>
            <a:endParaRPr lang="en-US" sz="1200" dirty="0">
              <a:solidFill>
                <a:srgbClr val="888888"/>
              </a:solidFill>
              <a:ea typeface="Calibri"/>
              <a:cs typeface="Calibri"/>
              <a:sym typeface="Calibri"/>
            </a:endParaRPr>
          </a:p>
        </p:txBody>
      </p:sp>
    </p:spTree>
    <p:extLst>
      <p:ext uri="{BB962C8B-B14F-4D97-AF65-F5344CB8AC3E}">
        <p14:creationId xmlns:p14="http://schemas.microsoft.com/office/powerpoint/2010/main" val="19924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r">
              <a:buSzPct val="25000"/>
            </a:pPr>
            <a:fld id="{00000000-1234-1234-1234-123412341234}" type="slidenum">
              <a:rPr lang="en-US" sz="1200" smtClean="0">
                <a:solidFill>
                  <a:srgbClr val="888888"/>
                </a:solidFill>
                <a:ea typeface="Calibri"/>
                <a:cs typeface="Calibri"/>
                <a:sym typeface="Calibri"/>
              </a:rPr>
              <a:pPr algn="r">
                <a:buSzPct val="25000"/>
              </a:pPr>
              <a:t>‹#›</a:t>
            </a:fld>
            <a:endParaRPr lang="en-US" sz="1200" dirty="0">
              <a:solidFill>
                <a:srgbClr val="888888"/>
              </a:solidFill>
              <a:ea typeface="Calibri"/>
              <a:cs typeface="Calibri"/>
              <a:sym typeface="Calibri"/>
            </a:endParaRPr>
          </a:p>
        </p:txBody>
      </p:sp>
    </p:spTree>
    <p:extLst>
      <p:ext uri="{BB962C8B-B14F-4D97-AF65-F5344CB8AC3E}">
        <p14:creationId xmlns:p14="http://schemas.microsoft.com/office/powerpoint/2010/main" val="1700804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5479"/>
            <a:ext cx="2879082" cy="1921022"/>
          </a:xfrm>
        </p:spPr>
        <p:txBody>
          <a:bodyPr anchor="t">
            <a:noAutofit/>
          </a:bodyPr>
          <a:lstStyle>
            <a:lvl1pPr>
              <a:lnSpc>
                <a:spcPct val="93000"/>
              </a:lnSpc>
              <a:defRPr sz="3000"/>
            </a:lvl1pPr>
          </a:lstStyle>
          <a:p>
            <a:r>
              <a:rPr lang="en-US"/>
              <a:t>Click to edit Master title style</a:t>
            </a:r>
            <a:endParaRPr lang="en-US" dirty="0"/>
          </a:p>
        </p:txBody>
      </p:sp>
      <p:sp>
        <p:nvSpPr>
          <p:cNvPr id="3" name="Content Placeholder 2"/>
          <p:cNvSpPr>
            <a:spLocks noGrp="1"/>
          </p:cNvSpPr>
          <p:nvPr>
            <p:ph idx="1"/>
          </p:nvPr>
        </p:nvSpPr>
        <p:spPr>
          <a:xfrm>
            <a:off x="3886200" y="564147"/>
            <a:ext cx="46863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1500" y="2621513"/>
            <a:ext cx="2879082" cy="3239537"/>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buSzPct val="25000"/>
            </a:pPr>
            <a:fld id="{00000000-1234-1234-1234-123412341234}" type="slidenum">
              <a:rPr lang="en-US" sz="1200" smtClean="0">
                <a:solidFill>
                  <a:srgbClr val="888888"/>
                </a:solidFill>
                <a:ea typeface="Calibri"/>
                <a:cs typeface="Calibri"/>
                <a:sym typeface="Calibri"/>
              </a:rPr>
              <a:pPr algn="r">
                <a:buSzPct val="25000"/>
              </a:pPr>
              <a:t>‹#›</a:t>
            </a:fld>
            <a:endParaRPr lang="en-US" sz="1200" dirty="0">
              <a:solidFill>
                <a:srgbClr val="888888"/>
              </a:solidFill>
              <a:ea typeface="Calibri"/>
              <a:cs typeface="Calibri"/>
              <a:sym typeface="Calibri"/>
            </a:endParaRPr>
          </a:p>
        </p:txBody>
      </p:sp>
    </p:spTree>
    <p:extLst>
      <p:ext uri="{BB962C8B-B14F-4D97-AF65-F5344CB8AC3E}">
        <p14:creationId xmlns:p14="http://schemas.microsoft.com/office/powerpoint/2010/main" val="3952574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1" y="557262"/>
            <a:ext cx="2882528" cy="1919239"/>
          </a:xfrm>
        </p:spPr>
        <p:txBody>
          <a:bodyPr anchor="t">
            <a:noAutofit/>
          </a:bodyPr>
          <a:lstStyle>
            <a:lvl1pPr>
              <a:lnSpc>
                <a:spcPct val="93000"/>
              </a:lnSpc>
              <a:defRPr sz="3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3943350" y="1"/>
            <a:ext cx="4629150"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71501" y="2621512"/>
            <a:ext cx="2882528" cy="3236976"/>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buSzPct val="25000"/>
            </a:pPr>
            <a:fld id="{00000000-1234-1234-1234-123412341234}" type="slidenum">
              <a:rPr lang="en-US" sz="1200" smtClean="0">
                <a:solidFill>
                  <a:srgbClr val="888888"/>
                </a:solidFill>
                <a:ea typeface="Calibri"/>
                <a:cs typeface="Calibri"/>
                <a:sym typeface="Calibri"/>
              </a:rPr>
              <a:pPr algn="r">
                <a:buSzPct val="25000"/>
              </a:pPr>
              <a:t>‹#›</a:t>
            </a:fld>
            <a:endParaRPr lang="en-US" sz="1200" dirty="0">
              <a:solidFill>
                <a:srgbClr val="888888"/>
              </a:solidFill>
              <a:ea typeface="Calibri"/>
              <a:cs typeface="Calibri"/>
              <a:sym typeface="Calibri"/>
            </a:endParaRPr>
          </a:p>
        </p:txBody>
      </p:sp>
    </p:spTree>
    <p:extLst>
      <p:ext uri="{BB962C8B-B14F-4D97-AF65-F5344CB8AC3E}">
        <p14:creationId xmlns:p14="http://schemas.microsoft.com/office/powerpoint/2010/main" val="710489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571500" y="559678"/>
            <a:ext cx="2875430"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886200" y="569066"/>
            <a:ext cx="4686299"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1" y="5930061"/>
            <a:ext cx="2861142" cy="365125"/>
          </a:xfrm>
          <a:prstGeom prst="rect">
            <a:avLst/>
          </a:prstGeom>
        </p:spPr>
        <p:txBody>
          <a:bodyPr vert="horz" lIns="91440" tIns="45720" rIns="91440" bIns="45720" rtlCol="0" anchor="t"/>
          <a:lstStyle>
            <a:lvl1pPr algn="r">
              <a:defRPr sz="750" b="0" i="1" baseline="0">
                <a:solidFill>
                  <a:schemeClr val="tx1">
                    <a:lumMod val="85000"/>
                    <a:lumOff val="15000"/>
                  </a:schemeClr>
                </a:solidFill>
                <a:latin typeface="+mj-lt"/>
              </a:defRPr>
            </a:lvl1pPr>
          </a:lstStyle>
          <a:p>
            <a:endParaRPr lang="en-US" dirty="0"/>
          </a:p>
        </p:txBody>
      </p:sp>
      <p:sp>
        <p:nvSpPr>
          <p:cNvPr id="5" name="Footer Placeholder 4"/>
          <p:cNvSpPr>
            <a:spLocks noGrp="1"/>
          </p:cNvSpPr>
          <p:nvPr>
            <p:ph type="ftr" sz="quarter" idx="3"/>
          </p:nvPr>
        </p:nvSpPr>
        <p:spPr>
          <a:xfrm>
            <a:off x="571501" y="6314441"/>
            <a:ext cx="2861142" cy="365125"/>
          </a:xfrm>
          <a:prstGeom prst="rect">
            <a:avLst/>
          </a:prstGeom>
        </p:spPr>
        <p:txBody>
          <a:bodyPr vert="horz" lIns="91440" tIns="45720" rIns="91440" bIns="45720" rtlCol="0" anchor="t"/>
          <a:lstStyle>
            <a:lvl1pPr algn="r">
              <a:defRPr sz="11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8736012" y="5607593"/>
            <a:ext cx="407987" cy="365125"/>
          </a:xfrm>
          <a:prstGeom prst="rect">
            <a:avLst/>
          </a:prstGeom>
        </p:spPr>
        <p:txBody>
          <a:bodyPr vert="horz" lIns="91440" tIns="45720" rIns="91440" bIns="45720" rtlCol="0" anchor="ctr"/>
          <a:lstStyle>
            <a:lvl1pPr algn="r">
              <a:defRPr sz="1100" b="0" i="1" baseline="0">
                <a:solidFill>
                  <a:schemeClr val="bg2"/>
                </a:solidFill>
                <a:latin typeface="+mj-lt"/>
              </a:defRPr>
            </a:lvl1pPr>
          </a:lstStyle>
          <a:p>
            <a:pPr algn="r">
              <a:buSzPct val="25000"/>
            </a:pPr>
            <a:fld id="{00000000-1234-1234-1234-123412341234}" type="slidenum">
              <a:rPr lang="en-US" sz="1200" smtClean="0">
                <a:solidFill>
                  <a:srgbClr val="888888"/>
                </a:solidFill>
                <a:ea typeface="Calibri"/>
                <a:cs typeface="Calibri"/>
                <a:sym typeface="Calibri"/>
              </a:rPr>
              <a:pPr algn="r">
                <a:buSzPct val="25000"/>
              </a:pPr>
              <a:t>‹#›</a:t>
            </a:fld>
            <a:endParaRPr lang="en-US" sz="1200" dirty="0">
              <a:solidFill>
                <a:srgbClr val="888888"/>
              </a:solidFill>
              <a:ea typeface="Calibri"/>
              <a:cs typeface="Calibri"/>
              <a:sym typeface="Calibri"/>
            </a:endParaRPr>
          </a:p>
        </p:txBody>
      </p:sp>
      <p:cxnSp>
        <p:nvCxnSpPr>
          <p:cNvPr id="10" name="Straight Connector 9"/>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284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p:titleStyle>
    <p:body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pos="7200">
          <p15:clr>
            <a:srgbClr val="F26B43"/>
          </p15:clr>
        </p15:guide>
        <p15:guide id="4" pos="3264">
          <p15:clr>
            <a:srgbClr val="F26B43"/>
          </p15:clr>
        </p15:guide>
        <p15:guide id="0" pos="2124">
          <p15:clr>
            <a:srgbClr val="F26B43"/>
          </p15:clr>
        </p15:guide>
        <p15:guide id="5" pos="360">
          <p15:clr>
            <a:srgbClr val="F26B43"/>
          </p15:clr>
        </p15:guide>
        <p15:guide id="6" orient="horz" pos="432">
          <p15:clr>
            <a:srgbClr val="F26B43"/>
          </p15:clr>
        </p15:guide>
        <p15:guide id="7" pos="5400">
          <p15:clr>
            <a:srgbClr val="F26B43"/>
          </p15:clr>
        </p15:guide>
        <p15:guide id="8"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1.png"/><Relationship Id="rId7" Type="http://schemas.openxmlformats.org/officeDocument/2006/relationships/diagramQuickStyle" Target="../diagrams/quickStyle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12.png"/><Relationship Id="rId9" Type="http://schemas.microsoft.com/office/2007/relationships/diagramDrawing" Target="../diagrams/drawing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571500" y="559678"/>
            <a:ext cx="7886700" cy="111255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1" i="0" u="none" strike="noStrike" cap="none" dirty="0">
                <a:solidFill>
                  <a:schemeClr val="dk1"/>
                </a:solidFill>
                <a:ea typeface="Calibri"/>
                <a:sym typeface="Calibri"/>
              </a:rPr>
              <a:t>CS35L – </a:t>
            </a:r>
            <a:r>
              <a:rPr lang="en-US" b="1" dirty="0"/>
              <a:t>Winter 2019</a:t>
            </a:r>
          </a:p>
        </p:txBody>
      </p:sp>
      <p:graphicFrame>
        <p:nvGraphicFramePr>
          <p:cNvPr id="89" name="Shape 89"/>
          <p:cNvGraphicFramePr/>
          <p:nvPr>
            <p:extLst>
              <p:ext uri="{D42A27DB-BD31-4B8C-83A1-F6EECF244321}">
                <p14:modId xmlns:p14="http://schemas.microsoft.com/office/powerpoint/2010/main" val="1460437021"/>
              </p:ext>
            </p:extLst>
          </p:nvPr>
        </p:nvGraphicFramePr>
        <p:xfrm>
          <a:off x="457200" y="1600200"/>
          <a:ext cx="8229600" cy="1112550"/>
        </p:xfrm>
        <a:graphic>
          <a:graphicData uri="http://schemas.openxmlformats.org/drawingml/2006/table">
            <a:tbl>
              <a:tblPr bandRow="1">
                <a:noFill/>
                <a:tableStyleId>{217908A0-65E1-4E25-B25A-F93E96EF7234}</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50">
                <a:tc>
                  <a:txBody>
                    <a:bodyPr/>
                    <a:lstStyle/>
                    <a:p>
                      <a:pPr marL="0" marR="0" lvl="0" indent="0" algn="l" rtl="0">
                        <a:spcBef>
                          <a:spcPts val="0"/>
                        </a:spcBef>
                        <a:buSzPct val="25000"/>
                        <a:buNone/>
                      </a:pPr>
                      <a:r>
                        <a:rPr lang="en-US" sz="1800" u="none" strike="noStrike" cap="none" dirty="0">
                          <a:latin typeface="Corbel" panose="020B0503020204020204" pitchFamily="34" charset="0"/>
                        </a:rPr>
                        <a:t>Slide set:</a:t>
                      </a:r>
                    </a:p>
                  </a:txBody>
                  <a:tcPr marL="91450" marR="91450" marT="45725" marB="45725"/>
                </a:tc>
                <a:tc>
                  <a:txBody>
                    <a:bodyPr/>
                    <a:lstStyle/>
                    <a:p>
                      <a:pPr marL="0" marR="0" lvl="0" indent="0" algn="l" rtl="0">
                        <a:spcBef>
                          <a:spcPts val="0"/>
                        </a:spcBef>
                        <a:buSzPct val="25000"/>
                        <a:buNone/>
                      </a:pPr>
                      <a:r>
                        <a:rPr lang="en-US" sz="1800" dirty="0">
                          <a:latin typeface="Corbel" panose="020B0503020204020204" pitchFamily="34" charset="0"/>
                        </a:rPr>
                        <a:t>3.1</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n-US" sz="1800" dirty="0">
                          <a:latin typeface="Corbel" panose="020B0503020204020204" pitchFamily="34" charset="0"/>
                        </a:rPr>
                        <a:t>Slide topics:</a:t>
                      </a:r>
                    </a:p>
                  </a:txBody>
                  <a:tcPr marL="91450" marR="91450" marT="45725" marB="45725"/>
                </a:tc>
                <a:tc>
                  <a:txBody>
                    <a:bodyPr/>
                    <a:lstStyle/>
                    <a:p>
                      <a:pPr marL="0" marR="0" lvl="0" indent="0" algn="l" rtl="0">
                        <a:spcBef>
                          <a:spcPts val="0"/>
                        </a:spcBef>
                        <a:buSzPct val="25000"/>
                        <a:buNone/>
                      </a:pPr>
                      <a:r>
                        <a:rPr lang="en-US" sz="1800" dirty="0">
                          <a:latin typeface="Corbel" panose="020B0503020204020204" pitchFamily="34" charset="0"/>
                        </a:rPr>
                        <a:t>Diff, modifying programs</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n-US" sz="1800" dirty="0">
                          <a:latin typeface="Corbel" panose="020B0503020204020204" pitchFamily="34" charset="0"/>
                        </a:rPr>
                        <a:t>Assignment:</a:t>
                      </a:r>
                    </a:p>
                  </a:txBody>
                  <a:tcPr marL="91450" marR="91450" marT="45725" marB="45725"/>
                </a:tc>
                <a:tc>
                  <a:txBody>
                    <a:bodyPr/>
                    <a:lstStyle/>
                    <a:p>
                      <a:pPr marL="0" marR="0" lvl="0" indent="0" algn="l" rtl="0">
                        <a:spcBef>
                          <a:spcPts val="0"/>
                        </a:spcBef>
                        <a:buSzPct val="25000"/>
                        <a:buNone/>
                      </a:pPr>
                      <a:r>
                        <a:rPr lang="en-US" sz="1800" dirty="0">
                          <a:latin typeface="Corbel" panose="020B0503020204020204" pitchFamily="34" charset="0"/>
                        </a:rPr>
                        <a:t>3</a:t>
                      </a: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0" name="Shape 140"/>
          <p:cNvSpPr txBox="1">
            <a:spLocks noGrp="1"/>
          </p:cNvSpPr>
          <p:nvPr>
            <p:ph type="title"/>
          </p:nvPr>
        </p:nvSpPr>
        <p:spPr>
          <a:xfrm>
            <a:off x="482600" y="643466"/>
            <a:ext cx="1727200" cy="4937287"/>
          </a:xfrm>
          <a:prstGeom prst="rect">
            <a:avLst/>
          </a:prstGeom>
        </p:spPr>
        <p:txBody>
          <a:bodyPr lIns="91425" tIns="45700" rIns="91425" bIns="45700" anchor="ctr" anchorCtr="0">
            <a:normAutofit/>
          </a:bodyPr>
          <a:lstStyle/>
          <a:p>
            <a:pPr marL="0" marR="0" lvl="0" indent="0" algn="l" rtl="0">
              <a:spcBef>
                <a:spcPts val="0"/>
              </a:spcBef>
              <a:buClr>
                <a:schemeClr val="dk1"/>
              </a:buClr>
              <a:buSzPct val="25000"/>
              <a:buFont typeface="Calibri"/>
              <a:buNone/>
            </a:pPr>
            <a:r>
              <a:rPr lang="en-US" sz="4200" b="1" i="0" u="none" strike="noStrike" cap="none" dirty="0">
                <a:solidFill>
                  <a:schemeClr val="tx1"/>
                </a:solidFill>
                <a:ea typeface="Calibri"/>
                <a:sym typeface="Calibri"/>
              </a:rPr>
              <a:t>make</a:t>
            </a:r>
          </a:p>
        </p:txBody>
      </p:sp>
      <p:sp>
        <p:nvSpPr>
          <p:cNvPr id="84"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305991"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141" name="Shape 141"/>
          <p:cNvSpPr txBox="1">
            <a:spLocks noGrp="1"/>
          </p:cNvSpPr>
          <p:nvPr>
            <p:ph idx="1"/>
          </p:nvPr>
        </p:nvSpPr>
        <p:spPr>
          <a:xfrm>
            <a:off x="2438401" y="643466"/>
            <a:ext cx="6223000" cy="4937287"/>
          </a:xfrm>
          <a:prstGeom prst="rect">
            <a:avLst/>
          </a:prstGeom>
        </p:spPr>
        <p:txBody>
          <a:bodyPr lIns="91425" tIns="45700" rIns="91425" bIns="45700" anchor="ctr" anchorCtr="0">
            <a:normAutofit/>
          </a:bodyPr>
          <a:lstStyle/>
          <a:p>
            <a:pPr marL="457200" lvl="1" indent="0">
              <a:spcBef>
                <a:spcPts val="0"/>
              </a:spcBef>
              <a:buClr>
                <a:schemeClr val="dk1"/>
              </a:buClr>
              <a:buSzPct val="100000"/>
              <a:buNone/>
            </a:pPr>
            <a:r>
              <a:rPr lang="en-US" sz="2800" b="0" i="0" u="none" strike="noStrike" cap="none" dirty="0">
                <a:latin typeface="Corbel" panose="020B0503020204020204" pitchFamily="34" charset="0"/>
                <a:sym typeface="Calibri"/>
              </a:rPr>
              <a:t>Utility for managing large software projects</a:t>
            </a:r>
          </a:p>
          <a:p>
            <a:pPr marL="742950" marR="0" lvl="1" indent="-285750" rtl="0">
              <a:spcBef>
                <a:spcPts val="0"/>
              </a:spcBef>
              <a:spcAft>
                <a:spcPts val="0"/>
              </a:spcAft>
              <a:buClr>
                <a:schemeClr val="dk1"/>
              </a:buClr>
              <a:buSzPct val="100000"/>
              <a:buFont typeface="Arial"/>
              <a:buChar char="•"/>
            </a:pPr>
            <a:endParaRPr lang="en-US" sz="2800" b="0" i="0" u="none" strike="noStrike" cap="none" dirty="0">
              <a:latin typeface="Corbel" panose="020B0503020204020204" pitchFamily="34" charset="0"/>
              <a:sym typeface="Calibri"/>
            </a:endParaRPr>
          </a:p>
          <a:p>
            <a:pPr marL="457200" marR="0" lvl="1" indent="0" rtl="0">
              <a:spcBef>
                <a:spcPts val="720"/>
              </a:spcBef>
              <a:spcAft>
                <a:spcPts val="0"/>
              </a:spcAft>
              <a:buClr>
                <a:schemeClr val="dk1"/>
              </a:buClr>
              <a:buSzPct val="100000"/>
              <a:buNone/>
            </a:pPr>
            <a:r>
              <a:rPr lang="en-US" sz="2800" b="0" i="0" u="none" strike="noStrike" cap="none" dirty="0">
                <a:latin typeface="Corbel" panose="020B0503020204020204" pitchFamily="34" charset="0"/>
                <a:sym typeface="Calibri"/>
              </a:rPr>
              <a:t>Compiles files and keeps them up-to-date</a:t>
            </a:r>
          </a:p>
          <a:p>
            <a:pPr marL="742950" marR="0" lvl="1" indent="-285750" rtl="0">
              <a:spcBef>
                <a:spcPts val="720"/>
              </a:spcBef>
              <a:spcAft>
                <a:spcPts val="0"/>
              </a:spcAft>
              <a:buClr>
                <a:schemeClr val="dk1"/>
              </a:buClr>
              <a:buSzPct val="100000"/>
              <a:buFont typeface="Arial"/>
              <a:buChar char="•"/>
            </a:pPr>
            <a:endParaRPr lang="en-US" sz="2800" b="0" i="0" u="none" strike="noStrike" cap="none" dirty="0">
              <a:latin typeface="Corbel" panose="020B0503020204020204" pitchFamily="34" charset="0"/>
              <a:sym typeface="Calibri"/>
            </a:endParaRPr>
          </a:p>
          <a:p>
            <a:pPr marL="457200" marR="0" lvl="1" indent="0" rtl="0">
              <a:spcBef>
                <a:spcPts val="720"/>
              </a:spcBef>
              <a:buClr>
                <a:schemeClr val="dk1"/>
              </a:buClr>
              <a:buSzPct val="100000"/>
              <a:buNone/>
            </a:pPr>
            <a:r>
              <a:rPr lang="en-US" sz="2800" b="0" i="0" u="none" strike="noStrike" cap="none" dirty="0">
                <a:latin typeface="Corbel" panose="020B0503020204020204" pitchFamily="34" charset="0"/>
                <a:sym typeface="Calibri"/>
              </a:rPr>
              <a:t>Efficient Compilation (only files that need to be recompiled)</a:t>
            </a:r>
          </a:p>
        </p:txBody>
      </p:sp>
      <p:cxnSp>
        <p:nvCxnSpPr>
          <p:cNvPr id="86" name="Straight Connector 85">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571500" y="228600"/>
            <a:ext cx="5143500" cy="1295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1" i="0" u="none" strike="noStrike" cap="none" dirty="0" err="1">
                <a:solidFill>
                  <a:schemeClr val="dk1"/>
                </a:solidFill>
                <a:ea typeface="Calibri"/>
                <a:sym typeface="Calibri"/>
              </a:rPr>
              <a:t>Makefile</a:t>
            </a:r>
            <a:r>
              <a:rPr lang="en-US" sz="4400" b="1" i="0" u="none" strike="noStrike" cap="none" dirty="0">
                <a:solidFill>
                  <a:schemeClr val="dk1"/>
                </a:solidFill>
                <a:ea typeface="Calibri"/>
                <a:sym typeface="Calibri"/>
              </a:rPr>
              <a:t> Example</a:t>
            </a:r>
          </a:p>
        </p:txBody>
      </p:sp>
      <p:sp>
        <p:nvSpPr>
          <p:cNvPr id="147" name="Shape 147"/>
          <p:cNvSpPr txBox="1">
            <a:spLocks noGrp="1"/>
          </p:cNvSpPr>
          <p:nvPr>
            <p:ph idx="1"/>
          </p:nvPr>
        </p:nvSpPr>
        <p:spPr>
          <a:xfrm>
            <a:off x="545669" y="1524000"/>
            <a:ext cx="8153400" cy="47244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B050"/>
              </a:buClr>
              <a:buSzPct val="25000"/>
              <a:buFont typeface="Arial"/>
              <a:buNone/>
            </a:pPr>
            <a:r>
              <a:rPr lang="en-US" sz="1800" b="0" i="0" u="none" strike="noStrike" cap="none" dirty="0">
                <a:solidFill>
                  <a:srgbClr val="00B050"/>
                </a:solidFill>
                <a:latin typeface="Consolas" panose="020B0609020204030204" pitchFamily="49" charset="0"/>
                <a:ea typeface="Calibri"/>
                <a:sym typeface="Calibri"/>
              </a:rPr>
              <a:t># </a:t>
            </a:r>
            <a:r>
              <a:rPr lang="en-US" sz="1800" b="0" i="0" u="none" strike="noStrike" cap="none" dirty="0" err="1">
                <a:solidFill>
                  <a:srgbClr val="00B050"/>
                </a:solidFill>
                <a:latin typeface="Consolas" panose="020B0609020204030204" pitchFamily="49" charset="0"/>
                <a:ea typeface="Calibri"/>
                <a:sym typeface="Calibri"/>
              </a:rPr>
              <a:t>Makefile</a:t>
            </a:r>
            <a:r>
              <a:rPr lang="en-US" sz="1800" b="0" i="0" u="none" strike="noStrike" cap="none" dirty="0">
                <a:solidFill>
                  <a:srgbClr val="00B050"/>
                </a:solidFill>
                <a:latin typeface="Consolas" panose="020B0609020204030204" pitchFamily="49" charset="0"/>
                <a:ea typeface="Calibri"/>
                <a:sym typeface="Calibri"/>
              </a:rPr>
              <a:t> - A Basic Example</a:t>
            </a:r>
          </a:p>
          <a:p>
            <a:pPr marL="0" marR="0" lvl="0" indent="0" algn="l" rtl="0">
              <a:spcBef>
                <a:spcPts val="400"/>
              </a:spcBef>
              <a:spcAft>
                <a:spcPts val="0"/>
              </a:spcAft>
              <a:buClr>
                <a:srgbClr val="3333FF"/>
              </a:buClr>
              <a:buSzPct val="25000"/>
              <a:buFont typeface="Arial"/>
              <a:buNone/>
            </a:pPr>
            <a:r>
              <a:rPr lang="en-US" sz="1800" b="0" i="0" u="none" strike="noStrike" cap="none" dirty="0">
                <a:solidFill>
                  <a:srgbClr val="3333FF"/>
                </a:solidFill>
                <a:latin typeface="Consolas" panose="020B0609020204030204" pitchFamily="49" charset="0"/>
                <a:ea typeface="Calibri"/>
                <a:sym typeface="Calibri"/>
              </a:rPr>
              <a:t>all </a:t>
            </a:r>
            <a:r>
              <a:rPr lang="en-US" sz="1800" b="0" i="0" u="none" strike="noStrike" cap="none" dirty="0">
                <a:solidFill>
                  <a:schemeClr val="dk1"/>
                </a:solidFill>
                <a:latin typeface="Consolas" panose="020B0609020204030204" pitchFamily="49" charset="0"/>
                <a:ea typeface="Calibri"/>
                <a:sym typeface="Calibri"/>
              </a:rPr>
              <a:t>: </a:t>
            </a:r>
            <a:r>
              <a:rPr lang="en-US" sz="1800" b="0" i="0" u="none" strike="noStrike" cap="none" dirty="0">
                <a:solidFill>
                  <a:srgbClr val="7030A0"/>
                </a:solidFill>
                <a:latin typeface="Consolas" panose="020B0609020204030204" pitchFamily="49" charset="0"/>
                <a:ea typeface="Calibri"/>
                <a:sym typeface="Calibri"/>
              </a:rPr>
              <a:t>shop  </a:t>
            </a:r>
            <a:r>
              <a:rPr lang="en-US" sz="1800" b="0" i="0" u="none" strike="noStrike" cap="none" dirty="0">
                <a:solidFill>
                  <a:srgbClr val="00B050"/>
                </a:solidFill>
                <a:latin typeface="Consolas" panose="020B0609020204030204" pitchFamily="49" charset="0"/>
                <a:ea typeface="Calibri"/>
                <a:sym typeface="Calibri"/>
              </a:rPr>
              <a:t>#usually first</a:t>
            </a:r>
          </a:p>
          <a:p>
            <a:pPr marL="0" lvl="0" indent="0">
              <a:spcBef>
                <a:spcPts val="400"/>
              </a:spcBef>
              <a:buClr>
                <a:srgbClr val="3333FF"/>
              </a:buClr>
              <a:buSzPct val="25000"/>
              <a:buNone/>
            </a:pPr>
            <a:r>
              <a:rPr lang="en-US" sz="1800" b="0" i="0" u="none" strike="noStrike" cap="none" dirty="0">
                <a:solidFill>
                  <a:srgbClr val="3333FF"/>
                </a:solidFill>
                <a:latin typeface="Consolas" panose="020B0609020204030204" pitchFamily="49" charset="0"/>
                <a:ea typeface="Calibri"/>
                <a:sym typeface="Calibri"/>
              </a:rPr>
              <a:t>shop</a:t>
            </a:r>
            <a:r>
              <a:rPr lang="en-US" sz="1800" b="0" i="0" u="none" strike="noStrike" cap="none" dirty="0">
                <a:solidFill>
                  <a:schemeClr val="dk1"/>
                </a:solidFill>
                <a:latin typeface="Consolas" panose="020B0609020204030204" pitchFamily="49" charset="0"/>
                <a:ea typeface="Calibri"/>
                <a:sym typeface="Calibri"/>
              </a:rPr>
              <a:t> : </a:t>
            </a:r>
            <a:r>
              <a:rPr lang="en-US" sz="1800" dirty="0">
                <a:solidFill>
                  <a:srgbClr val="7030A0"/>
                </a:solidFill>
                <a:latin typeface="Consolas" panose="020B0609020204030204" pitchFamily="49" charset="0"/>
                <a:ea typeface="Calibri"/>
                <a:sym typeface="Calibri"/>
              </a:rPr>
              <a:t>lookup_ </a:t>
            </a:r>
            <a:r>
              <a:rPr lang="en-US" sz="1800" b="0" i="0" u="none" strike="noStrike" cap="none" dirty="0" err="1">
                <a:solidFill>
                  <a:srgbClr val="7030A0"/>
                </a:solidFill>
                <a:latin typeface="Consolas" panose="020B0609020204030204" pitchFamily="49" charset="0"/>
                <a:ea typeface="Calibri"/>
                <a:sym typeface="Calibri"/>
              </a:rPr>
              <a:t>item.o</a:t>
            </a:r>
            <a:r>
              <a:rPr lang="en-US" sz="1800" b="0" i="0" u="none" strike="noStrike" cap="none" dirty="0">
                <a:solidFill>
                  <a:srgbClr val="7030A0"/>
                </a:solidFill>
                <a:latin typeface="Consolas" panose="020B0609020204030204" pitchFamily="49" charset="0"/>
                <a:ea typeface="Calibri"/>
                <a:sym typeface="Calibri"/>
              </a:rPr>
              <a:t> </a:t>
            </a:r>
            <a:r>
              <a:rPr lang="en-US" sz="1800" b="0" i="0" u="none" strike="noStrike" cap="none" dirty="0" err="1">
                <a:solidFill>
                  <a:srgbClr val="7030A0"/>
                </a:solidFill>
                <a:latin typeface="Consolas" panose="020B0609020204030204" pitchFamily="49" charset="0"/>
                <a:ea typeface="Calibri"/>
                <a:sym typeface="Calibri"/>
              </a:rPr>
              <a:t>main.o</a:t>
            </a:r>
            <a:r>
              <a:rPr lang="en-US" sz="1800" b="0" i="0" u="none" strike="noStrike" cap="none" dirty="0">
                <a:solidFill>
                  <a:srgbClr val="7030A0"/>
                </a:solidFill>
                <a:latin typeface="Consolas" panose="020B0609020204030204" pitchFamily="49" charset="0"/>
                <a:ea typeface="Calibri"/>
                <a:sym typeface="Calibri"/>
              </a:rPr>
              <a:t> </a:t>
            </a:r>
            <a:r>
              <a:rPr lang="en-US" sz="1800" b="0" i="0" u="none" strike="noStrike" cap="none" dirty="0" err="1">
                <a:solidFill>
                  <a:srgbClr val="7030A0"/>
                </a:solidFill>
                <a:latin typeface="Consolas" panose="020B0609020204030204" pitchFamily="49" charset="0"/>
                <a:ea typeface="Calibri"/>
                <a:sym typeface="Calibri"/>
              </a:rPr>
              <a:t>shop.o</a:t>
            </a:r>
            <a:endParaRPr lang="en-US" sz="1800" b="0" i="0" u="none" strike="noStrike" cap="none" dirty="0">
              <a:solidFill>
                <a:srgbClr val="7030A0"/>
              </a:solidFill>
              <a:latin typeface="Consolas" panose="020B0609020204030204" pitchFamily="49" charset="0"/>
              <a:ea typeface="Calibri"/>
              <a:sym typeface="Calibri"/>
            </a:endParaRPr>
          </a:p>
          <a:p>
            <a:pPr marL="0" marR="0" lvl="0" indent="0" algn="l" rtl="0">
              <a:spcBef>
                <a:spcPts val="400"/>
              </a:spcBef>
              <a:spcAft>
                <a:spcPts val="0"/>
              </a:spcAft>
              <a:buClr>
                <a:schemeClr val="dk1"/>
              </a:buClr>
              <a:buSzPct val="25000"/>
              <a:buFont typeface="Arial"/>
              <a:buNone/>
            </a:pPr>
            <a:r>
              <a:rPr lang="en-US" sz="1800" b="0" i="0" u="none" strike="noStrike" cap="none" dirty="0">
                <a:solidFill>
                  <a:schemeClr val="dk1"/>
                </a:solidFill>
                <a:latin typeface="Consolas" panose="020B0609020204030204" pitchFamily="49" charset="0"/>
                <a:ea typeface="Calibri"/>
                <a:sym typeface="Calibri"/>
              </a:rPr>
              <a:t>	</a:t>
            </a:r>
            <a:r>
              <a:rPr lang="en-US" sz="1800" b="0" i="0" u="none" strike="noStrike" cap="none" dirty="0">
                <a:solidFill>
                  <a:srgbClr val="974806"/>
                </a:solidFill>
                <a:latin typeface="Consolas" panose="020B0609020204030204" pitchFamily="49" charset="0"/>
                <a:ea typeface="Calibri"/>
                <a:sym typeface="Calibri"/>
              </a:rPr>
              <a:t>g++ -g -Wall -o shop </a:t>
            </a:r>
            <a:r>
              <a:rPr lang="en-US" sz="1800" b="0" i="0" u="none" strike="noStrike" cap="none" dirty="0" err="1">
                <a:solidFill>
                  <a:srgbClr val="974806"/>
                </a:solidFill>
                <a:latin typeface="Consolas" panose="020B0609020204030204" pitchFamily="49" charset="0"/>
                <a:ea typeface="Calibri"/>
                <a:sym typeface="Calibri"/>
              </a:rPr>
              <a:t>item.o</a:t>
            </a:r>
            <a:r>
              <a:rPr lang="en-US" sz="1800" b="0" i="0" u="none" strike="noStrike" cap="none" dirty="0">
                <a:solidFill>
                  <a:srgbClr val="974806"/>
                </a:solidFill>
                <a:latin typeface="Consolas" panose="020B0609020204030204" pitchFamily="49" charset="0"/>
                <a:ea typeface="Calibri"/>
                <a:sym typeface="Calibri"/>
              </a:rPr>
              <a:t> </a:t>
            </a:r>
            <a:r>
              <a:rPr lang="en-US" sz="1800" b="0" i="0" u="none" strike="noStrike" cap="none" dirty="0" err="1">
                <a:solidFill>
                  <a:srgbClr val="974806"/>
                </a:solidFill>
                <a:latin typeface="Consolas" panose="020B0609020204030204" pitchFamily="49" charset="0"/>
                <a:ea typeface="Calibri"/>
                <a:sym typeface="Calibri"/>
              </a:rPr>
              <a:t>main.o</a:t>
            </a:r>
            <a:r>
              <a:rPr lang="en-US" sz="1800" b="0" i="0" u="none" strike="noStrike" cap="none" dirty="0">
                <a:solidFill>
                  <a:srgbClr val="974806"/>
                </a:solidFill>
                <a:latin typeface="Consolas" panose="020B0609020204030204" pitchFamily="49" charset="0"/>
                <a:ea typeface="Calibri"/>
                <a:sym typeface="Calibri"/>
              </a:rPr>
              <a:t> </a:t>
            </a:r>
            <a:r>
              <a:rPr lang="en-US" sz="1800" b="0" i="0" u="none" strike="noStrike" cap="none" dirty="0" err="1">
                <a:solidFill>
                  <a:srgbClr val="974806"/>
                </a:solidFill>
                <a:latin typeface="Consolas" panose="020B0609020204030204" pitchFamily="49" charset="0"/>
                <a:ea typeface="Calibri"/>
                <a:sym typeface="Calibri"/>
              </a:rPr>
              <a:t>shop.o</a:t>
            </a:r>
            <a:r>
              <a:rPr lang="en-US" sz="1800" b="0" i="0" u="none" strike="noStrike" cap="none" dirty="0">
                <a:solidFill>
                  <a:srgbClr val="974806"/>
                </a:solidFill>
                <a:latin typeface="Consolas" panose="020B0609020204030204" pitchFamily="49" charset="0"/>
                <a:ea typeface="Calibri"/>
                <a:sym typeface="Calibri"/>
              </a:rPr>
              <a:t> </a:t>
            </a:r>
          </a:p>
          <a:p>
            <a:pPr marL="0" lvl="0" indent="0">
              <a:spcBef>
                <a:spcPts val="400"/>
              </a:spcBef>
              <a:buClr>
                <a:srgbClr val="3333FF"/>
              </a:buClr>
              <a:buSzPct val="25000"/>
              <a:buNone/>
            </a:pPr>
            <a:r>
              <a:rPr lang="en-US" sz="1800" b="0" i="0" u="none" strike="noStrike" cap="none" dirty="0" err="1">
                <a:solidFill>
                  <a:srgbClr val="3333FF"/>
                </a:solidFill>
                <a:latin typeface="Consolas" panose="020B0609020204030204" pitchFamily="49" charset="0"/>
                <a:ea typeface="Calibri"/>
                <a:sym typeface="Calibri"/>
              </a:rPr>
              <a:t>item.o</a:t>
            </a:r>
            <a:r>
              <a:rPr lang="en-US" sz="1800" b="0" i="0" u="none" strike="noStrike" cap="none" dirty="0">
                <a:solidFill>
                  <a:schemeClr val="dk1"/>
                </a:solidFill>
                <a:latin typeface="Consolas" panose="020B0609020204030204" pitchFamily="49" charset="0"/>
                <a:ea typeface="Calibri"/>
                <a:sym typeface="Calibri"/>
              </a:rPr>
              <a:t> : </a:t>
            </a:r>
            <a:r>
              <a:rPr lang="en-US" sz="1800" dirty="0">
                <a:solidFill>
                  <a:srgbClr val="7030A0"/>
                </a:solidFill>
                <a:latin typeface="Consolas" panose="020B0609020204030204" pitchFamily="49" charset="0"/>
                <a:ea typeface="Calibri"/>
                <a:sym typeface="Calibri"/>
              </a:rPr>
              <a:t>lookup_item</a:t>
            </a:r>
            <a:r>
              <a:rPr lang="en-US" sz="1800" b="0" i="0" u="none" strike="noStrike" cap="none" dirty="0">
                <a:solidFill>
                  <a:srgbClr val="7030A0"/>
                </a:solidFill>
                <a:latin typeface="Consolas" panose="020B0609020204030204" pitchFamily="49" charset="0"/>
                <a:ea typeface="Calibri"/>
                <a:sym typeface="Calibri"/>
              </a:rPr>
              <a:t>.cpp </a:t>
            </a:r>
            <a:r>
              <a:rPr lang="en-US" sz="1800" dirty="0" err="1">
                <a:solidFill>
                  <a:srgbClr val="7030A0"/>
                </a:solidFill>
                <a:latin typeface="Consolas" panose="020B0609020204030204" pitchFamily="49" charset="0"/>
                <a:ea typeface="Calibri"/>
                <a:sym typeface="Calibri"/>
              </a:rPr>
              <a:t>lookup_item</a:t>
            </a:r>
            <a:r>
              <a:rPr lang="en-US" sz="1800" b="0" i="0" u="none" strike="noStrike" cap="none" dirty="0" err="1">
                <a:solidFill>
                  <a:srgbClr val="7030A0"/>
                </a:solidFill>
                <a:latin typeface="Consolas" panose="020B0609020204030204" pitchFamily="49" charset="0"/>
                <a:ea typeface="Calibri"/>
                <a:sym typeface="Calibri"/>
              </a:rPr>
              <a:t>.h</a:t>
            </a:r>
            <a:r>
              <a:rPr lang="en-US" sz="1800" b="0" i="0" u="none" strike="noStrike" cap="none" dirty="0">
                <a:solidFill>
                  <a:srgbClr val="7030A0"/>
                </a:solidFill>
                <a:latin typeface="Consolas" panose="020B0609020204030204" pitchFamily="49" charset="0"/>
                <a:ea typeface="Calibri"/>
                <a:sym typeface="Calibri"/>
              </a:rPr>
              <a:t> </a:t>
            </a:r>
          </a:p>
          <a:p>
            <a:pPr marL="0" lvl="0" indent="0">
              <a:spcBef>
                <a:spcPts val="400"/>
              </a:spcBef>
              <a:buClr>
                <a:schemeClr val="dk1"/>
              </a:buClr>
              <a:buSzPct val="25000"/>
              <a:buNone/>
            </a:pPr>
            <a:r>
              <a:rPr lang="en-US" sz="1800" b="0" i="0" u="none" strike="noStrike" cap="none" dirty="0">
                <a:solidFill>
                  <a:schemeClr val="dk1"/>
                </a:solidFill>
                <a:latin typeface="Consolas" panose="020B0609020204030204" pitchFamily="49" charset="0"/>
                <a:ea typeface="Calibri"/>
                <a:sym typeface="Calibri"/>
              </a:rPr>
              <a:t>	</a:t>
            </a:r>
            <a:r>
              <a:rPr lang="en-US" sz="1800" b="0" i="0" u="none" strike="noStrike" cap="none" dirty="0">
                <a:solidFill>
                  <a:srgbClr val="974806"/>
                </a:solidFill>
                <a:latin typeface="Consolas" panose="020B0609020204030204" pitchFamily="49" charset="0"/>
                <a:ea typeface="Calibri"/>
                <a:sym typeface="Calibri"/>
              </a:rPr>
              <a:t>g++ -g -Wall -c </a:t>
            </a:r>
            <a:r>
              <a:rPr lang="en-US" sz="1800" dirty="0">
                <a:solidFill>
                  <a:srgbClr val="974806"/>
                </a:solidFill>
                <a:latin typeface="Consolas" panose="020B0609020204030204" pitchFamily="49" charset="0"/>
                <a:ea typeface="Calibri"/>
                <a:sym typeface="Calibri"/>
              </a:rPr>
              <a:t>lookup_item.</a:t>
            </a:r>
            <a:r>
              <a:rPr lang="en-US" sz="1800" b="0" i="0" u="none" strike="noStrike" cap="none" dirty="0">
                <a:solidFill>
                  <a:srgbClr val="974806"/>
                </a:solidFill>
                <a:latin typeface="Consolas" panose="020B0609020204030204" pitchFamily="49" charset="0"/>
                <a:ea typeface="Calibri"/>
                <a:sym typeface="Calibri"/>
              </a:rPr>
              <a:t>cpp</a:t>
            </a:r>
          </a:p>
          <a:p>
            <a:pPr marL="0" lvl="0" indent="0">
              <a:spcBef>
                <a:spcPts val="400"/>
              </a:spcBef>
              <a:buClr>
                <a:srgbClr val="3333FF"/>
              </a:buClr>
              <a:buSzPct val="25000"/>
              <a:buNone/>
            </a:pPr>
            <a:r>
              <a:rPr lang="en-US" sz="1800" b="0" i="0" u="none" strike="noStrike" cap="none" dirty="0" err="1">
                <a:solidFill>
                  <a:srgbClr val="3333FF"/>
                </a:solidFill>
                <a:latin typeface="Consolas" panose="020B0609020204030204" pitchFamily="49" charset="0"/>
                <a:ea typeface="Calibri"/>
                <a:sym typeface="Calibri"/>
              </a:rPr>
              <a:t>main.o</a:t>
            </a:r>
            <a:r>
              <a:rPr lang="en-US" sz="1800" b="0" i="0" u="none" strike="noStrike" cap="none" dirty="0">
                <a:solidFill>
                  <a:schemeClr val="dk1"/>
                </a:solidFill>
                <a:latin typeface="Consolas" panose="020B0609020204030204" pitchFamily="49" charset="0"/>
                <a:ea typeface="Calibri"/>
                <a:sym typeface="Calibri"/>
              </a:rPr>
              <a:t> : </a:t>
            </a:r>
            <a:r>
              <a:rPr lang="en-US" sz="1800" dirty="0">
                <a:solidFill>
                  <a:srgbClr val="7030A0"/>
                </a:solidFill>
                <a:latin typeface="Consolas" panose="020B0609020204030204" pitchFamily="49" charset="0"/>
                <a:ea typeface="Calibri"/>
                <a:sym typeface="Calibri"/>
              </a:rPr>
              <a:t>shop.cpp </a:t>
            </a:r>
            <a:r>
              <a:rPr lang="en-US" sz="1800" dirty="0" err="1">
                <a:solidFill>
                  <a:srgbClr val="7030A0"/>
                </a:solidFill>
                <a:latin typeface="Consolas" panose="020B0609020204030204" pitchFamily="49" charset="0"/>
                <a:ea typeface="Calibri"/>
                <a:sym typeface="Calibri"/>
              </a:rPr>
              <a:t>cart.h</a:t>
            </a:r>
            <a:r>
              <a:rPr lang="en-US" sz="1800" dirty="0">
                <a:solidFill>
                  <a:srgbClr val="7030A0"/>
                </a:solidFill>
                <a:latin typeface="Consolas" panose="020B0609020204030204" pitchFamily="49" charset="0"/>
                <a:ea typeface="Calibri"/>
                <a:sym typeface="Calibri"/>
              </a:rPr>
              <a:t> </a:t>
            </a:r>
          </a:p>
          <a:p>
            <a:pPr marL="0" marR="0" lvl="0" indent="0" algn="l" rtl="0">
              <a:spcBef>
                <a:spcPts val="400"/>
              </a:spcBef>
              <a:spcAft>
                <a:spcPts val="0"/>
              </a:spcAft>
              <a:buClr>
                <a:schemeClr val="dk1"/>
              </a:buClr>
              <a:buSzPct val="25000"/>
              <a:buFont typeface="Arial"/>
              <a:buNone/>
            </a:pPr>
            <a:r>
              <a:rPr lang="en-US" sz="1800" b="0" i="0" u="none" strike="noStrike" cap="none" dirty="0">
                <a:solidFill>
                  <a:schemeClr val="dk1"/>
                </a:solidFill>
                <a:latin typeface="Consolas" panose="020B0609020204030204" pitchFamily="49" charset="0"/>
                <a:ea typeface="Calibri"/>
                <a:sym typeface="Calibri"/>
              </a:rPr>
              <a:t>	</a:t>
            </a:r>
            <a:r>
              <a:rPr lang="en-US" sz="1800" b="0" i="0" u="none" strike="noStrike" cap="none" dirty="0">
                <a:solidFill>
                  <a:srgbClr val="974806"/>
                </a:solidFill>
                <a:latin typeface="Consolas" panose="020B0609020204030204" pitchFamily="49" charset="0"/>
                <a:ea typeface="Calibri"/>
                <a:sym typeface="Calibri"/>
              </a:rPr>
              <a:t>g++ -g -Wall -c main.cpp</a:t>
            </a:r>
          </a:p>
          <a:p>
            <a:pPr marL="0" lvl="0" indent="0">
              <a:spcBef>
                <a:spcPts val="400"/>
              </a:spcBef>
              <a:buClr>
                <a:srgbClr val="3333FF"/>
              </a:buClr>
              <a:buSzPct val="25000"/>
              <a:buNone/>
            </a:pPr>
            <a:r>
              <a:rPr lang="en-US" sz="1800" b="0" i="0" u="none" strike="noStrike" cap="none" dirty="0" err="1">
                <a:solidFill>
                  <a:srgbClr val="3333FF"/>
                </a:solidFill>
                <a:latin typeface="Consolas" panose="020B0609020204030204" pitchFamily="49" charset="0"/>
                <a:ea typeface="Calibri"/>
                <a:sym typeface="Calibri"/>
              </a:rPr>
              <a:t>shop.o</a:t>
            </a:r>
            <a:r>
              <a:rPr lang="en-US" sz="1800" b="0" i="0" u="none" strike="noStrike" cap="none" dirty="0">
                <a:solidFill>
                  <a:schemeClr val="dk1"/>
                </a:solidFill>
                <a:latin typeface="Consolas" panose="020B0609020204030204" pitchFamily="49" charset="0"/>
                <a:ea typeface="Calibri"/>
                <a:sym typeface="Calibri"/>
              </a:rPr>
              <a:t> : </a:t>
            </a:r>
            <a:r>
              <a:rPr lang="en-US" sz="1800" b="0" i="0" u="none" strike="noStrike" cap="none" dirty="0">
                <a:solidFill>
                  <a:srgbClr val="7030A0"/>
                </a:solidFill>
                <a:latin typeface="Consolas" panose="020B0609020204030204" pitchFamily="49" charset="0"/>
                <a:ea typeface="Calibri"/>
                <a:sym typeface="Calibri"/>
              </a:rPr>
              <a:t>shop.cpp </a:t>
            </a:r>
            <a:r>
              <a:rPr lang="en-US" sz="1800" dirty="0" err="1">
                <a:solidFill>
                  <a:srgbClr val="7030A0"/>
                </a:solidFill>
                <a:latin typeface="Consolas" panose="020B0609020204030204" pitchFamily="49" charset="0"/>
                <a:ea typeface="Calibri"/>
                <a:sym typeface="Calibri"/>
              </a:rPr>
              <a:t>lookup_</a:t>
            </a:r>
            <a:r>
              <a:rPr lang="en-US" sz="1800" b="0" i="0" u="none" strike="noStrike" cap="none" dirty="0" err="1">
                <a:solidFill>
                  <a:srgbClr val="7030A0"/>
                </a:solidFill>
                <a:latin typeface="Consolas" panose="020B0609020204030204" pitchFamily="49" charset="0"/>
                <a:ea typeface="Calibri"/>
                <a:sym typeface="Calibri"/>
              </a:rPr>
              <a:t>item.h</a:t>
            </a:r>
            <a:r>
              <a:rPr lang="en-US" sz="1800" b="0" i="0" u="none" strike="noStrike" cap="none" dirty="0">
                <a:solidFill>
                  <a:srgbClr val="7030A0"/>
                </a:solidFill>
                <a:latin typeface="Consolas" panose="020B0609020204030204" pitchFamily="49" charset="0"/>
                <a:ea typeface="Calibri"/>
                <a:sym typeface="Calibri"/>
              </a:rPr>
              <a:t> </a:t>
            </a:r>
            <a:r>
              <a:rPr lang="en-US" sz="1800" b="0" i="0" u="none" strike="noStrike" cap="none" dirty="0" err="1">
                <a:solidFill>
                  <a:srgbClr val="7030A0"/>
                </a:solidFill>
                <a:latin typeface="Consolas" panose="020B0609020204030204" pitchFamily="49" charset="0"/>
                <a:ea typeface="Calibri"/>
                <a:sym typeface="Calibri"/>
              </a:rPr>
              <a:t>cart.h</a:t>
            </a:r>
            <a:r>
              <a:rPr lang="en-US" sz="1800" b="0" i="0" u="none" strike="noStrike" cap="none" dirty="0">
                <a:solidFill>
                  <a:srgbClr val="7030A0"/>
                </a:solidFill>
                <a:latin typeface="Consolas" panose="020B0609020204030204" pitchFamily="49" charset="0"/>
                <a:ea typeface="Calibri"/>
                <a:sym typeface="Calibri"/>
              </a:rPr>
              <a:t> </a:t>
            </a:r>
          </a:p>
          <a:p>
            <a:pPr marL="0" marR="0" lvl="0" indent="0" algn="l" rtl="0">
              <a:spcBef>
                <a:spcPts val="400"/>
              </a:spcBef>
              <a:spcAft>
                <a:spcPts val="0"/>
              </a:spcAft>
              <a:buClr>
                <a:schemeClr val="dk1"/>
              </a:buClr>
              <a:buSzPct val="25000"/>
              <a:buFont typeface="Arial"/>
              <a:buNone/>
            </a:pPr>
            <a:r>
              <a:rPr lang="en-US" sz="1800" b="0" i="0" u="none" strike="noStrike" cap="none" dirty="0">
                <a:solidFill>
                  <a:schemeClr val="dk1"/>
                </a:solidFill>
                <a:latin typeface="Consolas" panose="020B0609020204030204" pitchFamily="49" charset="0"/>
                <a:ea typeface="Calibri"/>
                <a:sym typeface="Calibri"/>
              </a:rPr>
              <a:t>	</a:t>
            </a:r>
            <a:r>
              <a:rPr lang="en-US" sz="1800" b="0" i="0" u="none" strike="noStrike" cap="none" dirty="0">
                <a:solidFill>
                  <a:srgbClr val="974806"/>
                </a:solidFill>
                <a:latin typeface="Consolas" panose="020B0609020204030204" pitchFamily="49" charset="0"/>
                <a:ea typeface="Calibri"/>
                <a:sym typeface="Calibri"/>
              </a:rPr>
              <a:t>g++ -g -Wall -c </a:t>
            </a:r>
            <a:r>
              <a:rPr lang="en-US" sz="1800" b="0" i="0" u="none" strike="noStrike" cap="none" dirty="0" err="1">
                <a:solidFill>
                  <a:srgbClr val="974806"/>
                </a:solidFill>
                <a:latin typeface="Consolas" panose="020B0609020204030204" pitchFamily="49" charset="0"/>
                <a:ea typeface="Calibri"/>
                <a:sym typeface="Calibri"/>
              </a:rPr>
              <a:t>shop.cpp</a:t>
            </a:r>
            <a:endParaRPr lang="en-US" sz="1800" b="0" i="0" u="none" strike="noStrike" cap="none" dirty="0">
              <a:solidFill>
                <a:srgbClr val="974806"/>
              </a:solidFill>
              <a:latin typeface="Consolas" panose="020B0609020204030204" pitchFamily="49" charset="0"/>
              <a:ea typeface="Calibri"/>
              <a:sym typeface="Calibri"/>
            </a:endParaRPr>
          </a:p>
          <a:p>
            <a:pPr marL="0" marR="0" lvl="0" indent="0" algn="l" rtl="0">
              <a:spcBef>
                <a:spcPts val="400"/>
              </a:spcBef>
              <a:spcAft>
                <a:spcPts val="0"/>
              </a:spcAft>
              <a:buClr>
                <a:srgbClr val="3333FF"/>
              </a:buClr>
              <a:buSzPct val="25000"/>
              <a:buFont typeface="Arial"/>
              <a:buNone/>
            </a:pPr>
            <a:r>
              <a:rPr lang="en-US" sz="1800" b="0" i="0" u="none" strike="noStrike" cap="none" dirty="0">
                <a:solidFill>
                  <a:srgbClr val="3333FF"/>
                </a:solidFill>
                <a:latin typeface="Consolas" panose="020B0609020204030204" pitchFamily="49" charset="0"/>
                <a:ea typeface="Calibri"/>
                <a:sym typeface="Calibri"/>
              </a:rPr>
              <a:t>clean</a:t>
            </a:r>
            <a:r>
              <a:rPr lang="en-US" sz="1800" b="0" i="0" u="none" strike="noStrike" cap="none" dirty="0">
                <a:solidFill>
                  <a:schemeClr val="dk1"/>
                </a:solidFill>
                <a:latin typeface="Consolas" panose="020B0609020204030204" pitchFamily="49" charset="0"/>
                <a:ea typeface="Calibri"/>
                <a:sym typeface="Calibri"/>
              </a:rPr>
              <a:t> :</a:t>
            </a:r>
          </a:p>
          <a:p>
            <a:pPr marL="0" marR="0" lvl="0" indent="0" algn="l" rtl="0">
              <a:spcBef>
                <a:spcPts val="400"/>
              </a:spcBef>
              <a:buClr>
                <a:schemeClr val="dk1"/>
              </a:buClr>
              <a:buSzPct val="25000"/>
              <a:buFont typeface="Arial"/>
              <a:buNone/>
            </a:pPr>
            <a:r>
              <a:rPr lang="en-US" sz="1800" b="0" i="0" u="none" strike="noStrike" cap="none" dirty="0">
                <a:solidFill>
                  <a:schemeClr val="dk1"/>
                </a:solidFill>
                <a:latin typeface="Consolas" panose="020B0609020204030204" pitchFamily="49" charset="0"/>
                <a:ea typeface="Calibri"/>
                <a:sym typeface="Calibri"/>
              </a:rPr>
              <a:t>	</a:t>
            </a:r>
            <a:r>
              <a:rPr lang="en-US" sz="1800" b="0" i="0" u="none" strike="noStrike" cap="none" dirty="0">
                <a:solidFill>
                  <a:srgbClr val="974806"/>
                </a:solidFill>
                <a:latin typeface="Consolas" panose="020B0609020204030204" pitchFamily="49" charset="0"/>
                <a:ea typeface="Calibri"/>
                <a:sym typeface="Calibri"/>
              </a:rPr>
              <a:t>rm -f </a:t>
            </a:r>
            <a:r>
              <a:rPr lang="en-US" sz="1800" b="0" i="0" u="none" strike="noStrike" cap="none" dirty="0" err="1">
                <a:solidFill>
                  <a:srgbClr val="974806"/>
                </a:solidFill>
                <a:latin typeface="Consolas" panose="020B0609020204030204" pitchFamily="49" charset="0"/>
                <a:ea typeface="Calibri"/>
                <a:sym typeface="Calibri"/>
              </a:rPr>
              <a:t>item.o</a:t>
            </a:r>
            <a:r>
              <a:rPr lang="en-US" sz="1800" b="0" i="0" u="none" strike="noStrike" cap="none" dirty="0">
                <a:solidFill>
                  <a:srgbClr val="974806"/>
                </a:solidFill>
                <a:latin typeface="Consolas" panose="020B0609020204030204" pitchFamily="49" charset="0"/>
                <a:ea typeface="Calibri"/>
                <a:sym typeface="Calibri"/>
              </a:rPr>
              <a:t> </a:t>
            </a:r>
            <a:r>
              <a:rPr lang="en-US" sz="1800" b="0" i="0" u="none" strike="noStrike" cap="none" dirty="0" err="1">
                <a:solidFill>
                  <a:srgbClr val="974806"/>
                </a:solidFill>
                <a:latin typeface="Consolas" panose="020B0609020204030204" pitchFamily="49" charset="0"/>
                <a:ea typeface="Calibri"/>
                <a:sym typeface="Calibri"/>
              </a:rPr>
              <a:t>main.o</a:t>
            </a:r>
            <a:r>
              <a:rPr lang="en-US" sz="1800" b="0" i="0" u="none" strike="noStrike" cap="none" dirty="0">
                <a:solidFill>
                  <a:srgbClr val="974806"/>
                </a:solidFill>
                <a:latin typeface="Consolas" panose="020B0609020204030204" pitchFamily="49" charset="0"/>
                <a:ea typeface="Calibri"/>
                <a:sym typeface="Calibri"/>
              </a:rPr>
              <a:t> </a:t>
            </a:r>
            <a:r>
              <a:rPr lang="en-US" sz="1800" b="0" i="0" u="none" strike="noStrike" cap="none" dirty="0" err="1">
                <a:solidFill>
                  <a:srgbClr val="974806"/>
                </a:solidFill>
                <a:latin typeface="Consolas" panose="020B0609020204030204" pitchFamily="49" charset="0"/>
                <a:ea typeface="Calibri"/>
                <a:sym typeface="Calibri"/>
              </a:rPr>
              <a:t>shop.</a:t>
            </a:r>
            <a:r>
              <a:rPr lang="en-US" sz="1800" dirty="0" err="1">
                <a:solidFill>
                  <a:srgbClr val="974806"/>
                </a:solidFill>
                <a:latin typeface="Consolas" panose="020B0609020204030204" pitchFamily="49" charset="0"/>
                <a:ea typeface="Calibri"/>
                <a:sym typeface="Calibri"/>
              </a:rPr>
              <a:t>o</a:t>
            </a:r>
            <a:endParaRPr lang="en-US" sz="1800" b="0" i="0" u="none" strike="noStrike" cap="none" dirty="0">
              <a:solidFill>
                <a:srgbClr val="974806"/>
              </a:solidFill>
              <a:latin typeface="Consolas" panose="020B0609020204030204" pitchFamily="49" charset="0"/>
              <a:ea typeface="Calibri"/>
              <a:sym typeface="Calibri"/>
            </a:endParaRPr>
          </a:p>
        </p:txBody>
      </p:sp>
      <p:pic>
        <p:nvPicPr>
          <p:cNvPr id="148" name="Shape 148"/>
          <p:cNvPicPr preferRelativeResize="0"/>
          <p:nvPr/>
        </p:nvPicPr>
        <p:blipFill rotWithShape="1">
          <a:blip r:embed="rId3">
            <a:alphaModFix/>
          </a:blip>
          <a:srcRect/>
          <a:stretch/>
        </p:blipFill>
        <p:spPr>
          <a:xfrm>
            <a:off x="5311344" y="144614"/>
            <a:ext cx="3048000" cy="1379386"/>
          </a:xfrm>
          <a:prstGeom prst="rect">
            <a:avLst/>
          </a:prstGeom>
          <a:noFill/>
          <a:ln>
            <a:noFill/>
          </a:ln>
        </p:spPr>
      </p:pic>
      <p:sp>
        <p:nvSpPr>
          <p:cNvPr id="149" name="Shape 149"/>
          <p:cNvSpPr/>
          <p:nvPr/>
        </p:nvSpPr>
        <p:spPr>
          <a:xfrm>
            <a:off x="7498508" y="2201189"/>
            <a:ext cx="377472" cy="795409"/>
          </a:xfrm>
          <a:prstGeom prst="rightBrace">
            <a:avLst>
              <a:gd name="adj1" fmla="val 8333"/>
              <a:gd name="adj2" fmla="val 50000"/>
            </a:avLst>
          </a:prstGeom>
          <a:no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Corbel" panose="020B0503020204020204" pitchFamily="34" charset="0"/>
              <a:ea typeface="Calibri"/>
              <a:cs typeface="Calibri"/>
              <a:sym typeface="Calibri"/>
            </a:endParaRPr>
          </a:p>
        </p:txBody>
      </p:sp>
      <p:sp>
        <p:nvSpPr>
          <p:cNvPr id="150" name="Shape 150"/>
          <p:cNvSpPr txBox="1"/>
          <p:nvPr/>
        </p:nvSpPr>
        <p:spPr>
          <a:xfrm>
            <a:off x="8019619" y="2406130"/>
            <a:ext cx="679450" cy="38552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a:solidFill>
                  <a:schemeClr val="dk1"/>
                </a:solidFill>
                <a:latin typeface="Corbel" panose="020B0503020204020204" pitchFamily="34" charset="0"/>
                <a:ea typeface="Calibri"/>
                <a:cs typeface="Calibri"/>
                <a:sym typeface="Calibri"/>
              </a:rPr>
              <a:t>Rule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54"/>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Shape 155"/>
          <p:cNvSpPr txBox="1">
            <a:spLocks noGrp="1"/>
          </p:cNvSpPr>
          <p:nvPr>
            <p:ph type="title"/>
          </p:nvPr>
        </p:nvSpPr>
        <p:spPr>
          <a:xfrm>
            <a:off x="720090" y="434101"/>
            <a:ext cx="5377314" cy="1232750"/>
          </a:xfrm>
          <a:prstGeom prst="rect">
            <a:avLst/>
          </a:prstGeom>
        </p:spPr>
        <p:txBody>
          <a:bodyPr lIns="91425" tIns="45700" rIns="91425" bIns="45700" anchor="b" anchorCtr="0">
            <a:normAutofit/>
          </a:bodyPr>
          <a:lstStyle/>
          <a:p>
            <a:pPr marL="0" marR="0" lvl="0" indent="0" rtl="0">
              <a:spcBef>
                <a:spcPts val="0"/>
              </a:spcBef>
              <a:buClr>
                <a:schemeClr val="dk1"/>
              </a:buClr>
              <a:buSzPct val="25000"/>
              <a:buFont typeface="Calibri"/>
              <a:buNone/>
            </a:pPr>
            <a:r>
              <a:rPr lang="en-US" b="1" i="0" u="none" strike="noStrike" cap="none">
                <a:solidFill>
                  <a:schemeClr val="bg1"/>
                </a:solidFill>
                <a:ea typeface="Calibri"/>
                <a:sym typeface="Calibri"/>
              </a:rPr>
              <a:t>Build Process</a:t>
            </a:r>
          </a:p>
        </p:txBody>
      </p:sp>
      <p:cxnSp>
        <p:nvCxnSpPr>
          <p:cNvPr id="101" name="Straight Connector 100">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6097404"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3"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38008" y="938535"/>
            <a:ext cx="305991"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graphicFrame>
        <p:nvGraphicFramePr>
          <p:cNvPr id="2" name="Content Placeholder 1">
            <a:extLst>
              <a:ext uri="{FF2B5EF4-FFF2-40B4-BE49-F238E27FC236}">
                <a16:creationId xmlns:a16="http://schemas.microsoft.com/office/drawing/2014/main" id="{1923BD17-451A-4005-AB9D-11D42A859E29}"/>
              </a:ext>
            </a:extLst>
          </p:cNvPr>
          <p:cNvGraphicFramePr>
            <a:graphicFrameLocks noGrp="1"/>
          </p:cNvGraphicFramePr>
          <p:nvPr>
            <p:ph idx="1"/>
            <p:extLst>
              <p:ext uri="{D42A27DB-BD31-4B8C-83A1-F6EECF244321}">
                <p14:modId xmlns:p14="http://schemas.microsoft.com/office/powerpoint/2010/main" val="3245471872"/>
              </p:ext>
            </p:extLst>
          </p:nvPr>
        </p:nvGraphicFramePr>
        <p:xfrm>
          <a:off x="76200" y="2362200"/>
          <a:ext cx="8991599"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84"/>
        <p:cNvGrpSpPr/>
        <p:nvPr/>
      </p:nvGrpSpPr>
      <p:grpSpPr>
        <a:xfrm>
          <a:off x="0" y="0"/>
          <a:ext cx="0" cy="0"/>
          <a:chOff x="0" y="0"/>
          <a:chExt cx="0" cy="0"/>
        </a:xfrm>
      </p:grpSpPr>
      <p:sp>
        <p:nvSpPr>
          <p:cNvPr id="193" name="Rectangle 192">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Shape 185"/>
          <p:cNvSpPr txBox="1">
            <a:spLocks noGrp="1"/>
          </p:cNvSpPr>
          <p:nvPr>
            <p:ph type="title"/>
          </p:nvPr>
        </p:nvSpPr>
        <p:spPr>
          <a:xfrm>
            <a:off x="571500" y="559678"/>
            <a:ext cx="2675936" cy="4952492"/>
          </a:xfrm>
          <a:prstGeom prst="rect">
            <a:avLst/>
          </a:prstGeom>
        </p:spPr>
        <p:txBody>
          <a:bodyPr lIns="91425" tIns="45700" rIns="91425" bIns="45700" anchorCtr="0">
            <a:normAutofit/>
          </a:bodyPr>
          <a:lstStyle/>
          <a:p>
            <a:pPr marL="0" marR="0" lvl="0" indent="0" rtl="0">
              <a:spcBef>
                <a:spcPts val="0"/>
              </a:spcBef>
              <a:buClr>
                <a:schemeClr val="dk1"/>
              </a:buClr>
              <a:buSzPct val="25000"/>
              <a:buFont typeface="Calibri"/>
              <a:buNone/>
            </a:pPr>
            <a:r>
              <a:rPr lang="en-US" b="1" i="0" u="none" strike="noStrike" cap="none">
                <a:solidFill>
                  <a:schemeClr val="bg1"/>
                </a:solidFill>
                <a:ea typeface="Calibri"/>
                <a:sym typeface="Calibri"/>
              </a:rPr>
              <a:t>Patching</a:t>
            </a:r>
          </a:p>
        </p:txBody>
      </p:sp>
      <p:cxnSp>
        <p:nvCxnSpPr>
          <p:cNvPr id="195" name="Straight Connector 194">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322326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88" name="Shape 186">
            <a:extLst>
              <a:ext uri="{FF2B5EF4-FFF2-40B4-BE49-F238E27FC236}">
                <a16:creationId xmlns:a16="http://schemas.microsoft.com/office/drawing/2014/main" id="{EEB4F463-6644-4A17-A929-A2F89E663A6E}"/>
              </a:ext>
            </a:extLst>
          </p:cNvPr>
          <p:cNvGraphicFramePr>
            <a:graphicFrameLocks noGrp="1"/>
          </p:cNvGraphicFramePr>
          <p:nvPr>
            <p:ph idx="1"/>
            <p:extLst>
              <p:ext uri="{D42A27DB-BD31-4B8C-83A1-F6EECF244321}">
                <p14:modId xmlns:p14="http://schemas.microsoft.com/office/powerpoint/2010/main" val="2410268252"/>
              </p:ext>
            </p:extLst>
          </p:nvPr>
        </p:nvGraphicFramePr>
        <p:xfrm>
          <a:off x="3886200" y="568325"/>
          <a:ext cx="46863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90"/>
        <p:cNvGrpSpPr/>
        <p:nvPr/>
      </p:nvGrpSpPr>
      <p:grpSpPr>
        <a:xfrm>
          <a:off x="0" y="0"/>
          <a:ext cx="0" cy="0"/>
          <a:chOff x="0" y="0"/>
          <a:chExt cx="0" cy="0"/>
        </a:xfrm>
      </p:grpSpPr>
      <p:sp>
        <p:nvSpPr>
          <p:cNvPr id="195" name="Freeform 6">
            <a:extLst>
              <a:ext uri="{FF2B5EF4-FFF2-40B4-BE49-F238E27FC236}">
                <a16:creationId xmlns:a16="http://schemas.microsoft.com/office/drawing/2014/main" id="{E90644A3-6A97-44F2-8AF9-CD44E85BA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38008" y="1189204"/>
            <a:ext cx="305991"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96" name="Straight Connector 199">
            <a:extLst>
              <a:ext uri="{FF2B5EF4-FFF2-40B4-BE49-F238E27FC236}">
                <a16:creationId xmlns:a16="http://schemas.microsoft.com/office/drawing/2014/main" id="{4245F692-4DA4-4D73-8639-81F3A6A4B3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0391"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97" name="Rectangle 201">
            <a:extLst>
              <a:ext uri="{FF2B5EF4-FFF2-40B4-BE49-F238E27FC236}">
                <a16:creationId xmlns:a16="http://schemas.microsoft.com/office/drawing/2014/main" id="{618AEFC9-F915-4DB4-AF9C-CF68F9C61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Shape 191"/>
          <p:cNvSpPr txBox="1">
            <a:spLocks noGrp="1"/>
          </p:cNvSpPr>
          <p:nvPr>
            <p:ph type="title"/>
          </p:nvPr>
        </p:nvSpPr>
        <p:spPr>
          <a:xfrm>
            <a:off x="482595" y="5105403"/>
            <a:ext cx="7200650" cy="875370"/>
          </a:xfrm>
          <a:prstGeom prst="rect">
            <a:avLst/>
          </a:prstGeom>
        </p:spPr>
        <p:txBody>
          <a:bodyPr vert="horz" lIns="91440" tIns="45720" rIns="91440" bIns="45720" rtlCol="0" anchor="t" anchorCtr="0">
            <a:normAutofit fontScale="90000"/>
          </a:bodyPr>
          <a:lstStyle/>
          <a:p>
            <a:pPr marL="0" marR="0" lvl="0" indent="0" defTabSz="914400">
              <a:lnSpc>
                <a:spcPct val="85000"/>
              </a:lnSpc>
              <a:buClr>
                <a:schemeClr val="dk1"/>
              </a:buClr>
              <a:buSzPct val="25000"/>
            </a:pPr>
            <a:r>
              <a:rPr lang="en-US" sz="5700" u="none" strike="noStrike" cap="all" dirty="0">
                <a:solidFill>
                  <a:schemeClr val="bg1">
                    <a:lumMod val="85000"/>
                    <a:lumOff val="15000"/>
                  </a:schemeClr>
                </a:solidFill>
                <a:sym typeface="Calibri"/>
              </a:rPr>
              <a:t>Applying a Patch</a:t>
            </a:r>
          </a:p>
        </p:txBody>
      </p:sp>
      <p:pic>
        <p:nvPicPr>
          <p:cNvPr id="192" name="Shape 192"/>
          <p:cNvPicPr preferRelativeResize="0"/>
          <p:nvPr/>
        </p:nvPicPr>
        <p:blipFill rotWithShape="1">
          <a:blip r:embed="rId3">
            <a:extLst/>
          </a:blip>
          <a:srcRect/>
          <a:stretch/>
        </p:blipFill>
        <p:spPr>
          <a:xfrm>
            <a:off x="482595" y="988238"/>
            <a:ext cx="4964969" cy="2072874"/>
          </a:xfrm>
          <a:prstGeom prst="rect">
            <a:avLst/>
          </a:prstGeom>
          <a:noFill/>
        </p:spPr>
      </p:pic>
      <p:pic>
        <p:nvPicPr>
          <p:cNvPr id="193" name="Shape 193"/>
          <p:cNvPicPr preferRelativeResize="0"/>
          <p:nvPr/>
        </p:nvPicPr>
        <p:blipFill rotWithShape="1">
          <a:blip r:embed="rId4">
            <a:extLst/>
          </a:blip>
          <a:srcRect/>
          <a:stretch/>
        </p:blipFill>
        <p:spPr>
          <a:xfrm>
            <a:off x="5565872" y="1569440"/>
            <a:ext cx="2117372" cy="910470"/>
          </a:xfrm>
          <a:prstGeom prst="rect">
            <a:avLst/>
          </a:prstGeom>
          <a:noFill/>
        </p:spPr>
      </p:pic>
      <p:sp>
        <p:nvSpPr>
          <p:cNvPr id="199" name="Freeform 6">
            <a:extLst>
              <a:ext uri="{FF2B5EF4-FFF2-40B4-BE49-F238E27FC236}">
                <a16:creationId xmlns:a16="http://schemas.microsoft.com/office/drawing/2014/main" id="{A35B6EE0-8B34-4112-AF6E-690E93CE9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38008" y="1187436"/>
            <a:ext cx="305991"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sp>
      <p:cxnSp>
        <p:nvCxnSpPr>
          <p:cNvPr id="201" name="Straight Connector 205">
            <a:extLst>
              <a:ext uri="{FF2B5EF4-FFF2-40B4-BE49-F238E27FC236}">
                <a16:creationId xmlns:a16="http://schemas.microsoft.com/office/drawing/2014/main" id="{EF47814E-DC40-4D6D-AE5C-80B03EBC8E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178167"/>
            <a:ext cx="768324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3" name="Diagram 2">
            <a:extLst>
              <a:ext uri="{FF2B5EF4-FFF2-40B4-BE49-F238E27FC236}">
                <a16:creationId xmlns:a16="http://schemas.microsoft.com/office/drawing/2014/main" id="{9F67DBA5-F175-47E4-89B4-6FDCD7B60676}"/>
              </a:ext>
            </a:extLst>
          </p:cNvPr>
          <p:cNvGraphicFramePr/>
          <p:nvPr>
            <p:extLst>
              <p:ext uri="{D42A27DB-BD31-4B8C-83A1-F6EECF244321}">
                <p14:modId xmlns:p14="http://schemas.microsoft.com/office/powerpoint/2010/main" val="3929501142"/>
              </p:ext>
            </p:extLst>
          </p:nvPr>
        </p:nvGraphicFramePr>
        <p:xfrm>
          <a:off x="381000" y="3419782"/>
          <a:ext cx="7877804" cy="101337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97"/>
        <p:cNvGrpSpPr/>
        <p:nvPr/>
      </p:nvGrpSpPr>
      <p:grpSpPr>
        <a:xfrm>
          <a:off x="0" y="0"/>
          <a:ext cx="0" cy="0"/>
          <a:chOff x="0" y="0"/>
          <a:chExt cx="0" cy="0"/>
        </a:xfrm>
      </p:grpSpPr>
      <p:sp>
        <p:nvSpPr>
          <p:cNvPr id="202" name="Rectangle 75">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8" name="Shape 198"/>
          <p:cNvSpPr txBox="1">
            <a:spLocks noGrp="1"/>
          </p:cNvSpPr>
          <p:nvPr>
            <p:ph type="title"/>
          </p:nvPr>
        </p:nvSpPr>
        <p:spPr>
          <a:xfrm>
            <a:off x="482600" y="643466"/>
            <a:ext cx="2950042" cy="4937287"/>
          </a:xfrm>
          <a:prstGeom prst="rect">
            <a:avLst/>
          </a:prstGeom>
        </p:spPr>
        <p:txBody>
          <a:bodyPr lIns="91425" tIns="45700" rIns="91425" bIns="45700" anchor="b" anchorCtr="0">
            <a:normAutofit/>
          </a:bodyPr>
          <a:lstStyle/>
          <a:p>
            <a:pPr marL="0" marR="0" lvl="0" indent="0" algn="l" rtl="0">
              <a:spcBef>
                <a:spcPts val="0"/>
              </a:spcBef>
              <a:buClr>
                <a:schemeClr val="dk1"/>
              </a:buClr>
              <a:buSzPct val="25000"/>
              <a:buFont typeface="Calibri"/>
              <a:buNone/>
            </a:pPr>
            <a:r>
              <a:rPr lang="en-US" sz="4200" b="1" i="0" u="none" strike="noStrike" cap="none">
                <a:ea typeface="Calibri"/>
                <a:sym typeface="Calibri"/>
              </a:rPr>
              <a:t>diff Unified Format</a:t>
            </a:r>
          </a:p>
        </p:txBody>
      </p:sp>
      <p:sp>
        <p:nvSpPr>
          <p:cNvPr id="203"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305991"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graphicFrame>
        <p:nvGraphicFramePr>
          <p:cNvPr id="2" name="Content Placeholder 1">
            <a:extLst>
              <a:ext uri="{FF2B5EF4-FFF2-40B4-BE49-F238E27FC236}">
                <a16:creationId xmlns:a16="http://schemas.microsoft.com/office/drawing/2014/main" id="{B9DC93CD-D2B1-49B6-997E-65C57AB1A818}"/>
              </a:ext>
            </a:extLst>
          </p:cNvPr>
          <p:cNvGraphicFramePr>
            <a:graphicFrameLocks noGrp="1"/>
          </p:cNvGraphicFramePr>
          <p:nvPr>
            <p:ph idx="1"/>
            <p:extLst>
              <p:ext uri="{D42A27DB-BD31-4B8C-83A1-F6EECF244321}">
                <p14:modId xmlns:p14="http://schemas.microsoft.com/office/powerpoint/2010/main" val="4213765813"/>
              </p:ext>
            </p:extLst>
          </p:nvPr>
        </p:nvGraphicFramePr>
        <p:xfrm>
          <a:off x="2971800" y="381000"/>
          <a:ext cx="5867400" cy="56387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04" name="Straight Connector 79">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60"/>
        <p:cNvGrpSpPr/>
        <p:nvPr/>
      </p:nvGrpSpPr>
      <p:grpSpPr>
        <a:xfrm>
          <a:off x="0" y="0"/>
          <a:ext cx="0" cy="0"/>
          <a:chOff x="0" y="0"/>
          <a:chExt cx="0" cy="0"/>
        </a:xfrm>
      </p:grpSpPr>
      <p:sp>
        <p:nvSpPr>
          <p:cNvPr id="168" name="Rectangle 102">
            <a:extLst>
              <a:ext uri="{FF2B5EF4-FFF2-40B4-BE49-F238E27FC236}">
                <a16:creationId xmlns:a16="http://schemas.microsoft.com/office/drawing/2014/main" id="{8940BF86-1545-454F-930D-D633E83BA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1" name="Shape 161"/>
          <p:cNvSpPr txBox="1">
            <a:spLocks noGrp="1"/>
          </p:cNvSpPr>
          <p:nvPr>
            <p:ph type="title"/>
          </p:nvPr>
        </p:nvSpPr>
        <p:spPr>
          <a:xfrm>
            <a:off x="488825" y="643466"/>
            <a:ext cx="2766820" cy="5286594"/>
          </a:xfrm>
          <a:prstGeom prst="rect">
            <a:avLst/>
          </a:prstGeom>
        </p:spPr>
        <p:txBody>
          <a:bodyPr lIns="91425" tIns="45700" rIns="91425" bIns="45700" anchorCtr="0">
            <a:normAutofit/>
          </a:bodyPr>
          <a:lstStyle/>
          <a:p>
            <a:pPr marL="0" marR="0" lvl="0" indent="0" rtl="0">
              <a:spcBef>
                <a:spcPts val="0"/>
              </a:spcBef>
              <a:buClr>
                <a:schemeClr val="dk1"/>
              </a:buClr>
              <a:buSzPct val="25000"/>
              <a:buFont typeface="Calibri"/>
              <a:buNone/>
            </a:pPr>
            <a:r>
              <a:rPr lang="en-US" sz="3500" b="1" i="0" u="none" strike="noStrike" cap="none">
                <a:ea typeface="Calibri"/>
                <a:sym typeface="Calibri"/>
              </a:rPr>
              <a:t>Lab 3</a:t>
            </a:r>
          </a:p>
        </p:txBody>
      </p:sp>
      <p:cxnSp>
        <p:nvCxnSpPr>
          <p:cNvPr id="169" name="Straight Connector 104">
            <a:extLst>
              <a:ext uri="{FF2B5EF4-FFF2-40B4-BE49-F238E27FC236}">
                <a16:creationId xmlns:a16="http://schemas.microsoft.com/office/drawing/2014/main" id="{6BAD51BF-92DF-4BA7-A185-7E1D78DF4E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6947" y="643466"/>
            <a:ext cx="0" cy="6214534"/>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0" name="Shape 162"/>
          <p:cNvSpPr txBox="1">
            <a:spLocks noGrp="1"/>
          </p:cNvSpPr>
          <p:nvPr>
            <p:ph idx="1"/>
          </p:nvPr>
        </p:nvSpPr>
        <p:spPr>
          <a:xfrm>
            <a:off x="3738245" y="643466"/>
            <a:ext cx="4916921" cy="5909734"/>
          </a:xfrm>
          <a:prstGeom prst="rect">
            <a:avLst/>
          </a:prstGeom>
        </p:spPr>
        <p:txBody>
          <a:bodyPr lIns="91425" tIns="45700" rIns="91425" bIns="45700" anchorCtr="0">
            <a:normAutofit lnSpcReduction="10000"/>
          </a:bodyPr>
          <a:lstStyle/>
          <a:p>
            <a:pPr marL="342900" marR="0" lvl="0" indent="-342900" rtl="0">
              <a:spcBef>
                <a:spcPts val="0"/>
              </a:spcBef>
              <a:spcAft>
                <a:spcPts val="0"/>
              </a:spcAft>
              <a:buClr>
                <a:schemeClr val="dk1"/>
              </a:buClr>
              <a:buSzPct val="100000"/>
              <a:buFont typeface="Arial"/>
              <a:buChar char="•"/>
            </a:pPr>
            <a:r>
              <a:rPr lang="en-US" b="0" i="0" u="none" strike="noStrike" cap="none" dirty="0" err="1">
                <a:ea typeface="Calibri"/>
                <a:sym typeface="Calibri"/>
              </a:rPr>
              <a:t>Coreutils</a:t>
            </a:r>
            <a:r>
              <a:rPr lang="en-US" b="0" i="0" u="none" strike="noStrike" cap="none" dirty="0">
                <a:ea typeface="Calibri"/>
                <a:sym typeface="Calibri"/>
              </a:rPr>
              <a:t> </a:t>
            </a:r>
            <a:r>
              <a:rPr lang="en-US" dirty="0"/>
              <a:t>8.29</a:t>
            </a:r>
            <a:r>
              <a:rPr lang="en-US" b="0" i="0" u="none" strike="noStrike" cap="none" dirty="0">
                <a:ea typeface="Calibri"/>
                <a:sym typeface="Calibri"/>
              </a:rPr>
              <a:t> has a problem</a:t>
            </a:r>
          </a:p>
          <a:p>
            <a:pPr lvl="1" indent="-285750"/>
            <a:r>
              <a:rPr lang="en-US" sz="2000" dirty="0">
                <a:latin typeface="Corbel" panose="020B0503020204020204" pitchFamily="34" charset="0"/>
              </a:rPr>
              <a:t>$ la –A is equivalent to ls -a –A</a:t>
            </a:r>
          </a:p>
          <a:p>
            <a:pPr lvl="1" indent="-285750"/>
            <a:r>
              <a:rPr lang="en-US" sz="2000" dirty="0">
                <a:latin typeface="Corbel" panose="020B0503020204020204" pitchFamily="34" charset="0"/>
              </a:rPr>
              <a:t>if the current directory has two files named .foo and bar, the command la -A outputs four lines, one each for ., .., .foo, and bar. </a:t>
            </a:r>
          </a:p>
          <a:p>
            <a:pPr lvl="1" indent="-285750"/>
            <a:r>
              <a:rPr lang="en-US" sz="2000" dirty="0">
                <a:latin typeface="Corbel" panose="020B0503020204020204" pitchFamily="34" charset="0"/>
              </a:rPr>
              <a:t>These users want la -A to output just two lines instead, one for .foo and one for bar</a:t>
            </a:r>
          </a:p>
          <a:p>
            <a:pPr marL="342900" marR="0" lvl="0" indent="-342900" rtl="0">
              <a:spcBef>
                <a:spcPts val="600"/>
              </a:spcBef>
              <a:spcAft>
                <a:spcPts val="0"/>
              </a:spcAft>
              <a:buClr>
                <a:srgbClr val="FF0000"/>
              </a:buClr>
              <a:buSzPct val="100000"/>
              <a:buFont typeface="Arial"/>
              <a:buChar char="•"/>
            </a:pPr>
            <a:r>
              <a:rPr lang="en-US" b="0" i="0" u="none" strike="noStrike" cap="none" dirty="0">
                <a:ea typeface="Calibri"/>
                <a:sym typeface="Calibri"/>
              </a:rPr>
              <a:t>Why? </a:t>
            </a:r>
          </a:p>
          <a:p>
            <a:pPr lvl="1" indent="-285750"/>
            <a:r>
              <a:rPr lang="en-US" sz="2000" dirty="0">
                <a:latin typeface="Corbel" panose="020B0503020204020204" pitchFamily="34" charset="0"/>
              </a:rPr>
              <a:t>the -a option always overrides the -A option regardless of which option is given first</a:t>
            </a:r>
          </a:p>
          <a:p>
            <a:pPr marL="342900" marR="0" lvl="0" indent="-342900" rtl="0">
              <a:spcBef>
                <a:spcPts val="600"/>
              </a:spcBef>
              <a:spcAft>
                <a:spcPts val="0"/>
              </a:spcAft>
              <a:buClr>
                <a:schemeClr val="dk1"/>
              </a:buClr>
              <a:buSzPct val="100000"/>
              <a:buFont typeface="Arial"/>
              <a:buChar char="•"/>
            </a:pPr>
            <a:r>
              <a:rPr lang="en-US" b="0" i="0" u="none" strike="noStrike" cap="none" dirty="0">
                <a:ea typeface="Calibri"/>
                <a:sym typeface="Calibri"/>
              </a:rPr>
              <a:t>Want the flag that comes later to take effect</a:t>
            </a:r>
          </a:p>
          <a:p>
            <a:pPr marL="342900" marR="0" lvl="0" indent="-342900" rtl="0">
              <a:spcBef>
                <a:spcPts val="600"/>
              </a:spcBef>
              <a:buClr>
                <a:schemeClr val="dk1"/>
              </a:buClr>
              <a:buSzPct val="100000"/>
              <a:buFont typeface="Arial"/>
              <a:buChar char="•"/>
            </a:pPr>
            <a:r>
              <a:rPr lang="en-US" b="0" i="0" u="none" strike="noStrike" cap="none" dirty="0">
                <a:ea typeface="Calibri"/>
                <a:sym typeface="Calibri"/>
              </a:rPr>
              <a:t>Fix the ls program</a:t>
            </a:r>
          </a:p>
        </p:txBody>
      </p:sp>
      <p:sp>
        <p:nvSpPr>
          <p:cNvPr id="171" name="Freeform 6">
            <a:extLst>
              <a:ext uri="{FF2B5EF4-FFF2-40B4-BE49-F238E27FC236}">
                <a16:creationId xmlns:a16="http://schemas.microsoft.com/office/drawing/2014/main" id="{4FA98957-023B-4B4C-B8F5-A60254A63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38009" y="5380579"/>
            <a:ext cx="305991"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66"/>
        <p:cNvGrpSpPr/>
        <p:nvPr/>
      </p:nvGrpSpPr>
      <p:grpSpPr>
        <a:xfrm>
          <a:off x="0" y="0"/>
          <a:ext cx="0" cy="0"/>
          <a:chOff x="0" y="0"/>
          <a:chExt cx="0" cy="0"/>
        </a:xfrm>
      </p:grpSpPr>
      <p:sp>
        <p:nvSpPr>
          <p:cNvPr id="111" name="Rectangle 110">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Shape 167"/>
          <p:cNvSpPr txBox="1">
            <a:spLocks noGrp="1"/>
          </p:cNvSpPr>
          <p:nvPr>
            <p:ph type="title"/>
          </p:nvPr>
        </p:nvSpPr>
        <p:spPr>
          <a:xfrm>
            <a:off x="571500" y="559678"/>
            <a:ext cx="2675936" cy="4952492"/>
          </a:xfrm>
          <a:prstGeom prst="rect">
            <a:avLst/>
          </a:prstGeom>
        </p:spPr>
        <p:txBody>
          <a:bodyPr lIns="91425" tIns="45700" rIns="91425" bIns="45700" anchorCtr="0">
            <a:normAutofit/>
          </a:bodyPr>
          <a:lstStyle/>
          <a:p>
            <a:pPr marL="0" marR="0" lvl="0" indent="0" rtl="0">
              <a:spcBef>
                <a:spcPts val="0"/>
              </a:spcBef>
              <a:buClr>
                <a:schemeClr val="dk1"/>
              </a:buClr>
              <a:buSzPct val="25000"/>
              <a:buFont typeface="Calibri"/>
              <a:buNone/>
            </a:pPr>
            <a:r>
              <a:rPr lang="en-US" b="1" i="0" u="none" strike="noStrike" cap="none">
                <a:solidFill>
                  <a:schemeClr val="bg1"/>
                </a:solidFill>
                <a:ea typeface="Calibri"/>
                <a:sym typeface="Calibri"/>
              </a:rPr>
              <a:t>Getting Set Up (Step 1)</a:t>
            </a:r>
          </a:p>
        </p:txBody>
      </p:sp>
      <p:cxnSp>
        <p:nvCxnSpPr>
          <p:cNvPr id="113" name="Straight Connector 112">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322326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70" name="Shape 168">
            <a:extLst>
              <a:ext uri="{FF2B5EF4-FFF2-40B4-BE49-F238E27FC236}">
                <a16:creationId xmlns:a16="http://schemas.microsoft.com/office/drawing/2014/main" id="{6032FAF5-FD69-4A8B-BC57-7E82E580F7D3}"/>
              </a:ext>
            </a:extLst>
          </p:cNvPr>
          <p:cNvGraphicFramePr>
            <a:graphicFrameLocks noGrp="1"/>
          </p:cNvGraphicFramePr>
          <p:nvPr>
            <p:ph idx="1"/>
            <p:extLst>
              <p:ext uri="{D42A27DB-BD31-4B8C-83A1-F6EECF244321}">
                <p14:modId xmlns:p14="http://schemas.microsoft.com/office/powerpoint/2010/main" val="3002654714"/>
              </p:ext>
            </p:extLst>
          </p:nvPr>
        </p:nvGraphicFramePr>
        <p:xfrm>
          <a:off x="3886200" y="568325"/>
          <a:ext cx="46863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72"/>
        <p:cNvGrpSpPr/>
        <p:nvPr/>
      </p:nvGrpSpPr>
      <p:grpSpPr>
        <a:xfrm>
          <a:off x="0" y="0"/>
          <a:ext cx="0" cy="0"/>
          <a:chOff x="0" y="0"/>
          <a:chExt cx="0" cy="0"/>
        </a:xfrm>
      </p:grpSpPr>
      <p:sp>
        <p:nvSpPr>
          <p:cNvPr id="117" name="Rectangle 116">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Shape 173"/>
          <p:cNvSpPr txBox="1">
            <a:spLocks noGrp="1"/>
          </p:cNvSpPr>
          <p:nvPr>
            <p:ph type="title"/>
          </p:nvPr>
        </p:nvSpPr>
        <p:spPr>
          <a:xfrm>
            <a:off x="571500" y="559678"/>
            <a:ext cx="2675936" cy="4952492"/>
          </a:xfrm>
          <a:prstGeom prst="rect">
            <a:avLst/>
          </a:prstGeom>
        </p:spPr>
        <p:txBody>
          <a:bodyPr lIns="91425" tIns="45700" rIns="91425" bIns="45700" anchorCtr="0">
            <a:normAutofit/>
          </a:bodyPr>
          <a:lstStyle/>
          <a:p>
            <a:pPr marL="0" marR="0" lvl="0" indent="0" rtl="0">
              <a:spcBef>
                <a:spcPts val="0"/>
              </a:spcBef>
              <a:buClr>
                <a:schemeClr val="dk1"/>
              </a:buClr>
              <a:buSzPct val="25000"/>
              <a:buFont typeface="Calibri"/>
              <a:buNone/>
            </a:pPr>
            <a:r>
              <a:rPr lang="en-US" b="1" i="0" u="none" strike="noStrike" cap="none">
                <a:solidFill>
                  <a:schemeClr val="bg1"/>
                </a:solidFill>
                <a:ea typeface="Calibri"/>
                <a:sym typeface="Calibri"/>
              </a:rPr>
              <a:t>Building coreutils (Step 2)</a:t>
            </a:r>
          </a:p>
        </p:txBody>
      </p:sp>
      <p:cxnSp>
        <p:nvCxnSpPr>
          <p:cNvPr id="119" name="Straight Connector 118">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322326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76" name="Shape 174">
            <a:extLst>
              <a:ext uri="{FF2B5EF4-FFF2-40B4-BE49-F238E27FC236}">
                <a16:creationId xmlns:a16="http://schemas.microsoft.com/office/drawing/2014/main" id="{3DB77631-04AD-463F-A38D-8798B94CC956}"/>
              </a:ext>
            </a:extLst>
          </p:cNvPr>
          <p:cNvGraphicFramePr>
            <a:graphicFrameLocks noGrp="1"/>
          </p:cNvGraphicFramePr>
          <p:nvPr>
            <p:ph idx="1"/>
            <p:extLst>
              <p:ext uri="{D42A27DB-BD31-4B8C-83A1-F6EECF244321}">
                <p14:modId xmlns:p14="http://schemas.microsoft.com/office/powerpoint/2010/main" val="966228415"/>
              </p:ext>
            </p:extLst>
          </p:nvPr>
        </p:nvGraphicFramePr>
        <p:xfrm>
          <a:off x="3886200" y="568325"/>
          <a:ext cx="46863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78"/>
        <p:cNvGrpSpPr/>
        <p:nvPr/>
      </p:nvGrpSpPr>
      <p:grpSpPr>
        <a:xfrm>
          <a:off x="0" y="0"/>
          <a:ext cx="0" cy="0"/>
          <a:chOff x="0" y="0"/>
          <a:chExt cx="0" cy="0"/>
        </a:xfrm>
      </p:grpSpPr>
      <p:sp>
        <p:nvSpPr>
          <p:cNvPr id="123" name="Rectangle 122">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Shape 179"/>
          <p:cNvSpPr txBox="1">
            <a:spLocks noGrp="1"/>
          </p:cNvSpPr>
          <p:nvPr>
            <p:ph type="title"/>
          </p:nvPr>
        </p:nvSpPr>
        <p:spPr>
          <a:xfrm>
            <a:off x="571500" y="559678"/>
            <a:ext cx="2675936" cy="4952492"/>
          </a:xfrm>
          <a:prstGeom prst="rect">
            <a:avLst/>
          </a:prstGeom>
        </p:spPr>
        <p:txBody>
          <a:bodyPr lIns="91425" tIns="45700" rIns="91425" bIns="45700" anchorCtr="0">
            <a:normAutofit/>
          </a:bodyPr>
          <a:lstStyle/>
          <a:p>
            <a:pPr marL="0" marR="0" lvl="0" indent="0" rtl="0">
              <a:spcBef>
                <a:spcPts val="0"/>
              </a:spcBef>
              <a:buClr>
                <a:schemeClr val="dk1"/>
              </a:buClr>
              <a:buSzPct val="25000"/>
              <a:buFont typeface="Calibri"/>
              <a:buNone/>
            </a:pPr>
            <a:r>
              <a:rPr lang="en-US" sz="3200" b="1" i="0" u="none" strike="noStrike" cap="none">
                <a:solidFill>
                  <a:schemeClr val="bg1"/>
                </a:solidFill>
                <a:ea typeface="Calibri"/>
                <a:sym typeface="Calibri"/>
              </a:rPr>
              <a:t>Reproduce Bug (Step 3)</a:t>
            </a:r>
          </a:p>
        </p:txBody>
      </p:sp>
      <p:cxnSp>
        <p:nvCxnSpPr>
          <p:cNvPr id="125" name="Straight Connector 124">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322326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82" name="Shape 180">
            <a:extLst>
              <a:ext uri="{FF2B5EF4-FFF2-40B4-BE49-F238E27FC236}">
                <a16:creationId xmlns:a16="http://schemas.microsoft.com/office/drawing/2014/main" id="{7A660537-9F8F-47C7-B7C2-4D6443605C95}"/>
              </a:ext>
            </a:extLst>
          </p:cNvPr>
          <p:cNvGraphicFramePr>
            <a:graphicFrameLocks noGrp="1"/>
          </p:cNvGraphicFramePr>
          <p:nvPr>
            <p:ph idx="1"/>
            <p:extLst>
              <p:ext uri="{D42A27DB-BD31-4B8C-83A1-F6EECF244321}">
                <p14:modId xmlns:p14="http://schemas.microsoft.com/office/powerpoint/2010/main" val="2309018112"/>
              </p:ext>
            </p:extLst>
          </p:nvPr>
        </p:nvGraphicFramePr>
        <p:xfrm>
          <a:off x="3886200" y="568325"/>
          <a:ext cx="46863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9"/>
        <p:cNvGrpSpPr/>
        <p:nvPr/>
      </p:nvGrpSpPr>
      <p:grpSpPr>
        <a:xfrm>
          <a:off x="0" y="0"/>
          <a:ext cx="0" cy="0"/>
          <a:chOff x="0" y="0"/>
          <a:chExt cx="0" cy="0"/>
        </a:xfrm>
      </p:grpSpPr>
      <p:sp>
        <p:nvSpPr>
          <p:cNvPr id="108" name="Rectangle 107">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Shape 100"/>
          <p:cNvSpPr txBox="1">
            <a:spLocks noGrp="1"/>
          </p:cNvSpPr>
          <p:nvPr>
            <p:ph type="title"/>
          </p:nvPr>
        </p:nvSpPr>
        <p:spPr>
          <a:xfrm>
            <a:off x="571500" y="559678"/>
            <a:ext cx="2675936" cy="4952492"/>
          </a:xfrm>
          <a:prstGeom prst="rect">
            <a:avLst/>
          </a:prstGeom>
        </p:spPr>
        <p:txBody>
          <a:bodyPr lIns="91425" tIns="45700" rIns="91425" bIns="45700" anchorCtr="0">
            <a:normAutofit/>
          </a:bodyPr>
          <a:lstStyle/>
          <a:p>
            <a:pPr marL="0" marR="0" lvl="0" indent="0" rtl="0">
              <a:spcBef>
                <a:spcPts val="0"/>
              </a:spcBef>
              <a:buClr>
                <a:schemeClr val="dk1"/>
              </a:buClr>
              <a:buSzPct val="25000"/>
              <a:buFont typeface="Calibri"/>
              <a:buNone/>
            </a:pPr>
            <a:r>
              <a:rPr lang="en-US" b="1" i="0" u="none" strike="noStrike" cap="none">
                <a:solidFill>
                  <a:schemeClr val="bg1"/>
                </a:solidFill>
                <a:ea typeface="Calibri"/>
                <a:sym typeface="Calibri"/>
              </a:rPr>
              <a:t>How to Install Software</a:t>
            </a:r>
          </a:p>
        </p:txBody>
      </p:sp>
      <p:cxnSp>
        <p:nvCxnSpPr>
          <p:cNvPr id="110" name="Straight Connector 109">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322326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03" name="Shape 101">
            <a:extLst>
              <a:ext uri="{FF2B5EF4-FFF2-40B4-BE49-F238E27FC236}">
                <a16:creationId xmlns:a16="http://schemas.microsoft.com/office/drawing/2014/main" id="{38817E80-560B-41CB-B016-CAB50E96E79D}"/>
              </a:ext>
            </a:extLst>
          </p:cNvPr>
          <p:cNvGraphicFramePr>
            <a:graphicFrameLocks noGrp="1"/>
          </p:cNvGraphicFramePr>
          <p:nvPr>
            <p:ph idx="1"/>
            <p:extLst>
              <p:ext uri="{D42A27DB-BD31-4B8C-83A1-F6EECF244321}">
                <p14:modId xmlns:p14="http://schemas.microsoft.com/office/powerpoint/2010/main" val="1647386013"/>
              </p:ext>
            </p:extLst>
          </p:nvPr>
        </p:nvGraphicFramePr>
        <p:xfrm>
          <a:off x="3886200" y="568325"/>
          <a:ext cx="46863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03"/>
        <p:cNvGrpSpPr/>
        <p:nvPr/>
      </p:nvGrpSpPr>
      <p:grpSpPr>
        <a:xfrm>
          <a:off x="0" y="0"/>
          <a:ext cx="0" cy="0"/>
          <a:chOff x="0" y="0"/>
          <a:chExt cx="0" cy="0"/>
        </a:xfrm>
      </p:grpSpPr>
      <p:sp>
        <p:nvSpPr>
          <p:cNvPr id="213" name="Rectangle 87">
            <a:extLst>
              <a:ext uri="{FF2B5EF4-FFF2-40B4-BE49-F238E27FC236}">
                <a16:creationId xmlns:a16="http://schemas.microsoft.com/office/drawing/2014/main" id="{42CC1B8A-13FF-4EA8-BC9C-10D6F999F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89">
            <a:extLst>
              <a:ext uri="{FF2B5EF4-FFF2-40B4-BE49-F238E27FC236}">
                <a16:creationId xmlns:a16="http://schemas.microsoft.com/office/drawing/2014/main" id="{429CFE4A-673D-4DA5-AD7A-859289815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0992" y="0"/>
            <a:ext cx="349300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Shape 204"/>
          <p:cNvSpPr txBox="1">
            <a:spLocks noGrp="1"/>
          </p:cNvSpPr>
          <p:nvPr>
            <p:ph type="title"/>
          </p:nvPr>
        </p:nvSpPr>
        <p:spPr>
          <a:xfrm>
            <a:off x="6035061" y="1257300"/>
            <a:ext cx="2628930" cy="4254869"/>
          </a:xfrm>
          <a:prstGeom prst="rect">
            <a:avLst/>
          </a:prstGeom>
        </p:spPr>
        <p:txBody>
          <a:bodyPr lIns="91425" tIns="45700" rIns="91425" bIns="45700" anchorCtr="0">
            <a:normAutofit/>
          </a:bodyPr>
          <a:lstStyle/>
          <a:p>
            <a:pPr marL="0" marR="0" lvl="0" indent="0" algn="l" rtl="0">
              <a:spcBef>
                <a:spcPts val="0"/>
              </a:spcBef>
              <a:buClr>
                <a:schemeClr val="dk1"/>
              </a:buClr>
              <a:buSzPct val="25000"/>
              <a:buFont typeface="Calibri"/>
              <a:buNone/>
            </a:pPr>
            <a:r>
              <a:rPr lang="en-US" b="1" i="0" u="none" strike="noStrike" cap="none">
                <a:solidFill>
                  <a:schemeClr val="bg1"/>
                </a:solidFill>
                <a:ea typeface="Calibri"/>
                <a:sym typeface="Calibri"/>
              </a:rPr>
              <a:t>Patching and Building (Steps 4 &amp; 5)</a:t>
            </a:r>
          </a:p>
        </p:txBody>
      </p:sp>
      <p:cxnSp>
        <p:nvCxnSpPr>
          <p:cNvPr id="92" name="Straight Connector 91">
            <a:extLst>
              <a:ext uri="{FF2B5EF4-FFF2-40B4-BE49-F238E27FC236}">
                <a16:creationId xmlns:a16="http://schemas.microsoft.com/office/drawing/2014/main" id="{A26C56C6-DCA0-4BFE-A3F6-E379A4E5DC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15027" y="1257300"/>
            <a:ext cx="0" cy="56007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4" name="Freeform 6">
            <a:extLst>
              <a:ext uri="{FF2B5EF4-FFF2-40B4-BE49-F238E27FC236}">
                <a16:creationId xmlns:a16="http://schemas.microsoft.com/office/drawing/2014/main" id="{CB1DF0AB-FA94-4A16-B9FB-96037475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38008" y="1393747"/>
            <a:ext cx="305991"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graphicFrame>
        <p:nvGraphicFramePr>
          <p:cNvPr id="211" name="Shape 205">
            <a:extLst>
              <a:ext uri="{FF2B5EF4-FFF2-40B4-BE49-F238E27FC236}">
                <a16:creationId xmlns:a16="http://schemas.microsoft.com/office/drawing/2014/main" id="{89ADC875-9A97-4DE2-BA05-B3CEB711986A}"/>
              </a:ext>
            </a:extLst>
          </p:cNvPr>
          <p:cNvGraphicFramePr>
            <a:graphicFrameLocks noGrp="1"/>
          </p:cNvGraphicFramePr>
          <p:nvPr>
            <p:ph idx="1"/>
            <p:extLst>
              <p:ext uri="{D42A27DB-BD31-4B8C-83A1-F6EECF244321}">
                <p14:modId xmlns:p14="http://schemas.microsoft.com/office/powerpoint/2010/main" val="2143738299"/>
              </p:ext>
            </p:extLst>
          </p:nvPr>
        </p:nvGraphicFramePr>
        <p:xfrm>
          <a:off x="228601" y="601663"/>
          <a:ext cx="5248374" cy="5951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09"/>
        <p:cNvGrpSpPr/>
        <p:nvPr/>
      </p:nvGrpSpPr>
      <p:grpSpPr>
        <a:xfrm>
          <a:off x="0" y="0"/>
          <a:ext cx="0" cy="0"/>
          <a:chOff x="0" y="0"/>
          <a:chExt cx="0" cy="0"/>
        </a:xfrm>
      </p:grpSpPr>
      <p:sp>
        <p:nvSpPr>
          <p:cNvPr id="90" name="Rectangle 89">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Shape 210"/>
          <p:cNvSpPr txBox="1">
            <a:spLocks noGrp="1"/>
          </p:cNvSpPr>
          <p:nvPr>
            <p:ph type="title"/>
          </p:nvPr>
        </p:nvSpPr>
        <p:spPr>
          <a:xfrm>
            <a:off x="720090" y="434101"/>
            <a:ext cx="5377314" cy="1232750"/>
          </a:xfrm>
          <a:prstGeom prst="rect">
            <a:avLst/>
          </a:prstGeom>
        </p:spPr>
        <p:txBody>
          <a:bodyPr lIns="91425" tIns="45700" rIns="91425" bIns="45700" anchor="b" anchorCtr="0">
            <a:normAutofit/>
          </a:bodyPr>
          <a:lstStyle/>
          <a:p>
            <a:pPr marL="0" marR="0" lvl="0" indent="0" rtl="0">
              <a:spcBef>
                <a:spcPts val="0"/>
              </a:spcBef>
              <a:buClr>
                <a:schemeClr val="dk1"/>
              </a:buClr>
              <a:buSzPct val="25000"/>
              <a:buFont typeface="Calibri"/>
              <a:buNone/>
            </a:pPr>
            <a:r>
              <a:rPr lang="en-US" b="1" i="0" u="none" strike="noStrike" cap="none">
                <a:solidFill>
                  <a:schemeClr val="bg1"/>
                </a:solidFill>
                <a:ea typeface="Calibri"/>
                <a:sym typeface="Calibri"/>
              </a:rPr>
              <a:t>Testing Fix (Step 6)</a:t>
            </a:r>
          </a:p>
        </p:txBody>
      </p:sp>
      <p:cxnSp>
        <p:nvCxnSpPr>
          <p:cNvPr id="94" name="Straight Connector 93">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6097404"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38008" y="938535"/>
            <a:ext cx="305991"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graphicFrame>
        <p:nvGraphicFramePr>
          <p:cNvPr id="213" name="Shape 211">
            <a:extLst>
              <a:ext uri="{FF2B5EF4-FFF2-40B4-BE49-F238E27FC236}">
                <a16:creationId xmlns:a16="http://schemas.microsoft.com/office/drawing/2014/main" id="{963B00FB-EA56-4393-BCE8-6FA0FED303DF}"/>
              </a:ext>
            </a:extLst>
          </p:cNvPr>
          <p:cNvGraphicFramePr>
            <a:graphicFrameLocks noGrp="1"/>
          </p:cNvGraphicFramePr>
          <p:nvPr>
            <p:ph idx="1"/>
            <p:extLst>
              <p:ext uri="{D42A27DB-BD31-4B8C-83A1-F6EECF244321}">
                <p14:modId xmlns:p14="http://schemas.microsoft.com/office/powerpoint/2010/main" val="917696014"/>
              </p:ext>
            </p:extLst>
          </p:nvPr>
        </p:nvGraphicFramePr>
        <p:xfrm>
          <a:off x="720090" y="2917148"/>
          <a:ext cx="8117918" cy="3483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716515" y="620721"/>
            <a:ext cx="4944885" cy="1144548"/>
          </a:xfrm>
          <a:prstGeom prst="rect">
            <a:avLst/>
          </a:prstGeom>
        </p:spPr>
        <p:txBody>
          <a:bodyPr lIns="91425" tIns="45700" rIns="91425" bIns="45700" anchorCtr="0">
            <a:normAutofit/>
          </a:bodyPr>
          <a:lstStyle/>
          <a:p>
            <a:pPr marL="0" marR="0" lvl="0" indent="0" algn="l" rtl="0">
              <a:spcBef>
                <a:spcPts val="0"/>
              </a:spcBef>
              <a:buClr>
                <a:schemeClr val="dk1"/>
              </a:buClr>
              <a:buSzPct val="25000"/>
              <a:buFont typeface="Calibri"/>
              <a:buNone/>
            </a:pPr>
            <a:r>
              <a:rPr lang="en-US" b="1" i="0" u="none" strike="noStrike" cap="none" dirty="0">
                <a:ea typeface="Calibri"/>
                <a:sym typeface="Calibri"/>
              </a:rPr>
              <a:t>Decompressing Files</a:t>
            </a:r>
          </a:p>
        </p:txBody>
      </p:sp>
      <p:pic>
        <p:nvPicPr>
          <p:cNvPr id="112" name="Graphic 111" descr="Document">
            <a:extLst>
              <a:ext uri="{FF2B5EF4-FFF2-40B4-BE49-F238E27FC236}">
                <a16:creationId xmlns:a16="http://schemas.microsoft.com/office/drawing/2014/main" id="{81259F61-CF83-4E36-BDB8-BBE8F4EC51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5499" y="1765269"/>
            <a:ext cx="3000986" cy="3000986"/>
          </a:xfrm>
          <a:prstGeom prst="rect">
            <a:avLst/>
          </a:prstGeom>
        </p:spPr>
      </p:pic>
      <p:sp>
        <p:nvSpPr>
          <p:cNvPr id="108" name="Shape 108"/>
          <p:cNvSpPr txBox="1">
            <a:spLocks noGrp="1"/>
          </p:cNvSpPr>
          <p:nvPr>
            <p:ph idx="1"/>
          </p:nvPr>
        </p:nvSpPr>
        <p:spPr>
          <a:xfrm>
            <a:off x="3716515" y="2057400"/>
            <a:ext cx="4944885" cy="4166821"/>
          </a:xfrm>
          <a:prstGeom prst="rect">
            <a:avLst/>
          </a:prstGeom>
        </p:spPr>
        <p:txBody>
          <a:bodyPr lIns="91425" tIns="45700" rIns="91425" bIns="45700" anchorCtr="0">
            <a:normAutofit/>
          </a:bodyPr>
          <a:lstStyle/>
          <a:p>
            <a:pPr marL="0" marR="0" lvl="0" indent="0" rtl="0">
              <a:spcBef>
                <a:spcPts val="0"/>
              </a:spcBef>
              <a:spcAft>
                <a:spcPts val="0"/>
              </a:spcAft>
              <a:buClr>
                <a:schemeClr val="dk1"/>
              </a:buClr>
              <a:buSzPct val="98666"/>
              <a:buNone/>
            </a:pPr>
            <a:r>
              <a:rPr lang="en-US" b="0" i="0" u="none" strike="noStrike" cap="none" dirty="0">
                <a:ea typeface="Calibri"/>
                <a:sym typeface="Calibri"/>
              </a:rPr>
              <a:t>Generally, you receive Linux software in the </a:t>
            </a:r>
            <a:r>
              <a:rPr lang="en-US" b="0" i="0" u="none" strike="noStrike" cap="none" dirty="0" err="1">
                <a:ea typeface="Calibri"/>
                <a:sym typeface="Calibri"/>
              </a:rPr>
              <a:t>tarball</a:t>
            </a:r>
            <a:r>
              <a:rPr lang="en-US" b="0" i="0" u="none" strike="noStrike" cap="none" dirty="0">
                <a:ea typeface="Calibri"/>
                <a:sym typeface="Calibri"/>
              </a:rPr>
              <a:t> format (.</a:t>
            </a:r>
            <a:r>
              <a:rPr lang="en-US" b="0" i="0" u="none" strike="noStrike" cap="none" dirty="0" err="1">
                <a:ea typeface="Calibri"/>
                <a:sym typeface="Calibri"/>
              </a:rPr>
              <a:t>tgz</a:t>
            </a:r>
            <a:r>
              <a:rPr lang="en-US" b="0" i="0" u="none" strike="noStrike" cap="none" dirty="0">
                <a:ea typeface="Calibri"/>
                <a:sym typeface="Calibri"/>
              </a:rPr>
              <a:t>) or (.</a:t>
            </a:r>
            <a:r>
              <a:rPr lang="en-US" b="0" i="0" u="none" strike="noStrike" cap="none" dirty="0" err="1">
                <a:ea typeface="Calibri"/>
                <a:sym typeface="Calibri"/>
              </a:rPr>
              <a:t>gz</a:t>
            </a:r>
            <a:r>
              <a:rPr lang="en-US" b="0" i="0" u="none" strike="noStrike" cap="none" dirty="0">
                <a:ea typeface="Calibri"/>
                <a:sym typeface="Calibri"/>
              </a:rPr>
              <a:t>)</a:t>
            </a:r>
          </a:p>
          <a:p>
            <a:pPr marL="0" marR="0" lvl="0" indent="0" rtl="0">
              <a:spcBef>
                <a:spcPts val="592"/>
              </a:spcBef>
              <a:spcAft>
                <a:spcPts val="0"/>
              </a:spcAft>
              <a:buClr>
                <a:schemeClr val="dk1"/>
              </a:buClr>
              <a:buSzPct val="25000"/>
              <a:buFont typeface="Arial"/>
              <a:buNone/>
            </a:pPr>
            <a:r>
              <a:rPr lang="en-US" b="0" i="0" u="none" strike="noStrike" cap="none" dirty="0">
                <a:ea typeface="Calibri"/>
                <a:sym typeface="Calibri"/>
              </a:rPr>
              <a:t>Decompress file in current directory:</a:t>
            </a:r>
          </a:p>
          <a:p>
            <a:pPr marL="342900" marR="0" lvl="0" indent="-342900" rtl="0">
              <a:spcBef>
                <a:spcPts val="592"/>
              </a:spcBef>
              <a:spcAft>
                <a:spcPts val="0"/>
              </a:spcAft>
              <a:buClr>
                <a:schemeClr val="dk1"/>
              </a:buClr>
              <a:buSzPct val="98666"/>
              <a:buFont typeface="Arial"/>
              <a:buChar char="•"/>
            </a:pPr>
            <a:r>
              <a:rPr lang="en-US" b="0" i="0" u="none" strike="noStrike" cap="none" dirty="0">
                <a:latin typeface="Consolas" panose="020B0609020204030204" pitchFamily="49" charset="0"/>
                <a:sym typeface="Calibri"/>
              </a:rPr>
              <a:t>$ tar –</a:t>
            </a:r>
            <a:r>
              <a:rPr lang="en-US" b="0" i="0" u="none" strike="noStrike" cap="none" dirty="0" err="1">
                <a:latin typeface="Consolas" panose="020B0609020204030204" pitchFamily="49" charset="0"/>
                <a:sym typeface="Calibri"/>
              </a:rPr>
              <a:t>xzvf</a:t>
            </a:r>
            <a:r>
              <a:rPr lang="en-US" b="0" i="0" u="none" strike="noStrike" cap="none" dirty="0">
                <a:latin typeface="Consolas" panose="020B0609020204030204" pitchFamily="49" charset="0"/>
                <a:sym typeface="Calibri"/>
              </a:rPr>
              <a:t> filename.tar.gz</a:t>
            </a:r>
          </a:p>
          <a:p>
            <a:pPr marL="742950" marR="0" lvl="1" indent="-285750" rtl="0">
              <a:spcBef>
                <a:spcPts val="518"/>
              </a:spcBef>
              <a:spcAft>
                <a:spcPts val="0"/>
              </a:spcAft>
              <a:buClr>
                <a:schemeClr val="dk1"/>
              </a:buClr>
              <a:buSzPct val="99615"/>
              <a:buFont typeface="Arial"/>
              <a:buChar char="–"/>
            </a:pPr>
            <a:r>
              <a:rPr lang="en-US" b="0" i="0" u="none" strike="noStrike" cap="none" dirty="0">
                <a:latin typeface="Consolas" panose="020B0609020204030204" pitchFamily="49" charset="0"/>
                <a:sym typeface="Calibri"/>
              </a:rPr>
              <a:t>Option –x: --extract</a:t>
            </a:r>
          </a:p>
          <a:p>
            <a:pPr marL="742950" marR="0" lvl="1" indent="-285750" rtl="0">
              <a:spcBef>
                <a:spcPts val="518"/>
              </a:spcBef>
              <a:spcAft>
                <a:spcPts val="0"/>
              </a:spcAft>
              <a:buClr>
                <a:schemeClr val="dk1"/>
              </a:buClr>
              <a:buSzPct val="99615"/>
              <a:buFont typeface="Arial"/>
              <a:buChar char="–"/>
            </a:pPr>
            <a:r>
              <a:rPr lang="en-US" b="0" i="0" u="none" strike="noStrike" cap="none" dirty="0">
                <a:latin typeface="Consolas" panose="020B0609020204030204" pitchFamily="49" charset="0"/>
                <a:sym typeface="Calibri"/>
              </a:rPr>
              <a:t>Option –z: --</a:t>
            </a:r>
            <a:r>
              <a:rPr lang="en-US" b="0" i="0" u="none" strike="noStrike" cap="none" dirty="0" err="1">
                <a:latin typeface="Consolas" panose="020B0609020204030204" pitchFamily="49" charset="0"/>
                <a:sym typeface="Calibri"/>
              </a:rPr>
              <a:t>gzip</a:t>
            </a:r>
            <a:endParaRPr lang="en-US" b="0" i="0" u="none" strike="noStrike" cap="none" dirty="0">
              <a:latin typeface="Consolas" panose="020B0609020204030204" pitchFamily="49" charset="0"/>
              <a:sym typeface="Calibri"/>
            </a:endParaRPr>
          </a:p>
          <a:p>
            <a:pPr marL="742950" marR="0" lvl="1" indent="-285750" rtl="0">
              <a:spcBef>
                <a:spcPts val="518"/>
              </a:spcBef>
              <a:spcAft>
                <a:spcPts val="0"/>
              </a:spcAft>
              <a:buClr>
                <a:schemeClr val="dk1"/>
              </a:buClr>
              <a:buSzPct val="99615"/>
              <a:buFont typeface="Arial"/>
              <a:buChar char="–"/>
            </a:pPr>
            <a:r>
              <a:rPr lang="en-US" b="0" i="0" u="none" strike="noStrike" cap="none" dirty="0">
                <a:latin typeface="Consolas" panose="020B0609020204030204" pitchFamily="49" charset="0"/>
                <a:sym typeface="Calibri"/>
              </a:rPr>
              <a:t>Option –v: --verbose</a:t>
            </a:r>
          </a:p>
          <a:p>
            <a:pPr marL="742950" marR="0" lvl="1" indent="-285750" rtl="0">
              <a:spcBef>
                <a:spcPts val="518"/>
              </a:spcBef>
              <a:buClr>
                <a:schemeClr val="dk1"/>
              </a:buClr>
              <a:buSzPct val="99615"/>
              <a:buFont typeface="Arial"/>
              <a:buChar char="–"/>
            </a:pPr>
            <a:r>
              <a:rPr lang="en-US" b="0" i="0" u="none" strike="noStrike" cap="none" dirty="0">
                <a:latin typeface="Consolas" panose="020B0609020204030204" pitchFamily="49" charset="0"/>
                <a:sym typeface="Calibri"/>
              </a:rPr>
              <a:t>Option –f: --file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2"/>
        <p:cNvGrpSpPr/>
        <p:nvPr/>
      </p:nvGrpSpPr>
      <p:grpSpPr>
        <a:xfrm>
          <a:off x="0" y="0"/>
          <a:ext cx="0" cy="0"/>
          <a:chOff x="0" y="0"/>
          <a:chExt cx="0" cy="0"/>
        </a:xfrm>
      </p:grpSpPr>
      <p:sp>
        <p:nvSpPr>
          <p:cNvPr id="141"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38008" y="1189204"/>
            <a:ext cx="305991"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42" name="Straight Connector 120">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0391"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43" name="Rectangle 122">
            <a:extLst>
              <a:ext uri="{FF2B5EF4-FFF2-40B4-BE49-F238E27FC236}">
                <a16:creationId xmlns:a16="http://schemas.microsoft.com/office/drawing/2014/main" id="{BCB3501C-0BF6-4941-B958-27196AD9A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Shape 113"/>
          <p:cNvSpPr txBox="1">
            <a:spLocks noGrp="1"/>
          </p:cNvSpPr>
          <p:nvPr>
            <p:ph type="title"/>
          </p:nvPr>
        </p:nvSpPr>
        <p:spPr>
          <a:xfrm>
            <a:off x="6141293" y="1143293"/>
            <a:ext cx="2512512" cy="4268965"/>
          </a:xfrm>
          <a:prstGeom prst="rect">
            <a:avLst/>
          </a:prstGeom>
        </p:spPr>
        <p:txBody>
          <a:bodyPr vert="horz" lIns="91440" tIns="45720" rIns="91440" bIns="45720" rtlCol="0" anchor="t" anchorCtr="0">
            <a:normAutofit/>
          </a:bodyPr>
          <a:lstStyle/>
          <a:p>
            <a:pPr marL="0" marR="0" lvl="0" indent="0" algn="l" defTabSz="914400">
              <a:lnSpc>
                <a:spcPct val="85000"/>
              </a:lnSpc>
              <a:buClr>
                <a:schemeClr val="dk1"/>
              </a:buClr>
              <a:buSzPct val="25000"/>
            </a:pPr>
            <a:r>
              <a:rPr lang="en-US" sz="2200" u="none" strike="noStrike" cap="all">
                <a:solidFill>
                  <a:schemeClr val="bg2"/>
                </a:solidFill>
                <a:sym typeface="Calibri"/>
              </a:rPr>
              <a:t>Compilation Process</a:t>
            </a:r>
          </a:p>
        </p:txBody>
      </p:sp>
      <p:sp useBgFill="1">
        <p:nvSpPr>
          <p:cNvPr id="144" name="Rectangle 124">
            <a:extLst>
              <a:ext uri="{FF2B5EF4-FFF2-40B4-BE49-F238E27FC236}">
                <a16:creationId xmlns:a16="http://schemas.microsoft.com/office/drawing/2014/main" id="{5D42485B-30FD-4C7E-978A-3962892E3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6443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Connector 126">
            <a:extLst>
              <a:ext uri="{FF2B5EF4-FFF2-40B4-BE49-F238E27FC236}">
                <a16:creationId xmlns:a16="http://schemas.microsoft.com/office/drawing/2014/main" id="{703E6347-0C1B-4131-8BB1-F198DEFDF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0391"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114" name="Shape 114"/>
          <p:cNvPicPr preferRelativeResize="0"/>
          <p:nvPr/>
        </p:nvPicPr>
        <p:blipFill rotWithShape="1">
          <a:blip r:embed="rId3">
            <a:extLst/>
          </a:blip>
          <a:srcRect/>
          <a:stretch/>
        </p:blipFill>
        <p:spPr>
          <a:xfrm>
            <a:off x="-1" y="0"/>
            <a:ext cx="5664433" cy="6858000"/>
          </a:xfrm>
          <a:prstGeom prst="rect">
            <a:avLst/>
          </a:prstGeom>
          <a:noFill/>
        </p:spPr>
      </p:pic>
      <p:sp>
        <p:nvSpPr>
          <p:cNvPr id="146" name="Freeform 6">
            <a:extLst>
              <a:ext uri="{FF2B5EF4-FFF2-40B4-BE49-F238E27FC236}">
                <a16:creationId xmlns:a16="http://schemas.microsoft.com/office/drawing/2014/main" id="{97E55B52-5304-40DB-BE2D-8EEB104CA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38008" y="1189204"/>
            <a:ext cx="305991"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0"/>
        <p:cNvGrpSpPr/>
        <p:nvPr/>
      </p:nvGrpSpPr>
      <p:grpSpPr>
        <a:xfrm>
          <a:off x="0" y="0"/>
          <a:ext cx="0" cy="0"/>
          <a:chOff x="0" y="0"/>
          <a:chExt cx="0" cy="0"/>
        </a:xfrm>
      </p:grpSpPr>
      <p:sp>
        <p:nvSpPr>
          <p:cNvPr id="145" name="Rectangle 144">
            <a:extLst>
              <a:ext uri="{FF2B5EF4-FFF2-40B4-BE49-F238E27FC236}">
                <a16:creationId xmlns:a16="http://schemas.microsoft.com/office/drawing/2014/main" id="{37FEE6D3-9E98-458A-8AE6-1741452967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6858000"/>
          </a:xfrm>
          <a:prstGeom prst="rect">
            <a:avLst/>
          </a:prstGeom>
          <a:solidFill>
            <a:schemeClr val="tx2">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Shape 121"/>
          <p:cNvSpPr txBox="1">
            <a:spLocks noGrp="1"/>
          </p:cNvSpPr>
          <p:nvPr>
            <p:ph type="title"/>
          </p:nvPr>
        </p:nvSpPr>
        <p:spPr>
          <a:xfrm>
            <a:off x="571500" y="559678"/>
            <a:ext cx="2875429" cy="1802522"/>
          </a:xfrm>
          <a:prstGeom prst="rect">
            <a:avLst/>
          </a:prstGeom>
        </p:spPr>
        <p:txBody>
          <a:bodyPr lIns="91425" tIns="45700" rIns="91425" bIns="45700" anchorCtr="0">
            <a:normAutofit/>
          </a:bodyPr>
          <a:lstStyle/>
          <a:p>
            <a:pPr marL="0" marR="0" lvl="0" indent="0" rtl="0">
              <a:spcBef>
                <a:spcPts val="0"/>
              </a:spcBef>
              <a:buClr>
                <a:schemeClr val="dk1"/>
              </a:buClr>
              <a:buSzPct val="25000"/>
              <a:buFont typeface="Calibri"/>
              <a:buNone/>
            </a:pPr>
            <a:r>
              <a:rPr lang="en-US" sz="3200" b="1" i="0" u="none" strike="noStrike" cap="none">
                <a:solidFill>
                  <a:schemeClr val="bg2"/>
                </a:solidFill>
                <a:ea typeface="Calibri"/>
                <a:sym typeface="Calibri"/>
              </a:rPr>
              <a:t>Command-Line Compilation</a:t>
            </a:r>
          </a:p>
        </p:txBody>
      </p:sp>
      <p:cxnSp>
        <p:nvCxnSpPr>
          <p:cNvPr id="147" name="Straight Connector 146">
            <a:extLst>
              <a:ext uri="{FF2B5EF4-FFF2-40B4-BE49-F238E27FC236}">
                <a16:creationId xmlns:a16="http://schemas.microsoft.com/office/drawing/2014/main" id="{12703091-5792-4A74-A935-4B885713E5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9" name="Freeform 6">
            <a:extLst>
              <a:ext uri="{FF2B5EF4-FFF2-40B4-BE49-F238E27FC236}">
                <a16:creationId xmlns:a16="http://schemas.microsoft.com/office/drawing/2014/main" id="{33F10E2D-8FFE-4EA2-A7E5-21091F2EB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38008" y="5380580"/>
            <a:ext cx="305991"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graphicFrame>
        <p:nvGraphicFramePr>
          <p:cNvPr id="133" name="Shape 122">
            <a:extLst>
              <a:ext uri="{FF2B5EF4-FFF2-40B4-BE49-F238E27FC236}">
                <a16:creationId xmlns:a16="http://schemas.microsoft.com/office/drawing/2014/main" id="{39CB799A-6FA9-48C2-A170-D8EF2C6CC109}"/>
              </a:ext>
            </a:extLst>
          </p:cNvPr>
          <p:cNvGraphicFramePr>
            <a:graphicFrameLocks noGrp="1"/>
          </p:cNvGraphicFramePr>
          <p:nvPr>
            <p:ph idx="1"/>
            <p:extLst>
              <p:ext uri="{D42A27DB-BD31-4B8C-83A1-F6EECF244321}">
                <p14:modId xmlns:p14="http://schemas.microsoft.com/office/powerpoint/2010/main" val="503823975"/>
              </p:ext>
            </p:extLst>
          </p:nvPr>
        </p:nvGraphicFramePr>
        <p:xfrm>
          <a:off x="4018428" y="568325"/>
          <a:ext cx="4554071" cy="4079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1BD7744E-632C-4D16-A10A-399D5B8B5742}"/>
              </a:ext>
            </a:extLst>
          </p:cNvPr>
          <p:cNvGraphicFramePr/>
          <p:nvPr>
            <p:extLst>
              <p:ext uri="{D42A27DB-BD31-4B8C-83A1-F6EECF244321}">
                <p14:modId xmlns:p14="http://schemas.microsoft.com/office/powerpoint/2010/main" val="642318975"/>
              </p:ext>
            </p:extLst>
          </p:nvPr>
        </p:nvGraphicFramePr>
        <p:xfrm>
          <a:off x="304800" y="4800607"/>
          <a:ext cx="8305800" cy="130184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7"/>
        <p:cNvGrpSpPr/>
        <p:nvPr/>
      </p:nvGrpSpPr>
      <p:grpSpPr>
        <a:xfrm>
          <a:off x="0" y="0"/>
          <a:ext cx="0" cy="0"/>
          <a:chOff x="0" y="0"/>
          <a:chExt cx="0" cy="0"/>
        </a:xfrm>
      </p:grpSpPr>
      <p:sp>
        <p:nvSpPr>
          <p:cNvPr id="131" name="Rectangle 69">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8" name="Shape 128"/>
          <p:cNvSpPr txBox="1">
            <a:spLocks noGrp="1"/>
          </p:cNvSpPr>
          <p:nvPr>
            <p:ph type="title"/>
          </p:nvPr>
        </p:nvSpPr>
        <p:spPr>
          <a:xfrm>
            <a:off x="482600" y="643466"/>
            <a:ext cx="2950042" cy="4937287"/>
          </a:xfrm>
          <a:prstGeom prst="rect">
            <a:avLst/>
          </a:prstGeom>
        </p:spPr>
        <p:txBody>
          <a:bodyPr lIns="91425" tIns="45700" rIns="91425" bIns="45700" anchor="b" anchorCtr="0">
            <a:normAutofit/>
          </a:bodyPr>
          <a:lstStyle/>
          <a:p>
            <a:pPr marL="0" marR="0" lvl="0" indent="0" algn="l" rtl="0">
              <a:spcBef>
                <a:spcPts val="0"/>
              </a:spcBef>
              <a:buClr>
                <a:schemeClr val="dk1"/>
              </a:buClr>
              <a:buSzPct val="25000"/>
              <a:buFont typeface="Calibri"/>
              <a:buNone/>
            </a:pPr>
            <a:r>
              <a:rPr lang="en-US" sz="4200" b="1" i="0" u="none" strike="noStrike" cap="none">
                <a:ea typeface="Calibri"/>
                <a:sym typeface="Calibri"/>
              </a:rPr>
              <a:t>Changes to header or source files</a:t>
            </a:r>
          </a:p>
        </p:txBody>
      </p:sp>
      <p:sp>
        <p:nvSpPr>
          <p:cNvPr id="132"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305991"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129" name="Shape 129"/>
          <p:cNvSpPr txBox="1">
            <a:spLocks noGrp="1"/>
          </p:cNvSpPr>
          <p:nvPr>
            <p:ph idx="1"/>
          </p:nvPr>
        </p:nvSpPr>
        <p:spPr>
          <a:xfrm>
            <a:off x="3716515" y="643466"/>
            <a:ext cx="5046485" cy="5556263"/>
          </a:xfrm>
          <a:prstGeom prst="rect">
            <a:avLst/>
          </a:prstGeom>
        </p:spPr>
        <p:txBody>
          <a:bodyPr lIns="91425" tIns="45700" rIns="91425" bIns="45700" anchorCtr="0">
            <a:normAutofit/>
          </a:bodyPr>
          <a:lstStyle/>
          <a:p>
            <a:pPr marL="342900" indent="-342900">
              <a:spcBef>
                <a:spcPts val="640"/>
              </a:spcBef>
              <a:buClr>
                <a:schemeClr val="dk1"/>
              </a:buClr>
              <a:buSzPct val="100000"/>
              <a:buFont typeface="Arial"/>
              <a:buChar char="•"/>
            </a:pPr>
            <a:r>
              <a:rPr lang="en-US" sz="1800" b="1" dirty="0">
                <a:latin typeface="Corbel" panose="020B0503020204020204" pitchFamily="34" charset="0"/>
                <a:sym typeface="Calibri"/>
              </a:rPr>
              <a:t>Rerun command to generate new executable</a:t>
            </a:r>
            <a:endParaRPr lang="en-US" sz="1800" b="1" i="0" u="none" strike="noStrike" cap="none" dirty="0">
              <a:ea typeface="Calibri"/>
              <a:sym typeface="Calibri"/>
            </a:endParaRPr>
          </a:p>
          <a:p>
            <a:pPr marL="342900" marR="0" lvl="0" indent="-342900" rtl="0">
              <a:spcBef>
                <a:spcPts val="640"/>
              </a:spcBef>
              <a:spcAft>
                <a:spcPts val="0"/>
              </a:spcAft>
              <a:buClr>
                <a:schemeClr val="dk1"/>
              </a:buClr>
              <a:buSzPct val="100000"/>
              <a:buFont typeface="Arial"/>
              <a:buChar char="•"/>
            </a:pPr>
            <a:r>
              <a:rPr lang="en-US" sz="1800" b="1" i="0" u="none" strike="noStrike" cap="none" dirty="0">
                <a:ea typeface="Calibri"/>
                <a:sym typeface="Calibri"/>
              </a:rPr>
              <a:t>But for only a small change? </a:t>
            </a:r>
          </a:p>
          <a:p>
            <a:pPr marL="402336" lvl="1" indent="0">
              <a:spcBef>
                <a:spcPts val="640"/>
              </a:spcBef>
              <a:buClr>
                <a:schemeClr val="dk1"/>
              </a:buClr>
              <a:buSzPct val="100000"/>
              <a:buNone/>
            </a:pPr>
            <a:r>
              <a:rPr lang="en-US" i="0" u="none" strike="noStrike" cap="none" dirty="0">
                <a:ea typeface="Calibri"/>
                <a:sym typeface="Calibri"/>
              </a:rPr>
              <a:t>(</a:t>
            </a:r>
            <a:r>
              <a:rPr lang="en-US" b="0" i="0" u="none" strike="noStrike" cap="none" dirty="0">
                <a:latin typeface="Corbel" panose="020B0503020204020204" pitchFamily="34" charset="0"/>
                <a:sym typeface="Calibri"/>
              </a:rPr>
              <a:t>For example, a slight modification in </a:t>
            </a:r>
            <a:r>
              <a:rPr lang="en-US" b="0" i="0" u="none" strike="noStrike" cap="none" dirty="0">
                <a:latin typeface="Consolas" panose="020B0609020204030204" pitchFamily="49" charset="0"/>
                <a:sym typeface="Calibri"/>
              </a:rPr>
              <a:t>lookup_item.cpp</a:t>
            </a:r>
            <a:r>
              <a:rPr lang="en-US" b="0" i="0" u="none" strike="noStrike" cap="none" dirty="0">
                <a:latin typeface="Corbel" panose="020B0503020204020204" pitchFamily="34" charset="0"/>
                <a:sym typeface="Calibri"/>
              </a:rPr>
              <a:t>)</a:t>
            </a:r>
          </a:p>
          <a:p>
            <a:pPr marL="745236" lvl="1" indent="-342900">
              <a:spcBef>
                <a:spcPts val="640"/>
              </a:spcBef>
              <a:buClr>
                <a:schemeClr val="dk1"/>
              </a:buClr>
              <a:buSzPct val="100000"/>
              <a:buFont typeface="Arial"/>
              <a:buChar char="•"/>
            </a:pPr>
            <a:r>
              <a:rPr lang="en-US" b="0" i="0" u="none" strike="noStrike" cap="none" dirty="0">
                <a:latin typeface="Corbel" panose="020B0503020204020204" pitchFamily="34" charset="0"/>
                <a:sym typeface="Calibri"/>
              </a:rPr>
              <a:t>It isn’t efficient to recompile </a:t>
            </a:r>
            <a:r>
              <a:rPr lang="en-US" b="0" i="0" u="none" strike="noStrike" cap="none" dirty="0">
                <a:latin typeface="Consolas" panose="020B0609020204030204" pitchFamily="49" charset="0"/>
                <a:sym typeface="Calibri"/>
              </a:rPr>
              <a:t>main.cpp </a:t>
            </a:r>
            <a:r>
              <a:rPr lang="en-US" b="0" i="0" u="none" strike="noStrike" cap="none" dirty="0">
                <a:latin typeface="Corbel" panose="020B0503020204020204" pitchFamily="34" charset="0"/>
                <a:sym typeface="Calibri"/>
              </a:rPr>
              <a:t>and </a:t>
            </a:r>
            <a:r>
              <a:rPr lang="en-US" b="0" i="0" u="none" strike="noStrike" cap="none" dirty="0">
                <a:latin typeface="Consolas" panose="020B0609020204030204" pitchFamily="49" charset="0"/>
                <a:sym typeface="Calibri"/>
              </a:rPr>
              <a:t>shop.cpp</a:t>
            </a:r>
          </a:p>
          <a:p>
            <a:pPr marL="745236" lvl="1" indent="-342900">
              <a:spcBef>
                <a:spcPts val="640"/>
              </a:spcBef>
              <a:buClr>
                <a:schemeClr val="dk1"/>
              </a:buClr>
              <a:buSzPct val="100000"/>
              <a:buFont typeface="Arial"/>
              <a:buChar char="•"/>
            </a:pPr>
            <a:r>
              <a:rPr lang="en-US" b="0" i="0" u="none" strike="noStrike" cap="none" dirty="0">
                <a:latin typeface="Corbel" panose="020B0503020204020204" pitchFamily="34" charset="0"/>
                <a:sym typeface="Calibri"/>
              </a:rPr>
              <a:t>Solution: </a:t>
            </a:r>
            <a:r>
              <a:rPr lang="en-US" b="0" i="1" u="none" strike="noStrike" cap="none" dirty="0">
                <a:latin typeface="Corbel" panose="020B0503020204020204" pitchFamily="34" charset="0"/>
                <a:sym typeface="Calibri"/>
              </a:rPr>
              <a:t>avoid waste by producing a separate object code file for each source file</a:t>
            </a:r>
          </a:p>
          <a:p>
            <a:pPr lvl="2" indent="-228600">
              <a:spcBef>
                <a:spcPts val="480"/>
              </a:spcBef>
              <a:buClr>
                <a:schemeClr val="dk1"/>
              </a:buClr>
              <a:buSzPct val="100000"/>
              <a:buFont typeface="Arial"/>
              <a:buChar char="•"/>
            </a:pPr>
            <a:r>
              <a:rPr lang="en-US" sz="1800" b="0" i="0" u="none" strike="noStrike" cap="none" dirty="0">
                <a:latin typeface="Consolas" panose="020B0609020204030204" pitchFamily="49" charset="0"/>
                <a:sym typeface="Calibri"/>
              </a:rPr>
              <a:t>g++ -Wall –c </a:t>
            </a:r>
            <a:r>
              <a:rPr lang="en-US" sz="1800" dirty="0">
                <a:latin typeface="Consolas" panose="020B0609020204030204" pitchFamily="49" charset="0"/>
                <a:sym typeface="Calibri"/>
              </a:rPr>
              <a:t>lookup_item</a:t>
            </a:r>
            <a:r>
              <a:rPr lang="en-US" sz="1800" b="0" i="0" u="none" strike="noStrike" cap="none" dirty="0">
                <a:latin typeface="Consolas" panose="020B0609020204030204" pitchFamily="49" charset="0"/>
                <a:sym typeface="Calibri"/>
              </a:rPr>
              <a:t>.cpp</a:t>
            </a:r>
            <a:r>
              <a:rPr lang="en-US" sz="1800" b="0" i="0" u="none" strike="noStrike" cap="none" dirty="0">
                <a:latin typeface="Corbel" panose="020B0503020204020204" pitchFamily="34" charset="0"/>
                <a:sym typeface="Calibri"/>
              </a:rPr>
              <a:t>… (for each source file)</a:t>
            </a:r>
          </a:p>
          <a:p>
            <a:pPr lvl="2" indent="-228600">
              <a:spcBef>
                <a:spcPts val="480"/>
              </a:spcBef>
              <a:buClr>
                <a:schemeClr val="dk1"/>
              </a:buClr>
              <a:buSzPct val="100000"/>
              <a:buFont typeface="Arial"/>
              <a:buChar char="•"/>
            </a:pPr>
            <a:r>
              <a:rPr lang="en-US" sz="1800" b="0" i="0" u="none" strike="noStrike" cap="none" dirty="0">
                <a:latin typeface="Consolas" panose="020B0609020204030204" pitchFamily="49" charset="0"/>
                <a:sym typeface="Calibri"/>
              </a:rPr>
              <a:t>g++ </a:t>
            </a:r>
            <a:r>
              <a:rPr lang="en-US" sz="1800" dirty="0" err="1">
                <a:latin typeface="Consolas" panose="020B0609020204030204" pitchFamily="49" charset="0"/>
                <a:sym typeface="Calibri"/>
              </a:rPr>
              <a:t>lookup_item</a:t>
            </a:r>
            <a:r>
              <a:rPr lang="en-US" sz="1800" b="0" i="0" u="none" strike="noStrike" cap="none" dirty="0" err="1">
                <a:latin typeface="Consolas" panose="020B0609020204030204" pitchFamily="49" charset="0"/>
                <a:sym typeface="Calibri"/>
              </a:rPr>
              <a:t>.o</a:t>
            </a:r>
            <a:r>
              <a:rPr lang="en-US" sz="1800" b="0" i="0" u="none" strike="noStrike" cap="none" dirty="0">
                <a:latin typeface="Consolas" panose="020B0609020204030204" pitchFamily="49" charset="0"/>
                <a:sym typeface="Calibri"/>
              </a:rPr>
              <a:t> </a:t>
            </a:r>
            <a:r>
              <a:rPr lang="en-US" sz="1800" b="0" i="0" u="none" strike="noStrike" cap="none" dirty="0" err="1">
                <a:latin typeface="Consolas" panose="020B0609020204030204" pitchFamily="49" charset="0"/>
                <a:sym typeface="Calibri"/>
              </a:rPr>
              <a:t>main.o</a:t>
            </a:r>
            <a:r>
              <a:rPr lang="en-US" sz="1800" b="0" i="0" u="none" strike="noStrike" cap="none" dirty="0">
                <a:latin typeface="Consolas" panose="020B0609020204030204" pitchFamily="49" charset="0"/>
                <a:sym typeface="Calibri"/>
              </a:rPr>
              <a:t> </a:t>
            </a:r>
            <a:r>
              <a:rPr lang="en-US" sz="1800" b="0" i="0" u="none" strike="noStrike" cap="none" dirty="0" err="1">
                <a:latin typeface="Consolas" panose="020B0609020204030204" pitchFamily="49" charset="0"/>
                <a:sym typeface="Calibri"/>
              </a:rPr>
              <a:t>shop.o</a:t>
            </a:r>
            <a:r>
              <a:rPr lang="en-US" sz="1800" b="0" i="0" u="none" strike="noStrike" cap="none" dirty="0">
                <a:latin typeface="Consolas" panose="020B0609020204030204" pitchFamily="49" charset="0"/>
                <a:sym typeface="Calibri"/>
              </a:rPr>
              <a:t> –o shop </a:t>
            </a:r>
            <a:r>
              <a:rPr lang="en-US" sz="1800" b="0" i="0" u="none" strike="noStrike" cap="none" dirty="0">
                <a:latin typeface="Corbel" panose="020B0503020204020204" pitchFamily="34" charset="0"/>
                <a:sym typeface="Calibri"/>
              </a:rPr>
              <a:t>(combine)</a:t>
            </a:r>
          </a:p>
          <a:p>
            <a:pPr marL="1143000" marR="0" lvl="2" indent="-228600" rtl="0">
              <a:spcBef>
                <a:spcPts val="480"/>
              </a:spcBef>
              <a:buClr>
                <a:schemeClr val="dk1"/>
              </a:buClr>
              <a:buSzPct val="100000"/>
              <a:buFont typeface="Arial"/>
              <a:buChar char="•"/>
            </a:pPr>
            <a:r>
              <a:rPr lang="en-US" sz="1800" b="0" i="0" u="none" strike="noStrike" cap="none" dirty="0">
                <a:latin typeface="Corbel" panose="020B0503020204020204" pitchFamily="34" charset="0"/>
                <a:sym typeface="Calibri"/>
              </a:rPr>
              <a:t>Less work for compiler, saves time but more commands</a:t>
            </a:r>
          </a:p>
        </p:txBody>
      </p:sp>
      <p:cxnSp>
        <p:nvCxnSpPr>
          <p:cNvPr id="133" name="Straight Connector 73">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7556-41BA-42ED-8A80-280661437F67}"/>
              </a:ext>
            </a:extLst>
          </p:cNvPr>
          <p:cNvSpPr>
            <a:spLocks noGrp="1"/>
          </p:cNvSpPr>
          <p:nvPr>
            <p:ph type="title"/>
          </p:nvPr>
        </p:nvSpPr>
        <p:spPr/>
        <p:txBody>
          <a:bodyPr/>
          <a:lstStyle/>
          <a:p>
            <a:r>
              <a:rPr lang="en-US" dirty="0"/>
              <a:t>C++ Header Files</a:t>
            </a:r>
          </a:p>
        </p:txBody>
      </p:sp>
      <p:sp>
        <p:nvSpPr>
          <p:cNvPr id="3" name="Content Placeholder 2">
            <a:extLst>
              <a:ext uri="{FF2B5EF4-FFF2-40B4-BE49-F238E27FC236}">
                <a16:creationId xmlns:a16="http://schemas.microsoft.com/office/drawing/2014/main" id="{4C1B1208-992A-4F0D-BAB6-16886CC80187}"/>
              </a:ext>
            </a:extLst>
          </p:cNvPr>
          <p:cNvSpPr>
            <a:spLocks noGrp="1"/>
          </p:cNvSpPr>
          <p:nvPr>
            <p:ph idx="1"/>
          </p:nvPr>
        </p:nvSpPr>
        <p:spPr/>
        <p:txBody>
          <a:bodyPr>
            <a:normAutofit/>
          </a:bodyPr>
          <a:lstStyle/>
          <a:p>
            <a:r>
              <a:rPr lang="en-US" dirty="0"/>
              <a:t>C++ classes (and often function prototypes) are normally split up into two files. </a:t>
            </a:r>
          </a:p>
          <a:p>
            <a:r>
              <a:rPr lang="en-US" dirty="0"/>
              <a:t>The header file has the extension of </a:t>
            </a:r>
            <a:r>
              <a:rPr lang="en-US" dirty="0">
                <a:latin typeface="Consolas" panose="020B0609020204030204" pitchFamily="49" charset="0"/>
              </a:rPr>
              <a:t>.h </a:t>
            </a:r>
            <a:r>
              <a:rPr lang="en-US" dirty="0"/>
              <a:t>and contains class definitions and functions. </a:t>
            </a:r>
          </a:p>
          <a:p>
            <a:r>
              <a:rPr lang="en-US" dirty="0"/>
              <a:t>The implementation of the class goes into the </a:t>
            </a:r>
            <a:r>
              <a:rPr lang="en-US" dirty="0">
                <a:latin typeface="Consolas" panose="020B0609020204030204" pitchFamily="49" charset="0"/>
              </a:rPr>
              <a:t>.</a:t>
            </a:r>
            <a:r>
              <a:rPr lang="en-US" dirty="0" err="1">
                <a:latin typeface="Consolas" panose="020B0609020204030204" pitchFamily="49" charset="0"/>
              </a:rPr>
              <a:t>cpp</a:t>
            </a:r>
            <a:r>
              <a:rPr lang="en-US" dirty="0"/>
              <a:t> file. </a:t>
            </a:r>
          </a:p>
          <a:p>
            <a:r>
              <a:rPr lang="en-US" dirty="0"/>
              <a:t>By doing this, if your class implementation doesn’t change then it won’t need to be recompiled. </a:t>
            </a:r>
          </a:p>
        </p:txBody>
      </p:sp>
      <p:sp>
        <p:nvSpPr>
          <p:cNvPr id="4" name="Footer Placeholder 5">
            <a:extLst>
              <a:ext uri="{FF2B5EF4-FFF2-40B4-BE49-F238E27FC236}">
                <a16:creationId xmlns:a16="http://schemas.microsoft.com/office/drawing/2014/main" id="{53215ECF-B24F-4850-9EAE-1908034D0092}"/>
              </a:ext>
            </a:extLst>
          </p:cNvPr>
          <p:cNvSpPr>
            <a:spLocks noGrp="1"/>
          </p:cNvSpPr>
          <p:nvPr>
            <p:ph type="ftr" sz="quarter" idx="11"/>
          </p:nvPr>
        </p:nvSpPr>
        <p:spPr>
          <a:xfrm>
            <a:off x="571500" y="6314441"/>
            <a:ext cx="8115299" cy="365125"/>
          </a:xfrm>
        </p:spPr>
        <p:txBody>
          <a:bodyPr/>
          <a:lstStyle/>
          <a:p>
            <a:r>
              <a:rPr lang="en-US" dirty="0"/>
              <a:t>from Dr. Kevin Mock's handouts http://www.math.uaa.alaska.edu/~afkjm/csce211/</a:t>
            </a:r>
          </a:p>
        </p:txBody>
      </p:sp>
    </p:spTree>
    <p:extLst>
      <p:ext uri="{BB962C8B-B14F-4D97-AF65-F5344CB8AC3E}">
        <p14:creationId xmlns:p14="http://schemas.microsoft.com/office/powerpoint/2010/main" val="2820538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3BD5-47C1-4285-8D3E-984813C65848}"/>
              </a:ext>
            </a:extLst>
          </p:cNvPr>
          <p:cNvSpPr>
            <a:spLocks noGrp="1"/>
          </p:cNvSpPr>
          <p:nvPr>
            <p:ph type="title"/>
          </p:nvPr>
        </p:nvSpPr>
        <p:spPr>
          <a:xfrm>
            <a:off x="571500" y="559678"/>
            <a:ext cx="2875430" cy="1878722"/>
          </a:xfrm>
        </p:spPr>
        <p:txBody>
          <a:bodyPr/>
          <a:lstStyle/>
          <a:p>
            <a:r>
              <a:rPr lang="en-US" dirty="0"/>
              <a:t>C++ Header File Example</a:t>
            </a:r>
          </a:p>
        </p:txBody>
      </p:sp>
      <p:sp>
        <p:nvSpPr>
          <p:cNvPr id="3" name="Content Placeholder 2">
            <a:extLst>
              <a:ext uri="{FF2B5EF4-FFF2-40B4-BE49-F238E27FC236}">
                <a16:creationId xmlns:a16="http://schemas.microsoft.com/office/drawing/2014/main" id="{5A52F12D-90F0-428C-80DA-FEC25AE3B95B}"/>
              </a:ext>
            </a:extLst>
          </p:cNvPr>
          <p:cNvSpPr>
            <a:spLocks noGrp="1"/>
          </p:cNvSpPr>
          <p:nvPr>
            <p:ph idx="1"/>
          </p:nvPr>
        </p:nvSpPr>
        <p:spPr/>
        <p:txBody>
          <a:bodyPr>
            <a:normAutofit fontScale="77500" lnSpcReduction="20000"/>
          </a:bodyPr>
          <a:lstStyle/>
          <a:p>
            <a:pPr marL="0" indent="0">
              <a:buNone/>
            </a:pPr>
            <a:r>
              <a:rPr lang="en-US" b="1" i="1" dirty="0">
                <a:latin typeface="Consolas" panose="020B0609020204030204" pitchFamily="49" charset="0"/>
              </a:rPr>
              <a:t>File: </a:t>
            </a:r>
            <a:r>
              <a:rPr lang="en-US" b="1" i="1" dirty="0" err="1">
                <a:latin typeface="Consolas" panose="020B0609020204030204" pitchFamily="49" charset="0"/>
              </a:rPr>
              <a:t>Num.h</a:t>
            </a:r>
            <a:r>
              <a:rPr lang="en-US" b="1" i="1"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class Num { </a:t>
            </a:r>
            <a:br>
              <a:rPr lang="en-US" dirty="0">
                <a:latin typeface="Consolas" panose="020B0609020204030204" pitchFamily="49" charset="0"/>
              </a:rPr>
            </a:br>
            <a:r>
              <a:rPr lang="en-US" dirty="0">
                <a:latin typeface="Consolas" panose="020B0609020204030204" pitchFamily="49" charset="0"/>
              </a:rPr>
              <a:t>	private: </a:t>
            </a:r>
            <a:br>
              <a:rPr lang="en-US" dirty="0">
                <a:latin typeface="Consolas" panose="020B0609020204030204" pitchFamily="49" charset="0"/>
              </a:rPr>
            </a:br>
            <a:r>
              <a:rPr lang="en-US" dirty="0">
                <a:latin typeface="Consolas" panose="020B0609020204030204" pitchFamily="49" charset="0"/>
              </a:rPr>
              <a:t>		int num; </a:t>
            </a:r>
            <a:br>
              <a:rPr lang="en-US" dirty="0">
                <a:latin typeface="Consolas" panose="020B0609020204030204" pitchFamily="49" charset="0"/>
              </a:rPr>
            </a:br>
            <a:r>
              <a:rPr lang="en-US" dirty="0">
                <a:latin typeface="Consolas" panose="020B0609020204030204" pitchFamily="49" charset="0"/>
              </a:rPr>
              <a:t>	public: </a:t>
            </a:r>
            <a:br>
              <a:rPr lang="en-US" dirty="0">
                <a:latin typeface="Consolas" panose="020B0609020204030204" pitchFamily="49" charset="0"/>
              </a:rPr>
            </a:br>
            <a:r>
              <a:rPr lang="en-US" dirty="0">
                <a:latin typeface="Consolas" panose="020B0609020204030204" pitchFamily="49" charset="0"/>
              </a:rPr>
              <a:t>		Num(int n);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getNum</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b="1" i="1" dirty="0">
                <a:latin typeface="Consolas" panose="020B0609020204030204" pitchFamily="49" charset="0"/>
              </a:rPr>
              <a:t>File: Num.cpp </a:t>
            </a:r>
            <a:br>
              <a:rPr lang="en-US" dirty="0">
                <a:latin typeface="Consolas" panose="020B0609020204030204" pitchFamily="49" charset="0"/>
              </a:rPr>
            </a:br>
            <a:r>
              <a:rPr lang="en-US" dirty="0">
                <a:latin typeface="Consolas" panose="020B0609020204030204" pitchFamily="49" charset="0"/>
              </a:rPr>
              <a:t>#include "</a:t>
            </a:r>
            <a:r>
              <a:rPr lang="en-US" dirty="0" err="1">
                <a:latin typeface="Consolas" panose="020B0609020204030204" pitchFamily="49" charset="0"/>
              </a:rPr>
              <a:t>Num.h</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Num::Num() : num(0) { } </a:t>
            </a:r>
            <a:br>
              <a:rPr lang="en-US" dirty="0">
                <a:latin typeface="Consolas" panose="020B0609020204030204" pitchFamily="49" charset="0"/>
              </a:rPr>
            </a:br>
            <a:r>
              <a:rPr lang="en-US" dirty="0">
                <a:latin typeface="Consolas" panose="020B0609020204030204" pitchFamily="49" charset="0"/>
              </a:rPr>
              <a:t>Num::Num(int n): num(n) {} </a:t>
            </a:r>
            <a:br>
              <a:rPr lang="en-US" dirty="0">
                <a:latin typeface="Consolas" panose="020B0609020204030204" pitchFamily="49" charset="0"/>
              </a:rPr>
            </a:br>
            <a:r>
              <a:rPr lang="en-US" dirty="0">
                <a:latin typeface="Consolas" panose="020B0609020204030204" pitchFamily="49" charset="0"/>
              </a:rPr>
              <a:t>int Num::</a:t>
            </a:r>
            <a:r>
              <a:rPr lang="en-US" dirty="0" err="1">
                <a:latin typeface="Consolas" panose="020B0609020204030204" pitchFamily="49" charset="0"/>
              </a:rPr>
              <a:t>getNum</a:t>
            </a:r>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return num;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b="1" i="1" dirty="0">
                <a:latin typeface="Consolas" panose="020B0609020204030204" pitchFamily="49" charset="0"/>
              </a:rPr>
              <a:t>File: main.cpp </a:t>
            </a:r>
            <a:br>
              <a:rPr lang="en-US" dirty="0">
                <a:latin typeface="Consolas" panose="020B0609020204030204" pitchFamily="49" charset="0"/>
              </a:rPr>
            </a:br>
            <a:r>
              <a:rPr lang="en-US" dirty="0">
                <a:latin typeface="Consolas" panose="020B0609020204030204" pitchFamily="49" charset="0"/>
              </a:rPr>
              <a:t>#include &lt;iostream&gt;</a:t>
            </a:r>
            <a:br>
              <a:rPr lang="en-US" dirty="0">
                <a:latin typeface="Consolas" panose="020B0609020204030204" pitchFamily="49" charset="0"/>
              </a:rPr>
            </a:br>
            <a:r>
              <a:rPr lang="en-US" dirty="0">
                <a:latin typeface="Consolas" panose="020B0609020204030204" pitchFamily="49" charset="0"/>
              </a:rPr>
              <a:t>#include "</a:t>
            </a:r>
            <a:r>
              <a:rPr lang="en-US" dirty="0" err="1">
                <a:latin typeface="Consolas" panose="020B0609020204030204" pitchFamily="49" charset="0"/>
              </a:rPr>
              <a:t>Num.h</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using namespace std; </a:t>
            </a:r>
            <a:br>
              <a:rPr lang="en-US" dirty="0">
                <a:latin typeface="Consolas" panose="020B0609020204030204" pitchFamily="49" charset="0"/>
              </a:rPr>
            </a:br>
            <a:r>
              <a:rPr lang="en-US" dirty="0">
                <a:latin typeface="Consolas" panose="020B0609020204030204" pitchFamily="49" charset="0"/>
              </a:rPr>
              <a:t>int main() { </a:t>
            </a:r>
            <a:br>
              <a:rPr lang="en-US" dirty="0">
                <a:latin typeface="Consolas" panose="020B0609020204030204" pitchFamily="49" charset="0"/>
              </a:rPr>
            </a:br>
            <a:r>
              <a:rPr lang="en-US" dirty="0">
                <a:latin typeface="Consolas" panose="020B0609020204030204" pitchFamily="49" charset="0"/>
              </a:rPr>
              <a:t>	Num n(35); </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n.getNum</a:t>
            </a:r>
            <a:r>
              <a:rPr lang="en-US" dirty="0">
                <a:latin typeface="Consolas" panose="020B0609020204030204" pitchFamily="49" charset="0"/>
              </a:rPr>
              <a:t>() &lt;&lt; </a:t>
            </a:r>
            <a:r>
              <a:rPr lang="en-US" dirty="0" err="1">
                <a:latin typeface="Consolas" panose="020B0609020204030204" pitchFamily="49" charset="0"/>
              </a:rPr>
              <a:t>endl</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return 0; </a:t>
            </a:r>
            <a:br>
              <a:rPr lang="en-US" dirty="0">
                <a:latin typeface="Consolas" panose="020B0609020204030204" pitchFamily="49" charset="0"/>
              </a:rPr>
            </a:br>
            <a:r>
              <a:rPr lang="en-US" dirty="0">
                <a:latin typeface="Consolas" panose="020B0609020204030204" pitchFamily="49" charset="0"/>
              </a:rPr>
              <a:t>}</a:t>
            </a:r>
          </a:p>
        </p:txBody>
      </p:sp>
      <p:graphicFrame>
        <p:nvGraphicFramePr>
          <p:cNvPr id="5" name="Diagram 4">
            <a:extLst>
              <a:ext uri="{FF2B5EF4-FFF2-40B4-BE49-F238E27FC236}">
                <a16:creationId xmlns:a16="http://schemas.microsoft.com/office/drawing/2014/main" id="{64216950-E52B-49EF-A81B-6C13F55CCC3B}"/>
              </a:ext>
            </a:extLst>
          </p:cNvPr>
          <p:cNvGraphicFramePr/>
          <p:nvPr>
            <p:extLst>
              <p:ext uri="{D42A27DB-BD31-4B8C-83A1-F6EECF244321}">
                <p14:modId xmlns:p14="http://schemas.microsoft.com/office/powerpoint/2010/main" val="138063889"/>
              </p:ext>
            </p:extLst>
          </p:nvPr>
        </p:nvGraphicFramePr>
        <p:xfrm>
          <a:off x="713815" y="5105400"/>
          <a:ext cx="2590800" cy="923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a:extLst>
              <a:ext uri="{FF2B5EF4-FFF2-40B4-BE49-F238E27FC236}">
                <a16:creationId xmlns:a16="http://schemas.microsoft.com/office/drawing/2014/main" id="{2FA967FB-D8D0-4537-9202-3B8D84EE5133}"/>
              </a:ext>
            </a:extLst>
          </p:cNvPr>
          <p:cNvSpPr>
            <a:spLocks noGrp="1"/>
          </p:cNvSpPr>
          <p:nvPr>
            <p:ph type="ftr" sz="quarter" idx="11"/>
          </p:nvPr>
        </p:nvSpPr>
        <p:spPr>
          <a:xfrm>
            <a:off x="571500" y="6314441"/>
            <a:ext cx="8115299" cy="365125"/>
          </a:xfrm>
        </p:spPr>
        <p:txBody>
          <a:bodyPr/>
          <a:lstStyle/>
          <a:p>
            <a:r>
              <a:rPr lang="en-US" dirty="0"/>
              <a:t>from Dr. Kevin Mock's handouts http://www.math.uaa.alaska.edu/~afkjm/csce211/</a:t>
            </a:r>
          </a:p>
        </p:txBody>
      </p:sp>
    </p:spTree>
    <p:extLst>
      <p:ext uri="{BB962C8B-B14F-4D97-AF65-F5344CB8AC3E}">
        <p14:creationId xmlns:p14="http://schemas.microsoft.com/office/powerpoint/2010/main" val="3937413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04800" y="559678"/>
            <a:ext cx="3142130" cy="495249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1" i="0" u="none" strike="noStrike" cap="none" dirty="0">
                <a:solidFill>
                  <a:schemeClr val="dk1"/>
                </a:solidFill>
                <a:ea typeface="Calibri"/>
                <a:sym typeface="Calibri"/>
              </a:rPr>
              <a:t>Changes to a header file</a:t>
            </a:r>
          </a:p>
        </p:txBody>
      </p:sp>
      <p:sp>
        <p:nvSpPr>
          <p:cNvPr id="135" name="Shape 135"/>
          <p:cNvSpPr txBox="1">
            <a:spLocks noGrp="1"/>
          </p:cNvSpPr>
          <p:nvPr>
            <p:ph idx="1"/>
          </p:nvPr>
        </p:nvSpPr>
        <p:spPr>
          <a:xfrm>
            <a:off x="2895600" y="569066"/>
            <a:ext cx="5676899" cy="5655156"/>
          </a:xfrm>
          <a:prstGeom prst="rect">
            <a:avLst/>
          </a:prstGeom>
          <a:noFill/>
          <a:ln>
            <a:noFill/>
          </a:ln>
        </p:spPr>
        <p:txBody>
          <a:bodyPr lIns="91425" tIns="45700" rIns="91425" bIns="45700" anchor="t" anchorCtr="0">
            <a:noAutofit/>
          </a:bodyPr>
          <a:lstStyle/>
          <a:p>
            <a:pPr marL="914400" lvl="1" indent="-457200">
              <a:spcBef>
                <a:spcPts val="560"/>
              </a:spcBef>
              <a:buClr>
                <a:schemeClr val="dk1"/>
              </a:buClr>
              <a:buSzPct val="100000"/>
            </a:pPr>
            <a:r>
              <a:rPr lang="en-US" sz="2400" b="0" i="0" u="none" strike="noStrike" cap="none" dirty="0">
                <a:solidFill>
                  <a:schemeClr val="dk1"/>
                </a:solidFill>
                <a:latin typeface="Corbel" panose="020B0503020204020204" pitchFamily="34" charset="0"/>
                <a:sym typeface="Calibri"/>
              </a:rPr>
              <a:t>Need to recompile every source file that includes it &amp; every source file that includes a header that includes it. </a:t>
            </a:r>
            <a:endParaRPr lang="en-US" sz="2400" dirty="0">
              <a:solidFill>
                <a:schemeClr val="dk1"/>
              </a:solidFill>
              <a:latin typeface="Corbel" panose="020B0503020204020204" pitchFamily="34" charset="0"/>
              <a:sym typeface="Calibri"/>
            </a:endParaRPr>
          </a:p>
          <a:p>
            <a:pPr marL="1371600" lvl="2" indent="-457200">
              <a:spcBef>
                <a:spcPts val="560"/>
              </a:spcBef>
              <a:buClr>
                <a:schemeClr val="dk1"/>
              </a:buClr>
              <a:buSzPct val="100000"/>
            </a:pPr>
            <a:r>
              <a:rPr lang="en-US" sz="2000" b="0" i="0" u="none" strike="noStrike" cap="none" dirty="0">
                <a:solidFill>
                  <a:schemeClr val="dk1"/>
                </a:solidFill>
                <a:latin typeface="Corbel" panose="020B0503020204020204" pitchFamily="34" charset="0"/>
                <a:sym typeface="Calibri"/>
              </a:rPr>
              <a:t>In this example, changing </a:t>
            </a:r>
            <a:r>
              <a:rPr lang="en-US" sz="2000" b="0" i="0" u="none" strike="noStrike" cap="none" dirty="0" err="1">
                <a:solidFill>
                  <a:schemeClr val="dk1"/>
                </a:solidFill>
                <a:latin typeface="Corbel" panose="020B0503020204020204" pitchFamily="34" charset="0"/>
                <a:sym typeface="Calibri"/>
              </a:rPr>
              <a:t>item.h</a:t>
            </a:r>
            <a:r>
              <a:rPr lang="en-US" sz="2000" b="0" i="0" u="none" strike="noStrike" cap="none" dirty="0">
                <a:solidFill>
                  <a:schemeClr val="dk1"/>
                </a:solidFill>
                <a:latin typeface="Corbel" panose="020B0503020204020204" pitchFamily="34" charset="0"/>
                <a:sym typeface="Calibri"/>
              </a:rPr>
              <a:t> would affect item.cpp and shop.cpp</a:t>
            </a:r>
          </a:p>
          <a:p>
            <a:pPr marL="914400" lvl="1" indent="-457200">
              <a:spcBef>
                <a:spcPts val="560"/>
              </a:spcBef>
              <a:buClr>
                <a:schemeClr val="dk1"/>
              </a:buClr>
              <a:buSzPct val="100000"/>
            </a:pPr>
            <a:r>
              <a:rPr lang="en-US" sz="2400" b="0" i="0" u="none" strike="noStrike" cap="none" dirty="0">
                <a:solidFill>
                  <a:schemeClr val="dk1"/>
                </a:solidFill>
                <a:latin typeface="Corbel" panose="020B0503020204020204" pitchFamily="34" charset="0"/>
                <a:sym typeface="Calibri"/>
              </a:rPr>
              <a:t>Difficult to keep track of files when project is large</a:t>
            </a:r>
          </a:p>
          <a:p>
            <a:pPr marL="1371600" lvl="2" indent="-457200">
              <a:spcBef>
                <a:spcPts val="560"/>
              </a:spcBef>
              <a:buClr>
                <a:schemeClr val="dk1"/>
              </a:buClr>
              <a:buSzPct val="100000"/>
            </a:pPr>
            <a:r>
              <a:rPr lang="en-US" sz="2000" b="1" i="1" u="none" strike="noStrike" cap="none" dirty="0">
                <a:solidFill>
                  <a:schemeClr val="dk1"/>
                </a:solidFill>
                <a:latin typeface="Corbel" panose="020B0503020204020204" pitchFamily="34" charset="0"/>
                <a:sym typeface="Calibri"/>
              </a:rPr>
              <a:t>Windows 7 </a:t>
            </a:r>
            <a:r>
              <a:rPr lang="en-US" sz="2000" b="0" i="0" u="none" strike="noStrike" cap="none" dirty="0">
                <a:solidFill>
                  <a:schemeClr val="dk1"/>
                </a:solidFill>
                <a:latin typeface="Corbel" panose="020B0503020204020204" pitchFamily="34" charset="0"/>
                <a:sym typeface="Calibri"/>
              </a:rPr>
              <a:t>~40 million lines of code</a:t>
            </a:r>
          </a:p>
          <a:p>
            <a:pPr marL="1371600" lvl="2" indent="-457200">
              <a:spcBef>
                <a:spcPts val="560"/>
              </a:spcBef>
              <a:buClr>
                <a:schemeClr val="dk1"/>
              </a:buClr>
              <a:buSzPct val="100000"/>
            </a:pPr>
            <a:r>
              <a:rPr lang="en-US" sz="2000" b="1" i="1" u="none" strike="noStrike" cap="none" dirty="0">
                <a:solidFill>
                  <a:schemeClr val="dk1"/>
                </a:solidFill>
                <a:latin typeface="Corbel" panose="020B0503020204020204" pitchFamily="34" charset="0"/>
                <a:sym typeface="Calibri"/>
              </a:rPr>
              <a:t>Google</a:t>
            </a:r>
            <a:r>
              <a:rPr lang="en-US" sz="2000" b="0" i="0" u="none" strike="noStrike" cap="none" dirty="0">
                <a:solidFill>
                  <a:schemeClr val="dk1"/>
                </a:solidFill>
                <a:latin typeface="Corbel" panose="020B0503020204020204" pitchFamily="34" charset="0"/>
                <a:sym typeface="Calibri"/>
              </a:rPr>
              <a:t> ~2 billion lines of code</a:t>
            </a:r>
          </a:p>
        </p:txBody>
      </p:sp>
    </p:spTree>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algn="ctr"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1150</Words>
  <Application>Microsoft Office PowerPoint</Application>
  <PresentationFormat>On-screen Show (4:3)</PresentationFormat>
  <Paragraphs>195</Paragraphs>
  <Slides>21</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Schoolbook</vt:lpstr>
      <vt:lpstr>Consolas</vt:lpstr>
      <vt:lpstr>Corbel</vt:lpstr>
      <vt:lpstr>Headlines</vt:lpstr>
      <vt:lpstr>CS35L – Winter 2019</vt:lpstr>
      <vt:lpstr>How to Install Software</vt:lpstr>
      <vt:lpstr>Decompressing Files</vt:lpstr>
      <vt:lpstr>Compilation Process</vt:lpstr>
      <vt:lpstr>Command-Line Compilation</vt:lpstr>
      <vt:lpstr>Changes to header or source files</vt:lpstr>
      <vt:lpstr>C++ Header Files</vt:lpstr>
      <vt:lpstr>C++ Header File Example</vt:lpstr>
      <vt:lpstr>Changes to a header file</vt:lpstr>
      <vt:lpstr>make</vt:lpstr>
      <vt:lpstr>Makefile Example</vt:lpstr>
      <vt:lpstr>Build Process</vt:lpstr>
      <vt:lpstr>Patching</vt:lpstr>
      <vt:lpstr>Applying a Patch</vt:lpstr>
      <vt:lpstr>diff Unified Format</vt:lpstr>
      <vt:lpstr>Lab 3</vt:lpstr>
      <vt:lpstr>Getting Set Up (Step 1)</vt:lpstr>
      <vt:lpstr>Building coreutils (Step 2)</vt:lpstr>
      <vt:lpstr>Reproduce Bug (Step 3)</vt:lpstr>
      <vt:lpstr>Patching and Building (Steps 4 &amp; 5)</vt:lpstr>
      <vt:lpstr>Testing Fix (Step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CS35L – Winter 2019</dc:title>
  <dc:creator>Shivam Dalmia</dc:creator>
  <cp:lastModifiedBy>Shivam Dalmia</cp:lastModifiedBy>
  <cp:revision>1</cp:revision>
  <dcterms:created xsi:type="dcterms:W3CDTF">2019-01-21T23:00:31Z</dcterms:created>
  <dcterms:modified xsi:type="dcterms:W3CDTF">2019-01-23T00:25:33Z</dcterms:modified>
</cp:coreProperties>
</file>