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79" r:id="rId4"/>
    <p:sldId id="280" r:id="rId5"/>
    <p:sldId id="259" r:id="rId6"/>
    <p:sldId id="281" r:id="rId7"/>
    <p:sldId id="282" r:id="rId8"/>
    <p:sldId id="276" r:id="rId9"/>
    <p:sldId id="283" r:id="rId10"/>
    <p:sldId id="260" r:id="rId11"/>
    <p:sldId id="261" r:id="rId12"/>
    <p:sldId id="262" r:id="rId13"/>
    <p:sldId id="263" r:id="rId14"/>
    <p:sldId id="264" r:id="rId15"/>
    <p:sldId id="258" r:id="rId16"/>
    <p:sldId id="266" r:id="rId17"/>
    <p:sldId id="267" r:id="rId18"/>
    <p:sldId id="270" r:id="rId19"/>
    <p:sldId id="275" r:id="rId20"/>
    <p:sldId id="272" r:id="rId21"/>
    <p:sldId id="268" r:id="rId22"/>
    <p:sldId id="269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67B46-33A1-4F36-99B8-59DEDC54031E}" v="43" dt="2019-01-24T18:49:09.556"/>
  </p1510:revLst>
</p1510:revInfo>
</file>

<file path=ppt/tableStyles.xml><?xml version="1.0" encoding="utf-8"?>
<a:tblStyleLst xmlns:a="http://schemas.openxmlformats.org/drawingml/2006/main" def="{A8D7111A-B485-41E5-8C50-78CD85CD71E0}">
  <a:tblStyle styleId="{A8D7111A-B485-41E5-8C50-78CD85CD71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1"/>
    <p:restoredTop sz="94407"/>
  </p:normalViewPr>
  <p:slideViewPr>
    <p:cSldViewPr>
      <p:cViewPr varScale="1">
        <p:scale>
          <a:sx n="80" d="100"/>
          <a:sy n="80" d="100"/>
        </p:scale>
        <p:origin x="919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Dalmia" userId="7999a76dbd0eb8bf" providerId="LiveId" clId="{4DE67B46-33A1-4F36-99B8-59DEDC54031E}"/>
    <pc:docChg chg="undo redo custSel mod modSld">
      <pc:chgData name="Shivam Dalmia" userId="7999a76dbd0eb8bf" providerId="LiveId" clId="{4DE67B46-33A1-4F36-99B8-59DEDC54031E}" dt="2019-01-24T21:05:27.822" v="255" actId="26606"/>
      <pc:docMkLst>
        <pc:docMk/>
      </pc:docMkLst>
      <pc:sldChg chg="modSp">
        <pc:chgData name="Shivam Dalmia" userId="7999a76dbd0eb8bf" providerId="LiveId" clId="{4DE67B46-33A1-4F36-99B8-59DEDC54031E}" dt="2019-01-21T21:34:03.890" v="56" actId="20577"/>
        <pc:sldMkLst>
          <pc:docMk/>
          <pc:sldMk cId="0" sldId="256"/>
        </pc:sldMkLst>
        <pc:spChg chg="mod">
          <ac:chgData name="Shivam Dalmia" userId="7999a76dbd0eb8bf" providerId="LiveId" clId="{4DE67B46-33A1-4F36-99B8-59DEDC54031E}" dt="2019-01-21T21:34:03.890" v="56" actId="20577"/>
          <ac:spMkLst>
            <pc:docMk/>
            <pc:sldMk cId="0" sldId="256"/>
            <ac:spMk id="163" creationId="{00000000-0000-0000-0000-000000000000}"/>
          </ac:spMkLst>
        </pc:spChg>
      </pc:sldChg>
      <pc:sldChg chg="addSp delSp modSp mod setBg">
        <pc:chgData name="Shivam Dalmia" userId="7999a76dbd0eb8bf" providerId="LiveId" clId="{4DE67B46-33A1-4F36-99B8-59DEDC54031E}" dt="2019-01-21T21:46:21.756" v="97"/>
        <pc:sldMkLst>
          <pc:docMk/>
          <pc:sldMk cId="0" sldId="257"/>
        </pc:sldMkLst>
        <pc:spChg chg="add del">
          <ac:chgData name="Shivam Dalmia" userId="7999a76dbd0eb8bf" providerId="LiveId" clId="{4DE67B46-33A1-4F36-99B8-59DEDC54031E}" dt="2019-01-21T21:38:18.270" v="80" actId="26606"/>
          <ac:spMkLst>
            <pc:docMk/>
            <pc:sldMk cId="0" sldId="257"/>
            <ac:spMk id="113" creationId="{68575C10-8187-4AC4-AD72-C754EAFD2867}"/>
          </ac:spMkLst>
        </pc:spChg>
        <pc:spChg chg="add del">
          <ac:chgData name="Shivam Dalmia" userId="7999a76dbd0eb8bf" providerId="LiveId" clId="{4DE67B46-33A1-4F36-99B8-59DEDC54031E}" dt="2019-01-21T21:38:26.051" v="82" actId="26606"/>
          <ac:spMkLst>
            <pc:docMk/>
            <pc:sldMk cId="0" sldId="257"/>
            <ac:spMk id="119" creationId="{C2E5FCF0-567A-448C-A6E3-920BFC702C2F}"/>
          </ac:spMkLst>
        </pc:spChg>
        <pc:spChg chg="add">
          <ac:chgData name="Shivam Dalmia" userId="7999a76dbd0eb8bf" providerId="LiveId" clId="{4DE67B46-33A1-4F36-99B8-59DEDC54031E}" dt="2019-01-21T21:39:06.619" v="84" actId="26606"/>
          <ac:spMkLst>
            <pc:docMk/>
            <pc:sldMk cId="0" sldId="257"/>
            <ac:spMk id="121" creationId="{4281BC32-FF58-4898-A6B5-7B3D059BCEB0}"/>
          </ac:spMkLst>
        </pc:spChg>
        <pc:spChg chg="add">
          <ac:chgData name="Shivam Dalmia" userId="7999a76dbd0eb8bf" providerId="LiveId" clId="{4DE67B46-33A1-4F36-99B8-59DEDC54031E}" dt="2019-01-21T21:39:06.619" v="84" actId="26606"/>
          <ac:spMkLst>
            <pc:docMk/>
            <pc:sldMk cId="0" sldId="257"/>
            <ac:spMk id="123" creationId="{0D614406-135F-4875-9C87-53822CB19ABB}"/>
          </ac:spMkLst>
        </pc:spChg>
        <pc:spChg chg="add">
          <ac:chgData name="Shivam Dalmia" userId="7999a76dbd0eb8bf" providerId="LiveId" clId="{4DE67B46-33A1-4F36-99B8-59DEDC54031E}" dt="2019-01-21T21:39:06.619" v="84" actId="26606"/>
          <ac:spMkLst>
            <pc:docMk/>
            <pc:sldMk cId="0" sldId="257"/>
            <ac:spMk id="127" creationId="{C2E5FCF0-567A-448C-A6E3-920BFC702C2F}"/>
          </ac:spMkLst>
        </pc:spChg>
        <pc:spChg chg="mod">
          <ac:chgData name="Shivam Dalmia" userId="7999a76dbd0eb8bf" providerId="LiveId" clId="{4DE67B46-33A1-4F36-99B8-59DEDC54031E}" dt="2019-01-21T21:39:06.619" v="84" actId="26606"/>
          <ac:spMkLst>
            <pc:docMk/>
            <pc:sldMk cId="0" sldId="257"/>
            <ac:spMk id="169" creationId="{00000000-0000-0000-0000-000000000000}"/>
          </ac:spMkLst>
        </pc:spChg>
        <pc:spChg chg="add del mod">
          <ac:chgData name="Shivam Dalmia" userId="7999a76dbd0eb8bf" providerId="LiveId" clId="{4DE67B46-33A1-4F36-99B8-59DEDC54031E}" dt="2019-01-21T21:38:26.113" v="83" actId="26606"/>
          <ac:spMkLst>
            <pc:docMk/>
            <pc:sldMk cId="0" sldId="257"/>
            <ac:spMk id="170" creationId="{00000000-0000-0000-0000-000000000000}"/>
          </ac:spMkLst>
        </pc:spChg>
        <pc:spChg chg="add del">
          <ac:chgData name="Shivam Dalmia" userId="7999a76dbd0eb8bf" providerId="LiveId" clId="{4DE67B46-33A1-4F36-99B8-59DEDC54031E}" dt="2019-01-21T21:38:26.051" v="82" actId="26606"/>
          <ac:spMkLst>
            <pc:docMk/>
            <pc:sldMk cId="0" sldId="257"/>
            <ac:spMk id="174" creationId="{4281BC32-FF58-4898-A6B5-7B3D059BCEB0}"/>
          </ac:spMkLst>
        </pc:spChg>
        <pc:spChg chg="add del">
          <ac:chgData name="Shivam Dalmia" userId="7999a76dbd0eb8bf" providerId="LiveId" clId="{4DE67B46-33A1-4F36-99B8-59DEDC54031E}" dt="2019-01-21T21:38:26.051" v="82" actId="26606"/>
          <ac:spMkLst>
            <pc:docMk/>
            <pc:sldMk cId="0" sldId="257"/>
            <ac:spMk id="175" creationId="{0D614406-135F-4875-9C87-53822CB19ABB}"/>
          </ac:spMkLst>
        </pc:spChg>
        <pc:spChg chg="add del">
          <ac:chgData name="Shivam Dalmia" userId="7999a76dbd0eb8bf" providerId="LiveId" clId="{4DE67B46-33A1-4F36-99B8-59DEDC54031E}" dt="2019-01-21T21:39:06.619" v="84" actId="26606"/>
          <ac:spMkLst>
            <pc:docMk/>
            <pc:sldMk cId="0" sldId="257"/>
            <ac:spMk id="178" creationId="{68575C10-8187-4AC4-AD72-C754EAFD2867}"/>
          </ac:spMkLst>
        </pc:spChg>
        <pc:graphicFrameChg chg="add del">
          <ac:chgData name="Shivam Dalmia" userId="7999a76dbd0eb8bf" providerId="LiveId" clId="{4DE67B46-33A1-4F36-99B8-59DEDC54031E}" dt="2019-01-21T21:38:18.270" v="80" actId="26606"/>
          <ac:graphicFrameMkLst>
            <pc:docMk/>
            <pc:sldMk cId="0" sldId="257"/>
            <ac:graphicFrameMk id="172" creationId="{B291150F-C704-4467-92AC-35A93EEAB75D}"/>
          </ac:graphicFrameMkLst>
        </pc:graphicFrameChg>
        <pc:graphicFrameChg chg="add del">
          <ac:chgData name="Shivam Dalmia" userId="7999a76dbd0eb8bf" providerId="LiveId" clId="{4DE67B46-33A1-4F36-99B8-59DEDC54031E}" dt="2019-01-21T21:38:26.051" v="82" actId="26606"/>
          <ac:graphicFrameMkLst>
            <pc:docMk/>
            <pc:sldMk cId="0" sldId="257"/>
            <ac:graphicFrameMk id="176" creationId="{FB989334-2807-4F17-B6F9-EE4C52685219}"/>
          </ac:graphicFrameMkLst>
        </pc:graphicFrameChg>
        <pc:graphicFrameChg chg="add mod modGraphic">
          <ac:chgData name="Shivam Dalmia" userId="7999a76dbd0eb8bf" providerId="LiveId" clId="{4DE67B46-33A1-4F36-99B8-59DEDC54031E}" dt="2019-01-21T21:46:21.756" v="97"/>
          <ac:graphicFrameMkLst>
            <pc:docMk/>
            <pc:sldMk cId="0" sldId="257"/>
            <ac:graphicFrameMk id="180" creationId="{B291150F-C704-4467-92AC-35A93EEAB75D}"/>
          </ac:graphicFrameMkLst>
        </pc:graphicFrameChg>
        <pc:cxnChg chg="add del">
          <ac:chgData name="Shivam Dalmia" userId="7999a76dbd0eb8bf" providerId="LiveId" clId="{4DE67B46-33A1-4F36-99B8-59DEDC54031E}" dt="2019-01-21T21:38:18.270" v="80" actId="26606"/>
          <ac:cxnSpMkLst>
            <pc:docMk/>
            <pc:sldMk cId="0" sldId="257"/>
            <ac:cxnSpMk id="115" creationId="{74E776C9-ED67-41B7-B3A3-4DF76EF3ACEE}"/>
          </ac:cxnSpMkLst>
        </pc:cxnChg>
        <pc:cxnChg chg="add del">
          <ac:chgData name="Shivam Dalmia" userId="7999a76dbd0eb8bf" providerId="LiveId" clId="{4DE67B46-33A1-4F36-99B8-59DEDC54031E}" dt="2019-01-21T21:38:26.051" v="82" actId="26606"/>
          <ac:cxnSpMkLst>
            <pc:docMk/>
            <pc:sldMk cId="0" sldId="257"/>
            <ac:cxnSpMk id="117" creationId="{C6C21149-7D17-44C2-AFB6-4D931DC55FB1}"/>
          </ac:cxnSpMkLst>
        </pc:cxnChg>
        <pc:cxnChg chg="add">
          <ac:chgData name="Shivam Dalmia" userId="7999a76dbd0eb8bf" providerId="LiveId" clId="{4DE67B46-33A1-4F36-99B8-59DEDC54031E}" dt="2019-01-21T21:39:06.619" v="84" actId="26606"/>
          <ac:cxnSpMkLst>
            <pc:docMk/>
            <pc:sldMk cId="0" sldId="257"/>
            <ac:cxnSpMk id="125" creationId="{C6C21149-7D17-44C2-AFB6-4D931DC55FB1}"/>
          </ac:cxnSpMkLst>
        </pc:cxnChg>
        <pc:cxnChg chg="add del">
          <ac:chgData name="Shivam Dalmia" userId="7999a76dbd0eb8bf" providerId="LiveId" clId="{4DE67B46-33A1-4F36-99B8-59DEDC54031E}" dt="2019-01-21T21:39:06.619" v="84" actId="26606"/>
          <ac:cxnSpMkLst>
            <pc:docMk/>
            <pc:sldMk cId="0" sldId="257"/>
            <ac:cxnSpMk id="179" creationId="{74E776C9-ED67-41B7-B3A3-4DF76EF3ACEE}"/>
          </ac:cxnSpMkLst>
        </pc:cxnChg>
      </pc:sldChg>
      <pc:sldChg chg="addSp delSp modSp mod setBg">
        <pc:chgData name="Shivam Dalmia" userId="7999a76dbd0eb8bf" providerId="LiveId" clId="{4DE67B46-33A1-4F36-99B8-59DEDC54031E}" dt="2019-01-24T18:42:56.812" v="209" actId="404"/>
        <pc:sldMkLst>
          <pc:docMk/>
          <pc:sldMk cId="0" sldId="258"/>
        </pc:sldMkLst>
        <pc:spChg chg="add del">
          <ac:chgData name="Shivam Dalmia" userId="7999a76dbd0eb8bf" providerId="LiveId" clId="{4DE67B46-33A1-4F36-99B8-59DEDC54031E}" dt="2019-01-24T18:42:40.927" v="203" actId="26606"/>
          <ac:spMkLst>
            <pc:docMk/>
            <pc:sldMk cId="0" sldId="258"/>
            <ac:spMk id="117" creationId="{718B0F80-1C8E-49FA-9B66-C9285753E25F}"/>
          </ac:spMkLst>
        </pc:spChg>
        <pc:spChg chg="add del">
          <ac:chgData name="Shivam Dalmia" userId="7999a76dbd0eb8bf" providerId="LiveId" clId="{4DE67B46-33A1-4F36-99B8-59DEDC54031E}" dt="2019-01-24T18:42:40.927" v="203" actId="26606"/>
          <ac:spMkLst>
            <pc:docMk/>
            <pc:sldMk cId="0" sldId="258"/>
            <ac:spMk id="119" creationId="{CEF2B853-4083-4B70-AC2A-F79D80809342}"/>
          </ac:spMkLst>
        </pc:spChg>
        <pc:spChg chg="mod ord">
          <ac:chgData name="Shivam Dalmia" userId="7999a76dbd0eb8bf" providerId="LiveId" clId="{4DE67B46-33A1-4F36-99B8-59DEDC54031E}" dt="2019-01-24T18:42:40.951" v="204" actId="26606"/>
          <ac:spMkLst>
            <pc:docMk/>
            <pc:sldMk cId="0" sldId="258"/>
            <ac:spMk id="175" creationId="{00000000-0000-0000-0000-000000000000}"/>
          </ac:spMkLst>
        </pc:spChg>
        <pc:spChg chg="mod">
          <ac:chgData name="Shivam Dalmia" userId="7999a76dbd0eb8bf" providerId="LiveId" clId="{4DE67B46-33A1-4F36-99B8-59DEDC54031E}" dt="2019-01-24T18:42:56.812" v="209" actId="404"/>
          <ac:spMkLst>
            <pc:docMk/>
            <pc:sldMk cId="0" sldId="258"/>
            <ac:spMk id="176" creationId="{00000000-0000-0000-0000-000000000000}"/>
          </ac:spMkLst>
        </pc:spChg>
        <pc:spChg chg="add">
          <ac:chgData name="Shivam Dalmia" userId="7999a76dbd0eb8bf" providerId="LiveId" clId="{4DE67B46-33A1-4F36-99B8-59DEDC54031E}" dt="2019-01-24T18:42:40.951" v="204" actId="26606"/>
          <ac:spMkLst>
            <pc:docMk/>
            <pc:sldMk cId="0" sldId="258"/>
            <ac:spMk id="178" creationId="{3D4E69A3-AF36-427D-AD1D-695E4362CB36}"/>
          </ac:spMkLst>
        </pc:spChg>
        <pc:spChg chg="add">
          <ac:chgData name="Shivam Dalmia" userId="7999a76dbd0eb8bf" providerId="LiveId" clId="{4DE67B46-33A1-4F36-99B8-59DEDC54031E}" dt="2019-01-24T18:42:40.951" v="204" actId="26606"/>
          <ac:spMkLst>
            <pc:docMk/>
            <pc:sldMk cId="0" sldId="258"/>
            <ac:spMk id="179" creationId="{759B06A6-211C-43A2-8278-A81EAAD3AA67}"/>
          </ac:spMkLst>
        </pc:spChg>
        <pc:spChg chg="add">
          <ac:chgData name="Shivam Dalmia" userId="7999a76dbd0eb8bf" providerId="LiveId" clId="{4DE67B46-33A1-4F36-99B8-59DEDC54031E}" dt="2019-01-24T18:42:40.951" v="204" actId="26606"/>
          <ac:spMkLst>
            <pc:docMk/>
            <pc:sldMk cId="0" sldId="258"/>
            <ac:spMk id="180" creationId="{A3444B27-B543-4CF9-AB5E-E911874737D2}"/>
          </ac:spMkLst>
        </pc:spChg>
        <pc:cxnChg chg="add del">
          <ac:chgData name="Shivam Dalmia" userId="7999a76dbd0eb8bf" providerId="LiveId" clId="{4DE67B46-33A1-4F36-99B8-59DEDC54031E}" dt="2019-01-24T18:42:40.927" v="203" actId="26606"/>
          <ac:cxnSpMkLst>
            <pc:docMk/>
            <pc:sldMk cId="0" sldId="258"/>
            <ac:cxnSpMk id="121" creationId="{D434EAAF-BF44-4CCC-84D4-105F3370AFFC}"/>
          </ac:cxnSpMkLst>
        </pc:cxnChg>
        <pc:cxnChg chg="add">
          <ac:chgData name="Shivam Dalmia" userId="7999a76dbd0eb8bf" providerId="LiveId" clId="{4DE67B46-33A1-4F36-99B8-59DEDC54031E}" dt="2019-01-24T18:42:40.951" v="204" actId="26606"/>
          <ac:cxnSpMkLst>
            <pc:docMk/>
            <pc:sldMk cId="0" sldId="258"/>
            <ac:cxnSpMk id="123" creationId="{333CEE56-E85F-4F4D-ABDB-0F0424AED678}"/>
          </ac:cxnSpMkLst>
        </pc:cxnChg>
      </pc:sldChg>
      <pc:sldChg chg="addSp delSp modSp mod setBg">
        <pc:chgData name="Shivam Dalmia" userId="7999a76dbd0eb8bf" providerId="LiveId" clId="{4DE67B46-33A1-4F36-99B8-59DEDC54031E}" dt="2019-01-24T18:47:43.242" v="244" actId="26606"/>
        <pc:sldMkLst>
          <pc:docMk/>
          <pc:sldMk cId="0" sldId="259"/>
        </pc:sldMkLst>
        <pc:spChg chg="add del">
          <ac:chgData name="Shivam Dalmia" userId="7999a76dbd0eb8bf" providerId="LiveId" clId="{4DE67B46-33A1-4F36-99B8-59DEDC54031E}" dt="2019-01-24T18:47:43.242" v="244" actId="26606"/>
          <ac:spMkLst>
            <pc:docMk/>
            <pc:sldMk cId="0" sldId="259"/>
            <ac:spMk id="125" creationId="{68575C10-8187-4AC4-AD72-C754EAFD2867}"/>
          </ac:spMkLst>
        </pc:spChg>
        <pc:spChg chg="mod">
          <ac:chgData name="Shivam Dalmia" userId="7999a76dbd0eb8bf" providerId="LiveId" clId="{4DE67B46-33A1-4F36-99B8-59DEDC54031E}" dt="2019-01-24T18:47:43.242" v="244" actId="26606"/>
          <ac:spMkLst>
            <pc:docMk/>
            <pc:sldMk cId="0" sldId="259"/>
            <ac:spMk id="181" creationId="{00000000-0000-0000-0000-000000000000}"/>
          </ac:spMkLst>
        </pc:spChg>
        <pc:spChg chg="del mod">
          <ac:chgData name="Shivam Dalmia" userId="7999a76dbd0eb8bf" providerId="LiveId" clId="{4DE67B46-33A1-4F36-99B8-59DEDC54031E}" dt="2019-01-21T21:49:10.186" v="117" actId="26606"/>
          <ac:spMkLst>
            <pc:docMk/>
            <pc:sldMk cId="0" sldId="259"/>
            <ac:spMk id="182" creationId="{00000000-0000-0000-0000-000000000000}"/>
          </ac:spMkLst>
        </pc:spChg>
        <pc:spChg chg="add del">
          <ac:chgData name="Shivam Dalmia" userId="7999a76dbd0eb8bf" providerId="LiveId" clId="{4DE67B46-33A1-4F36-99B8-59DEDC54031E}" dt="2019-01-24T18:47:43.114" v="243" actId="26606"/>
          <ac:spMkLst>
            <pc:docMk/>
            <pc:sldMk cId="0" sldId="259"/>
            <ac:spMk id="189" creationId="{3D4E69A3-AF36-427D-AD1D-695E4362CB36}"/>
          </ac:spMkLst>
        </pc:spChg>
        <pc:spChg chg="add del">
          <ac:chgData name="Shivam Dalmia" userId="7999a76dbd0eb8bf" providerId="LiveId" clId="{4DE67B46-33A1-4F36-99B8-59DEDC54031E}" dt="2019-01-24T18:47:43.114" v="243" actId="26606"/>
          <ac:spMkLst>
            <pc:docMk/>
            <pc:sldMk cId="0" sldId="259"/>
            <ac:spMk id="191" creationId="{759B06A6-211C-43A2-8278-A81EAAD3AA67}"/>
          </ac:spMkLst>
        </pc:spChg>
        <pc:spChg chg="add del">
          <ac:chgData name="Shivam Dalmia" userId="7999a76dbd0eb8bf" providerId="LiveId" clId="{4DE67B46-33A1-4F36-99B8-59DEDC54031E}" dt="2019-01-24T18:47:43.114" v="243" actId="26606"/>
          <ac:spMkLst>
            <pc:docMk/>
            <pc:sldMk cId="0" sldId="259"/>
            <ac:spMk id="193" creationId="{A3444B27-B543-4CF9-AB5E-E911874737D2}"/>
          </ac:spMkLst>
        </pc:spChg>
        <pc:spChg chg="add">
          <ac:chgData name="Shivam Dalmia" userId="7999a76dbd0eb8bf" providerId="LiveId" clId="{4DE67B46-33A1-4F36-99B8-59DEDC54031E}" dt="2019-01-24T18:47:43.242" v="244" actId="26606"/>
          <ac:spMkLst>
            <pc:docMk/>
            <pc:sldMk cId="0" sldId="259"/>
            <ac:spMk id="197" creationId="{4E5D0BBB-3DC3-4295-988E-3AE51E700031}"/>
          </ac:spMkLst>
        </pc:spChg>
        <pc:spChg chg="add">
          <ac:chgData name="Shivam Dalmia" userId="7999a76dbd0eb8bf" providerId="LiveId" clId="{4DE67B46-33A1-4F36-99B8-59DEDC54031E}" dt="2019-01-24T18:47:43.242" v="244" actId="26606"/>
          <ac:spMkLst>
            <pc:docMk/>
            <pc:sldMk cId="0" sldId="259"/>
            <ac:spMk id="199" creationId="{C27271CB-4E66-4C22-A01B-C1BBC3CFE6C6}"/>
          </ac:spMkLst>
        </pc:spChg>
        <pc:graphicFrameChg chg="add mod modGraphic">
          <ac:chgData name="Shivam Dalmia" userId="7999a76dbd0eb8bf" providerId="LiveId" clId="{4DE67B46-33A1-4F36-99B8-59DEDC54031E}" dt="2019-01-24T18:47:43.242" v="244" actId="26606"/>
          <ac:graphicFrameMkLst>
            <pc:docMk/>
            <pc:sldMk cId="0" sldId="259"/>
            <ac:graphicFrameMk id="184" creationId="{9A164DA0-976F-4057-9ED4-3FC2C2419871}"/>
          </ac:graphicFrameMkLst>
        </pc:graphicFrameChg>
        <pc:cxnChg chg="add del">
          <ac:chgData name="Shivam Dalmia" userId="7999a76dbd0eb8bf" providerId="LiveId" clId="{4DE67B46-33A1-4F36-99B8-59DEDC54031E}" dt="2019-01-24T18:47:43.242" v="244" actId="26606"/>
          <ac:cxnSpMkLst>
            <pc:docMk/>
            <pc:sldMk cId="0" sldId="259"/>
            <ac:cxnSpMk id="127" creationId="{74E776C9-ED67-41B7-B3A3-4DF76EF3ACEE}"/>
          </ac:cxnSpMkLst>
        </pc:cxnChg>
        <pc:cxnChg chg="add del">
          <ac:chgData name="Shivam Dalmia" userId="7999a76dbd0eb8bf" providerId="LiveId" clId="{4DE67B46-33A1-4F36-99B8-59DEDC54031E}" dt="2019-01-24T18:47:43.114" v="243" actId="26606"/>
          <ac:cxnSpMkLst>
            <pc:docMk/>
            <pc:sldMk cId="0" sldId="259"/>
            <ac:cxnSpMk id="195" creationId="{333CEE56-E85F-4F4D-ABDB-0F0424AED678}"/>
          </ac:cxnSpMkLst>
        </pc:cxnChg>
        <pc:cxnChg chg="add">
          <ac:chgData name="Shivam Dalmia" userId="7999a76dbd0eb8bf" providerId="LiveId" clId="{4DE67B46-33A1-4F36-99B8-59DEDC54031E}" dt="2019-01-24T18:47:43.242" v="244" actId="26606"/>
          <ac:cxnSpMkLst>
            <pc:docMk/>
            <pc:sldMk cId="0" sldId="259"/>
            <ac:cxnSpMk id="198" creationId="{3E650E83-BC4B-4446-939C-BEE5A892F823}"/>
          </ac:cxnSpMkLst>
        </pc:cxnChg>
      </pc:sldChg>
      <pc:sldChg chg="modSp">
        <pc:chgData name="Shivam Dalmia" userId="7999a76dbd0eb8bf" providerId="LiveId" clId="{4DE67B46-33A1-4F36-99B8-59DEDC54031E}" dt="2019-01-04T00:15:17.522" v="0" actId="2711"/>
        <pc:sldMkLst>
          <pc:docMk/>
          <pc:sldMk cId="0" sldId="260"/>
        </pc:sldMkLst>
        <pc:spChg chg="mod">
          <ac:chgData name="Shivam Dalmia" userId="7999a76dbd0eb8bf" providerId="LiveId" clId="{4DE67B46-33A1-4F36-99B8-59DEDC54031E}" dt="2019-01-04T00:15:17.522" v="0" actId="2711"/>
          <ac:spMkLst>
            <pc:docMk/>
            <pc:sldMk cId="0" sldId="260"/>
            <ac:spMk id="188" creationId="{00000000-0000-0000-0000-000000000000}"/>
          </ac:spMkLst>
        </pc:spChg>
      </pc:sldChg>
      <pc:sldChg chg="addSp delSp modSp mod setBg">
        <pc:chgData name="Shivam Dalmia" userId="7999a76dbd0eb8bf" providerId="LiveId" clId="{4DE67B46-33A1-4F36-99B8-59DEDC54031E}" dt="2019-01-21T21:58:31.529" v="190" actId="403"/>
        <pc:sldMkLst>
          <pc:docMk/>
          <pc:sldMk cId="0" sldId="261"/>
        </pc:sldMkLst>
        <pc:spChg chg="add del">
          <ac:chgData name="Shivam Dalmia" userId="7999a76dbd0eb8bf" providerId="LiveId" clId="{4DE67B46-33A1-4F36-99B8-59DEDC54031E}" dt="2019-01-21T21:58:07.937" v="184" actId="26606"/>
          <ac:spMkLst>
            <pc:docMk/>
            <pc:sldMk cId="0" sldId="261"/>
            <ac:spMk id="73" creationId="{4FE232EE-B512-46E5-A5BD-10F13D7778B8}"/>
          </ac:spMkLst>
        </pc:spChg>
        <pc:spChg chg="add del">
          <ac:chgData name="Shivam Dalmia" userId="7999a76dbd0eb8bf" providerId="LiveId" clId="{4DE67B46-33A1-4F36-99B8-59DEDC54031E}" dt="2019-01-21T21:58:07.937" v="184" actId="26606"/>
          <ac:spMkLst>
            <pc:docMk/>
            <pc:sldMk cId="0" sldId="261"/>
            <ac:spMk id="75" creationId="{3BAFD176-D4C4-45B9-8D6E-C25F94C5CBE0}"/>
          </ac:spMkLst>
        </pc:spChg>
        <pc:spChg chg="add del">
          <ac:chgData name="Shivam Dalmia" userId="7999a76dbd0eb8bf" providerId="LiveId" clId="{4DE67B46-33A1-4F36-99B8-59DEDC54031E}" dt="2019-01-21T21:58:07.937" v="184" actId="26606"/>
          <ac:spMkLst>
            <pc:docMk/>
            <pc:sldMk cId="0" sldId="261"/>
            <ac:spMk id="79" creationId="{9514E575-433A-4266-8C2D-C2BD62D81BE6}"/>
          </ac:spMkLst>
        </pc:spChg>
        <pc:spChg chg="add del">
          <ac:chgData name="Shivam Dalmia" userId="7999a76dbd0eb8bf" providerId="LiveId" clId="{4DE67B46-33A1-4F36-99B8-59DEDC54031E}" dt="2019-01-21T21:58:27.557" v="188" actId="26606"/>
          <ac:spMkLst>
            <pc:docMk/>
            <pc:sldMk cId="0" sldId="261"/>
            <ac:spMk id="135" creationId="{A0501A84-E03A-4644-83BE-A65F0ACCCC61}"/>
          </ac:spMkLst>
        </pc:spChg>
        <pc:spChg chg="add del">
          <ac:chgData name="Shivam Dalmia" userId="7999a76dbd0eb8bf" providerId="LiveId" clId="{4DE67B46-33A1-4F36-99B8-59DEDC54031E}" dt="2019-01-21T21:58:27.557" v="188" actId="26606"/>
          <ac:spMkLst>
            <pc:docMk/>
            <pc:sldMk cId="0" sldId="261"/>
            <ac:spMk id="137" creationId="{33B1EE1F-6738-485F-A620-2602F7683DFB}"/>
          </ac:spMkLst>
        </pc:spChg>
        <pc:spChg chg="add del">
          <ac:chgData name="Shivam Dalmia" userId="7999a76dbd0eb8bf" providerId="LiveId" clId="{4DE67B46-33A1-4F36-99B8-59DEDC54031E}" dt="2019-01-21T21:58:27.557" v="188" actId="26606"/>
          <ac:spMkLst>
            <pc:docMk/>
            <pc:sldMk cId="0" sldId="261"/>
            <ac:spMk id="141" creationId="{D9949DD4-1FB3-4162-9489-E2488DEC36F0}"/>
          </ac:spMkLst>
        </pc:spChg>
        <pc:spChg chg="mod">
          <ac:chgData name="Shivam Dalmia" userId="7999a76dbd0eb8bf" providerId="LiveId" clId="{4DE67B46-33A1-4F36-99B8-59DEDC54031E}" dt="2019-01-21T21:58:27.557" v="188" actId="26606"/>
          <ac:spMkLst>
            <pc:docMk/>
            <pc:sldMk cId="0" sldId="261"/>
            <ac:spMk id="193" creationId="{00000000-0000-0000-0000-000000000000}"/>
          </ac:spMkLst>
        </pc:spChg>
        <pc:spChg chg="mod">
          <ac:chgData name="Shivam Dalmia" userId="7999a76dbd0eb8bf" providerId="LiveId" clId="{4DE67B46-33A1-4F36-99B8-59DEDC54031E}" dt="2019-01-21T21:58:31.529" v="190" actId="403"/>
          <ac:spMkLst>
            <pc:docMk/>
            <pc:sldMk cId="0" sldId="261"/>
            <ac:spMk id="194" creationId="{00000000-0000-0000-0000-000000000000}"/>
          </ac:spMkLst>
        </pc:spChg>
        <pc:spChg chg="add">
          <ac:chgData name="Shivam Dalmia" userId="7999a76dbd0eb8bf" providerId="LiveId" clId="{4DE67B46-33A1-4F36-99B8-59DEDC54031E}" dt="2019-01-21T21:58:27.557" v="188" actId="26606"/>
          <ac:spMkLst>
            <pc:docMk/>
            <pc:sldMk cId="0" sldId="261"/>
            <ac:spMk id="199" creationId="{4281BC32-FF58-4898-A6B5-7B3D059BCEB0}"/>
          </ac:spMkLst>
        </pc:spChg>
        <pc:spChg chg="add">
          <ac:chgData name="Shivam Dalmia" userId="7999a76dbd0eb8bf" providerId="LiveId" clId="{4DE67B46-33A1-4F36-99B8-59DEDC54031E}" dt="2019-01-21T21:58:27.557" v="188" actId="26606"/>
          <ac:spMkLst>
            <pc:docMk/>
            <pc:sldMk cId="0" sldId="261"/>
            <ac:spMk id="201" creationId="{0D614406-135F-4875-9C87-53822CB19ABB}"/>
          </ac:spMkLst>
        </pc:spChg>
        <pc:spChg chg="add">
          <ac:chgData name="Shivam Dalmia" userId="7999a76dbd0eb8bf" providerId="LiveId" clId="{4DE67B46-33A1-4F36-99B8-59DEDC54031E}" dt="2019-01-21T21:58:27.557" v="188" actId="26606"/>
          <ac:spMkLst>
            <pc:docMk/>
            <pc:sldMk cId="0" sldId="261"/>
            <ac:spMk id="205" creationId="{C2E5FCF0-567A-448C-A6E3-920BFC702C2F}"/>
          </ac:spMkLst>
        </pc:spChg>
        <pc:picChg chg="add del">
          <ac:chgData name="Shivam Dalmia" userId="7999a76dbd0eb8bf" providerId="LiveId" clId="{4DE67B46-33A1-4F36-99B8-59DEDC54031E}" dt="2019-01-21T21:58:03.573" v="183"/>
          <ac:picMkLst>
            <pc:docMk/>
            <pc:sldMk cId="0" sldId="261"/>
            <ac:picMk id="70" creationId="{40C03B94-8375-4D5D-9890-AD6CE11C4B17}"/>
          </ac:picMkLst>
        </pc:picChg>
        <pc:cxnChg chg="add del">
          <ac:chgData name="Shivam Dalmia" userId="7999a76dbd0eb8bf" providerId="LiveId" clId="{4DE67B46-33A1-4F36-99B8-59DEDC54031E}" dt="2019-01-21T21:58:07.937" v="184" actId="26606"/>
          <ac:cxnSpMkLst>
            <pc:docMk/>
            <pc:sldMk cId="0" sldId="261"/>
            <ac:cxnSpMk id="77" creationId="{E85B2D6B-877E-4599-A643-756FB8601309}"/>
          </ac:cxnSpMkLst>
        </pc:cxnChg>
        <pc:cxnChg chg="add del">
          <ac:chgData name="Shivam Dalmia" userId="7999a76dbd0eb8bf" providerId="LiveId" clId="{4DE67B46-33A1-4F36-99B8-59DEDC54031E}" dt="2019-01-21T21:58:27.557" v="188" actId="26606"/>
          <ac:cxnSpMkLst>
            <pc:docMk/>
            <pc:sldMk cId="0" sldId="261"/>
            <ac:cxnSpMk id="139" creationId="{ADC544FB-7860-4381-935B-43879C94F627}"/>
          </ac:cxnSpMkLst>
        </pc:cxnChg>
        <pc:cxnChg chg="add">
          <ac:chgData name="Shivam Dalmia" userId="7999a76dbd0eb8bf" providerId="LiveId" clId="{4DE67B46-33A1-4F36-99B8-59DEDC54031E}" dt="2019-01-21T21:58:27.557" v="188" actId="26606"/>
          <ac:cxnSpMkLst>
            <pc:docMk/>
            <pc:sldMk cId="0" sldId="261"/>
            <ac:cxnSpMk id="203" creationId="{C6C21149-7D17-44C2-AFB6-4D931DC55FB1}"/>
          </ac:cxnSpMkLst>
        </pc:cxnChg>
      </pc:sldChg>
      <pc:sldChg chg="addSp modSp mod setBg">
        <pc:chgData name="Shivam Dalmia" userId="7999a76dbd0eb8bf" providerId="LiveId" clId="{4DE67B46-33A1-4F36-99B8-59DEDC54031E}" dt="2019-01-24T18:41:36.273" v="193" actId="26606"/>
        <pc:sldMkLst>
          <pc:docMk/>
          <pc:sldMk cId="0" sldId="262"/>
        </pc:sldMkLst>
        <pc:spChg chg="add">
          <ac:chgData name="Shivam Dalmia" userId="7999a76dbd0eb8bf" providerId="LiveId" clId="{4DE67B46-33A1-4F36-99B8-59DEDC54031E}" dt="2019-01-24T18:41:36.273" v="193" actId="26606"/>
          <ac:spMkLst>
            <pc:docMk/>
            <pc:sldMk cId="0" sldId="262"/>
            <ac:spMk id="79" creationId="{4FE232EE-B512-46E5-A5BD-10F13D7778B8}"/>
          </ac:spMkLst>
        </pc:spChg>
        <pc:spChg chg="add">
          <ac:chgData name="Shivam Dalmia" userId="7999a76dbd0eb8bf" providerId="LiveId" clId="{4DE67B46-33A1-4F36-99B8-59DEDC54031E}" dt="2019-01-24T18:41:36.273" v="193" actId="26606"/>
          <ac:spMkLst>
            <pc:docMk/>
            <pc:sldMk cId="0" sldId="262"/>
            <ac:spMk id="81" creationId="{3BAFD176-D4C4-45B9-8D6E-C25F94C5CBE0}"/>
          </ac:spMkLst>
        </pc:spChg>
        <pc:spChg chg="add">
          <ac:chgData name="Shivam Dalmia" userId="7999a76dbd0eb8bf" providerId="LiveId" clId="{4DE67B46-33A1-4F36-99B8-59DEDC54031E}" dt="2019-01-24T18:41:36.273" v="193" actId="26606"/>
          <ac:spMkLst>
            <pc:docMk/>
            <pc:sldMk cId="0" sldId="262"/>
            <ac:spMk id="85" creationId="{9514E575-433A-4266-8C2D-C2BD62D81BE6}"/>
          </ac:spMkLst>
        </pc:spChg>
        <pc:spChg chg="mod">
          <ac:chgData name="Shivam Dalmia" userId="7999a76dbd0eb8bf" providerId="LiveId" clId="{4DE67B46-33A1-4F36-99B8-59DEDC54031E}" dt="2019-01-24T18:41:36.273" v="193" actId="26606"/>
          <ac:spMkLst>
            <pc:docMk/>
            <pc:sldMk cId="0" sldId="262"/>
            <ac:spMk id="199" creationId="{00000000-0000-0000-0000-000000000000}"/>
          </ac:spMkLst>
        </pc:spChg>
        <pc:spChg chg="mod">
          <ac:chgData name="Shivam Dalmia" userId="7999a76dbd0eb8bf" providerId="LiveId" clId="{4DE67B46-33A1-4F36-99B8-59DEDC54031E}" dt="2019-01-24T18:41:36.273" v="193" actId="26606"/>
          <ac:spMkLst>
            <pc:docMk/>
            <pc:sldMk cId="0" sldId="262"/>
            <ac:spMk id="200" creationId="{00000000-0000-0000-0000-000000000000}"/>
          </ac:spMkLst>
        </pc:spChg>
        <pc:picChg chg="add">
          <ac:chgData name="Shivam Dalmia" userId="7999a76dbd0eb8bf" providerId="LiveId" clId="{4DE67B46-33A1-4F36-99B8-59DEDC54031E}" dt="2019-01-24T18:41:36.273" v="193" actId="26606"/>
          <ac:picMkLst>
            <pc:docMk/>
            <pc:sldMk cId="0" sldId="262"/>
            <ac:picMk id="76" creationId="{60360D7A-C072-4C10-B73C-30EFB12456D7}"/>
          </ac:picMkLst>
        </pc:picChg>
        <pc:cxnChg chg="add">
          <ac:chgData name="Shivam Dalmia" userId="7999a76dbd0eb8bf" providerId="LiveId" clId="{4DE67B46-33A1-4F36-99B8-59DEDC54031E}" dt="2019-01-24T18:41:36.273" v="193" actId="26606"/>
          <ac:cxnSpMkLst>
            <pc:docMk/>
            <pc:sldMk cId="0" sldId="262"/>
            <ac:cxnSpMk id="83" creationId="{E85B2D6B-877E-4599-A643-756FB8601309}"/>
          </ac:cxnSpMkLst>
        </pc:cxnChg>
      </pc:sldChg>
      <pc:sldChg chg="addSp modSp mod setBg">
        <pc:chgData name="Shivam Dalmia" userId="7999a76dbd0eb8bf" providerId="LiveId" clId="{4DE67B46-33A1-4F36-99B8-59DEDC54031E}" dt="2019-01-24T18:41:46.553" v="194" actId="26606"/>
        <pc:sldMkLst>
          <pc:docMk/>
          <pc:sldMk cId="0" sldId="263"/>
        </pc:sldMkLst>
        <pc:spChg chg="add">
          <ac:chgData name="Shivam Dalmia" userId="7999a76dbd0eb8bf" providerId="LiveId" clId="{4DE67B46-33A1-4F36-99B8-59DEDC54031E}" dt="2019-01-24T18:41:46.553" v="194" actId="26606"/>
          <ac:spMkLst>
            <pc:docMk/>
            <pc:sldMk cId="0" sldId="263"/>
            <ac:spMk id="83" creationId="{718B0F80-1C8E-49FA-9B66-C9285753E25F}"/>
          </ac:spMkLst>
        </pc:spChg>
        <pc:spChg chg="add">
          <ac:chgData name="Shivam Dalmia" userId="7999a76dbd0eb8bf" providerId="LiveId" clId="{4DE67B46-33A1-4F36-99B8-59DEDC54031E}" dt="2019-01-24T18:41:46.553" v="194" actId="26606"/>
          <ac:spMkLst>
            <pc:docMk/>
            <pc:sldMk cId="0" sldId="263"/>
            <ac:spMk id="85" creationId="{CEF2B853-4083-4B70-AC2A-F79D80809342}"/>
          </ac:spMkLst>
        </pc:spChg>
        <pc:spChg chg="mod">
          <ac:chgData name="Shivam Dalmia" userId="7999a76dbd0eb8bf" providerId="LiveId" clId="{4DE67B46-33A1-4F36-99B8-59DEDC54031E}" dt="2019-01-24T18:41:46.553" v="194" actId="26606"/>
          <ac:spMkLst>
            <pc:docMk/>
            <pc:sldMk cId="0" sldId="263"/>
            <ac:spMk id="205" creationId="{00000000-0000-0000-0000-000000000000}"/>
          </ac:spMkLst>
        </pc:spChg>
        <pc:spChg chg="mod">
          <ac:chgData name="Shivam Dalmia" userId="7999a76dbd0eb8bf" providerId="LiveId" clId="{4DE67B46-33A1-4F36-99B8-59DEDC54031E}" dt="2019-01-24T18:41:46.553" v="194" actId="26606"/>
          <ac:spMkLst>
            <pc:docMk/>
            <pc:sldMk cId="0" sldId="263"/>
            <ac:spMk id="206" creationId="{00000000-0000-0000-0000-000000000000}"/>
          </ac:spMkLst>
        </pc:spChg>
        <pc:cxnChg chg="add">
          <ac:chgData name="Shivam Dalmia" userId="7999a76dbd0eb8bf" providerId="LiveId" clId="{4DE67B46-33A1-4F36-99B8-59DEDC54031E}" dt="2019-01-24T18:41:46.553" v="194" actId="26606"/>
          <ac:cxnSpMkLst>
            <pc:docMk/>
            <pc:sldMk cId="0" sldId="263"/>
            <ac:cxnSpMk id="87" creationId="{D434EAAF-BF44-4CCC-84D4-105F3370AFFC}"/>
          </ac:cxnSpMkLst>
        </pc:cxnChg>
      </pc:sldChg>
      <pc:sldChg chg="modSp">
        <pc:chgData name="Shivam Dalmia" userId="7999a76dbd0eb8bf" providerId="LiveId" clId="{4DE67B46-33A1-4F36-99B8-59DEDC54031E}" dt="2019-01-24T18:42:18.851" v="198" actId="1076"/>
        <pc:sldMkLst>
          <pc:docMk/>
          <pc:sldMk cId="0" sldId="264"/>
        </pc:sldMkLst>
        <pc:spChg chg="mod">
          <ac:chgData name="Shivam Dalmia" userId="7999a76dbd0eb8bf" providerId="LiveId" clId="{4DE67B46-33A1-4F36-99B8-59DEDC54031E}" dt="2019-01-24T18:42:10.485" v="197" actId="14100"/>
          <ac:spMkLst>
            <pc:docMk/>
            <pc:sldMk cId="0" sldId="264"/>
            <ac:spMk id="211" creationId="{00000000-0000-0000-0000-000000000000}"/>
          </ac:spMkLst>
        </pc:spChg>
        <pc:spChg chg="mod">
          <ac:chgData name="Shivam Dalmia" userId="7999a76dbd0eb8bf" providerId="LiveId" clId="{4DE67B46-33A1-4F36-99B8-59DEDC54031E}" dt="2019-01-24T18:42:18.851" v="198" actId="1076"/>
          <ac:spMkLst>
            <pc:docMk/>
            <pc:sldMk cId="0" sldId="264"/>
            <ac:spMk id="212" creationId="{00000000-0000-0000-0000-000000000000}"/>
          </ac:spMkLst>
        </pc:spChg>
        <pc:spChg chg="mod">
          <ac:chgData name="Shivam Dalmia" userId="7999a76dbd0eb8bf" providerId="LiveId" clId="{4DE67B46-33A1-4F36-99B8-59DEDC54031E}" dt="2019-01-04T00:18:13.993" v="31" actId="403"/>
          <ac:spMkLst>
            <pc:docMk/>
            <pc:sldMk cId="0" sldId="264"/>
            <ac:spMk id="213" creationId="{00000000-0000-0000-0000-000000000000}"/>
          </ac:spMkLst>
        </pc:spChg>
        <pc:spChg chg="mod">
          <ac:chgData name="Shivam Dalmia" userId="7999a76dbd0eb8bf" providerId="LiveId" clId="{4DE67B46-33A1-4F36-99B8-59DEDC54031E}" dt="2019-01-04T00:17:29.714" v="22" actId="14100"/>
          <ac:spMkLst>
            <pc:docMk/>
            <pc:sldMk cId="0" sldId="264"/>
            <ac:spMk id="214" creationId="{00000000-0000-0000-0000-000000000000}"/>
          </ac:spMkLst>
        </pc:spChg>
        <pc:cxnChg chg="mod">
          <ac:chgData name="Shivam Dalmia" userId="7999a76dbd0eb8bf" providerId="LiveId" clId="{4DE67B46-33A1-4F36-99B8-59DEDC54031E}" dt="2019-01-04T00:18:00.222" v="27" actId="1076"/>
          <ac:cxnSpMkLst>
            <pc:docMk/>
            <pc:sldMk cId="0" sldId="264"/>
            <ac:cxnSpMk id="215" creationId="{00000000-0000-0000-0000-000000000000}"/>
          </ac:cxnSpMkLst>
        </pc:cxnChg>
      </pc:sldChg>
      <pc:sldChg chg="addSp delSp modSp mod setBg">
        <pc:chgData name="Shivam Dalmia" userId="7999a76dbd0eb8bf" providerId="LiveId" clId="{4DE67B46-33A1-4F36-99B8-59DEDC54031E}" dt="2019-01-24T18:43:26.278" v="211" actId="26606"/>
        <pc:sldMkLst>
          <pc:docMk/>
          <pc:sldMk cId="0" sldId="266"/>
        </pc:sldMkLst>
        <pc:spChg chg="add">
          <ac:chgData name="Shivam Dalmia" userId="7999a76dbd0eb8bf" providerId="LiveId" clId="{4DE67B46-33A1-4F36-99B8-59DEDC54031E}" dt="2019-01-24T18:43:26.278" v="211" actId="26606"/>
          <ac:spMkLst>
            <pc:docMk/>
            <pc:sldMk cId="0" sldId="266"/>
            <ac:spMk id="106" creationId="{68575C10-8187-4AC4-AD72-C754EAFD2867}"/>
          </ac:spMkLst>
        </pc:spChg>
        <pc:spChg chg="mod">
          <ac:chgData name="Shivam Dalmia" userId="7999a76dbd0eb8bf" providerId="LiveId" clId="{4DE67B46-33A1-4F36-99B8-59DEDC54031E}" dt="2019-01-24T18:43:26.278" v="211" actId="26606"/>
          <ac:spMkLst>
            <pc:docMk/>
            <pc:sldMk cId="0" sldId="266"/>
            <ac:spMk id="226" creationId="{00000000-0000-0000-0000-000000000000}"/>
          </ac:spMkLst>
        </pc:spChg>
        <pc:spChg chg="del mod">
          <ac:chgData name="Shivam Dalmia" userId="7999a76dbd0eb8bf" providerId="LiveId" clId="{4DE67B46-33A1-4F36-99B8-59DEDC54031E}" dt="2019-01-24T18:43:26.278" v="211" actId="26606"/>
          <ac:spMkLst>
            <pc:docMk/>
            <pc:sldMk cId="0" sldId="266"/>
            <ac:spMk id="227" creationId="{00000000-0000-0000-0000-000000000000}"/>
          </ac:spMkLst>
        </pc:spChg>
        <pc:graphicFrameChg chg="add">
          <ac:chgData name="Shivam Dalmia" userId="7999a76dbd0eb8bf" providerId="LiveId" clId="{4DE67B46-33A1-4F36-99B8-59DEDC54031E}" dt="2019-01-24T18:43:26.278" v="211" actId="26606"/>
          <ac:graphicFrameMkLst>
            <pc:docMk/>
            <pc:sldMk cId="0" sldId="266"/>
            <ac:graphicFrameMk id="229" creationId="{50965930-2C64-42C7-9DC2-219A39564422}"/>
          </ac:graphicFrameMkLst>
        </pc:graphicFrameChg>
        <pc:cxnChg chg="add">
          <ac:chgData name="Shivam Dalmia" userId="7999a76dbd0eb8bf" providerId="LiveId" clId="{4DE67B46-33A1-4F36-99B8-59DEDC54031E}" dt="2019-01-24T18:43:26.278" v="211" actId="26606"/>
          <ac:cxnSpMkLst>
            <pc:docMk/>
            <pc:sldMk cId="0" sldId="266"/>
            <ac:cxnSpMk id="108" creationId="{74E776C9-ED67-41B7-B3A3-4DF76EF3ACEE}"/>
          </ac:cxnSpMkLst>
        </pc:cxnChg>
      </pc:sldChg>
      <pc:sldChg chg="modSp">
        <pc:chgData name="Shivam Dalmia" userId="7999a76dbd0eb8bf" providerId="LiveId" clId="{4DE67B46-33A1-4F36-99B8-59DEDC54031E}" dt="2019-01-21T21:36:08.104" v="68" actId="2711"/>
        <pc:sldMkLst>
          <pc:docMk/>
          <pc:sldMk cId="0" sldId="267"/>
        </pc:sldMkLst>
        <pc:spChg chg="mod">
          <ac:chgData name="Shivam Dalmia" userId="7999a76dbd0eb8bf" providerId="LiveId" clId="{4DE67B46-33A1-4F36-99B8-59DEDC54031E}" dt="2019-01-21T21:36:08.104" v="68" actId="2711"/>
          <ac:spMkLst>
            <pc:docMk/>
            <pc:sldMk cId="0" sldId="267"/>
            <ac:spMk id="233" creationId="{00000000-0000-0000-0000-000000000000}"/>
          </ac:spMkLst>
        </pc:spChg>
      </pc:sldChg>
      <pc:sldChg chg="modSp">
        <pc:chgData name="Shivam Dalmia" userId="7999a76dbd0eb8bf" providerId="LiveId" clId="{4DE67B46-33A1-4F36-99B8-59DEDC54031E}" dt="2019-01-24T18:45:24.537" v="225" actId="1076"/>
        <pc:sldMkLst>
          <pc:docMk/>
          <pc:sldMk cId="0" sldId="268"/>
        </pc:sldMkLst>
        <pc:spChg chg="mod">
          <ac:chgData name="Shivam Dalmia" userId="7999a76dbd0eb8bf" providerId="LiveId" clId="{4DE67B46-33A1-4F36-99B8-59DEDC54031E}" dt="2019-01-24T18:45:08.528" v="223" actId="14100"/>
          <ac:spMkLst>
            <pc:docMk/>
            <pc:sldMk cId="0" sldId="268"/>
            <ac:spMk id="239" creationId="{00000000-0000-0000-0000-000000000000}"/>
          </ac:spMkLst>
        </pc:spChg>
        <pc:spChg chg="mod">
          <ac:chgData name="Shivam Dalmia" userId="7999a76dbd0eb8bf" providerId="LiveId" clId="{4DE67B46-33A1-4F36-99B8-59DEDC54031E}" dt="2019-01-24T18:45:12.311" v="224" actId="1076"/>
          <ac:spMkLst>
            <pc:docMk/>
            <pc:sldMk cId="0" sldId="268"/>
            <ac:spMk id="240" creationId="{00000000-0000-0000-0000-000000000000}"/>
          </ac:spMkLst>
        </pc:spChg>
        <pc:spChg chg="mod">
          <ac:chgData name="Shivam Dalmia" userId="7999a76dbd0eb8bf" providerId="LiveId" clId="{4DE67B46-33A1-4F36-99B8-59DEDC54031E}" dt="2019-01-24T18:45:24.537" v="225" actId="1076"/>
          <ac:spMkLst>
            <pc:docMk/>
            <pc:sldMk cId="0" sldId="268"/>
            <ac:spMk id="241" creationId="{00000000-0000-0000-0000-000000000000}"/>
          </ac:spMkLst>
        </pc:spChg>
      </pc:sldChg>
      <pc:sldChg chg="addSp delSp modSp">
        <pc:chgData name="Shivam Dalmia" userId="7999a76dbd0eb8bf" providerId="LiveId" clId="{4DE67B46-33A1-4F36-99B8-59DEDC54031E}" dt="2019-01-24T18:46:48.472" v="240" actId="1076"/>
        <pc:sldMkLst>
          <pc:docMk/>
          <pc:sldMk cId="0" sldId="269"/>
        </pc:sldMkLst>
        <pc:spChg chg="add del mod">
          <ac:chgData name="Shivam Dalmia" userId="7999a76dbd0eb8bf" providerId="LiveId" clId="{4DE67B46-33A1-4F36-99B8-59DEDC54031E}" dt="2019-01-24T18:45:55.467" v="232" actId="478"/>
          <ac:spMkLst>
            <pc:docMk/>
            <pc:sldMk cId="0" sldId="269"/>
            <ac:spMk id="3" creationId="{965189C8-BBB9-451A-8614-2632F9C71469}"/>
          </ac:spMkLst>
        </pc:spChg>
        <pc:spChg chg="del mod">
          <ac:chgData name="Shivam Dalmia" userId="7999a76dbd0eb8bf" providerId="LiveId" clId="{4DE67B46-33A1-4F36-99B8-59DEDC54031E}" dt="2019-01-24T18:45:52.252" v="231" actId="478"/>
          <ac:spMkLst>
            <pc:docMk/>
            <pc:sldMk cId="0" sldId="269"/>
            <ac:spMk id="246" creationId="{00000000-0000-0000-0000-000000000000}"/>
          </ac:spMkLst>
        </pc:spChg>
        <pc:spChg chg="mod">
          <ac:chgData name="Shivam Dalmia" userId="7999a76dbd0eb8bf" providerId="LiveId" clId="{4DE67B46-33A1-4F36-99B8-59DEDC54031E}" dt="2019-01-24T18:46:04.005" v="233" actId="1076"/>
          <ac:spMkLst>
            <pc:docMk/>
            <pc:sldMk cId="0" sldId="269"/>
            <ac:spMk id="247" creationId="{00000000-0000-0000-0000-000000000000}"/>
          </ac:spMkLst>
        </pc:spChg>
        <pc:spChg chg="mod">
          <ac:chgData name="Shivam Dalmia" userId="7999a76dbd0eb8bf" providerId="LiveId" clId="{4DE67B46-33A1-4F36-99B8-59DEDC54031E}" dt="2019-01-24T18:46:48.472" v="240" actId="1076"/>
          <ac:spMkLst>
            <pc:docMk/>
            <pc:sldMk cId="0" sldId="269"/>
            <ac:spMk id="248" creationId="{00000000-0000-0000-0000-000000000000}"/>
          </ac:spMkLst>
        </pc:spChg>
      </pc:sldChg>
      <pc:sldChg chg="modSp">
        <pc:chgData name="Shivam Dalmia" userId="7999a76dbd0eb8bf" providerId="LiveId" clId="{4DE67B46-33A1-4F36-99B8-59DEDC54031E}" dt="2019-01-24T18:43:52.126" v="213" actId="14100"/>
        <pc:sldMkLst>
          <pc:docMk/>
          <pc:sldMk cId="0" sldId="270"/>
        </pc:sldMkLst>
        <pc:spChg chg="mod">
          <ac:chgData name="Shivam Dalmia" userId="7999a76dbd0eb8bf" providerId="LiveId" clId="{4DE67B46-33A1-4F36-99B8-59DEDC54031E}" dt="2019-01-24T18:43:52.126" v="213" actId="14100"/>
          <ac:spMkLst>
            <pc:docMk/>
            <pc:sldMk cId="0" sldId="270"/>
            <ac:spMk id="254" creationId="{00000000-0000-0000-0000-000000000000}"/>
          </ac:spMkLst>
        </pc:spChg>
      </pc:sldChg>
      <pc:sldChg chg="addSp modSp mod setBg">
        <pc:chgData name="Shivam Dalmia" userId="7999a76dbd0eb8bf" providerId="LiveId" clId="{4DE67B46-33A1-4F36-99B8-59DEDC54031E}" dt="2019-01-24T18:44:53.273" v="219" actId="403"/>
        <pc:sldMkLst>
          <pc:docMk/>
          <pc:sldMk cId="0" sldId="272"/>
        </pc:sldMkLst>
        <pc:spChg chg="add">
          <ac:chgData name="Shivam Dalmia" userId="7999a76dbd0eb8bf" providerId="LiveId" clId="{4DE67B46-33A1-4F36-99B8-59DEDC54031E}" dt="2019-01-24T18:44:39.212" v="214" actId="26606"/>
          <ac:spMkLst>
            <pc:docMk/>
            <pc:sldMk cId="0" sldId="272"/>
            <ac:spMk id="78" creationId="{4281BC32-FF58-4898-A6B5-7B3D059BCEB0}"/>
          </ac:spMkLst>
        </pc:spChg>
        <pc:spChg chg="add">
          <ac:chgData name="Shivam Dalmia" userId="7999a76dbd0eb8bf" providerId="LiveId" clId="{4DE67B46-33A1-4F36-99B8-59DEDC54031E}" dt="2019-01-24T18:44:39.212" v="214" actId="26606"/>
          <ac:spMkLst>
            <pc:docMk/>
            <pc:sldMk cId="0" sldId="272"/>
            <ac:spMk id="80" creationId="{0D614406-135F-4875-9C87-53822CB19ABB}"/>
          </ac:spMkLst>
        </pc:spChg>
        <pc:spChg chg="add">
          <ac:chgData name="Shivam Dalmia" userId="7999a76dbd0eb8bf" providerId="LiveId" clId="{4DE67B46-33A1-4F36-99B8-59DEDC54031E}" dt="2019-01-24T18:44:39.212" v="214" actId="26606"/>
          <ac:spMkLst>
            <pc:docMk/>
            <pc:sldMk cId="0" sldId="272"/>
            <ac:spMk id="84" creationId="{C2E5FCF0-567A-448C-A6E3-920BFC702C2F}"/>
          </ac:spMkLst>
        </pc:spChg>
        <pc:spChg chg="mod">
          <ac:chgData name="Shivam Dalmia" userId="7999a76dbd0eb8bf" providerId="LiveId" clId="{4DE67B46-33A1-4F36-99B8-59DEDC54031E}" dt="2019-01-24T18:44:39.212" v="214" actId="26606"/>
          <ac:spMkLst>
            <pc:docMk/>
            <pc:sldMk cId="0" sldId="272"/>
            <ac:spMk id="264" creationId="{00000000-0000-0000-0000-000000000000}"/>
          </ac:spMkLst>
        </pc:spChg>
        <pc:spChg chg="mod">
          <ac:chgData name="Shivam Dalmia" userId="7999a76dbd0eb8bf" providerId="LiveId" clId="{4DE67B46-33A1-4F36-99B8-59DEDC54031E}" dt="2019-01-24T18:44:53.273" v="219" actId="403"/>
          <ac:spMkLst>
            <pc:docMk/>
            <pc:sldMk cId="0" sldId="272"/>
            <ac:spMk id="265" creationId="{00000000-0000-0000-0000-000000000000}"/>
          </ac:spMkLst>
        </pc:spChg>
        <pc:cxnChg chg="add">
          <ac:chgData name="Shivam Dalmia" userId="7999a76dbd0eb8bf" providerId="LiveId" clId="{4DE67B46-33A1-4F36-99B8-59DEDC54031E}" dt="2019-01-24T18:44:39.212" v="214" actId="26606"/>
          <ac:cxnSpMkLst>
            <pc:docMk/>
            <pc:sldMk cId="0" sldId="272"/>
            <ac:cxnSpMk id="82" creationId="{C6C21149-7D17-44C2-AFB6-4D931DC55FB1}"/>
          </ac:cxnSpMkLst>
        </pc:cxnChg>
      </pc:sldChg>
      <pc:sldChg chg="addSp modSp mod setBg">
        <pc:chgData name="Shivam Dalmia" userId="7999a76dbd0eb8bf" providerId="LiveId" clId="{4DE67B46-33A1-4F36-99B8-59DEDC54031E}" dt="2019-01-24T21:05:27.822" v="255" actId="26606"/>
        <pc:sldMkLst>
          <pc:docMk/>
          <pc:sldMk cId="502429881" sldId="275"/>
        </pc:sldMkLst>
        <pc:spChg chg="add">
          <ac:chgData name="Shivam Dalmia" userId="7999a76dbd0eb8bf" providerId="LiveId" clId="{4DE67B46-33A1-4F36-99B8-59DEDC54031E}" dt="2019-01-24T21:05:27.822" v="255" actId="26606"/>
          <ac:spMkLst>
            <pc:docMk/>
            <pc:sldMk cId="502429881" sldId="275"/>
            <ac:spMk id="106" creationId="{718B0F80-1C8E-49FA-9B66-C9285753E25F}"/>
          </ac:spMkLst>
        </pc:spChg>
        <pc:spChg chg="add">
          <ac:chgData name="Shivam Dalmia" userId="7999a76dbd0eb8bf" providerId="LiveId" clId="{4DE67B46-33A1-4F36-99B8-59DEDC54031E}" dt="2019-01-24T21:05:27.822" v="255" actId="26606"/>
          <ac:spMkLst>
            <pc:docMk/>
            <pc:sldMk cId="502429881" sldId="275"/>
            <ac:spMk id="108" creationId="{CEF2B853-4083-4B70-AC2A-F79D80809342}"/>
          </ac:spMkLst>
        </pc:spChg>
        <pc:spChg chg="mod">
          <ac:chgData name="Shivam Dalmia" userId="7999a76dbd0eb8bf" providerId="LiveId" clId="{4DE67B46-33A1-4F36-99B8-59DEDC54031E}" dt="2019-01-24T21:05:27.822" v="255" actId="26606"/>
          <ac:spMkLst>
            <pc:docMk/>
            <pc:sldMk cId="502429881" sldId="275"/>
            <ac:spMk id="228" creationId="{00000000-0000-0000-0000-000000000000}"/>
          </ac:spMkLst>
        </pc:spChg>
        <pc:spChg chg="mod">
          <ac:chgData name="Shivam Dalmia" userId="7999a76dbd0eb8bf" providerId="LiveId" clId="{4DE67B46-33A1-4F36-99B8-59DEDC54031E}" dt="2019-01-24T21:05:27.822" v="255" actId="26606"/>
          <ac:spMkLst>
            <pc:docMk/>
            <pc:sldMk cId="502429881" sldId="275"/>
            <ac:spMk id="229" creationId="{00000000-0000-0000-0000-000000000000}"/>
          </ac:spMkLst>
        </pc:spChg>
        <pc:cxnChg chg="add">
          <ac:chgData name="Shivam Dalmia" userId="7999a76dbd0eb8bf" providerId="LiveId" clId="{4DE67B46-33A1-4F36-99B8-59DEDC54031E}" dt="2019-01-24T21:05:27.822" v="255" actId="26606"/>
          <ac:cxnSpMkLst>
            <pc:docMk/>
            <pc:sldMk cId="502429881" sldId="275"/>
            <ac:cxnSpMk id="110" creationId="{D434EAAF-BF44-4CCC-84D4-105F3370AFFC}"/>
          </ac:cxnSpMkLst>
        </pc:cxnChg>
      </pc:sldChg>
      <pc:sldChg chg="modSp">
        <pc:chgData name="Shivam Dalmia" userId="7999a76dbd0eb8bf" providerId="LiveId" clId="{4DE67B46-33A1-4F36-99B8-59DEDC54031E}" dt="2019-01-21T21:54:58.924" v="171" actId="1076"/>
        <pc:sldMkLst>
          <pc:docMk/>
          <pc:sldMk cId="1918898509" sldId="276"/>
        </pc:sldMkLst>
        <pc:spChg chg="mod">
          <ac:chgData name="Shivam Dalmia" userId="7999a76dbd0eb8bf" providerId="LiveId" clId="{4DE67B46-33A1-4F36-99B8-59DEDC54031E}" dt="2019-01-21T21:54:58.924" v="171" actId="1076"/>
          <ac:spMkLst>
            <pc:docMk/>
            <pc:sldMk cId="1918898509" sldId="276"/>
            <ac:spMk id="182" creationId="{00000000-0000-0000-0000-000000000000}"/>
          </ac:spMkLst>
        </pc:spChg>
      </pc:sldChg>
      <pc:sldChg chg="addSp delSp modSp mod setBg">
        <pc:chgData name="Shivam Dalmia" userId="7999a76dbd0eb8bf" providerId="LiveId" clId="{4DE67B46-33A1-4F36-99B8-59DEDC54031E}" dt="2019-01-24T18:47:23.501" v="241" actId="26606"/>
        <pc:sldMkLst>
          <pc:docMk/>
          <pc:sldMk cId="109120452" sldId="279"/>
        </pc:sldMkLst>
        <pc:spChg chg="add del">
          <ac:chgData name="Shivam Dalmia" userId="7999a76dbd0eb8bf" providerId="LiveId" clId="{4DE67B46-33A1-4F36-99B8-59DEDC54031E}" dt="2019-01-24T18:47:23.501" v="241" actId="26606"/>
          <ac:spMkLst>
            <pc:docMk/>
            <pc:sldMk cId="109120452" sldId="279"/>
            <ac:spMk id="113" creationId="{68575C10-8187-4AC4-AD72-C754EAFD2867}"/>
          </ac:spMkLst>
        </pc:spChg>
        <pc:spChg chg="mod">
          <ac:chgData name="Shivam Dalmia" userId="7999a76dbd0eb8bf" providerId="LiveId" clId="{4DE67B46-33A1-4F36-99B8-59DEDC54031E}" dt="2019-01-24T18:47:23.501" v="241" actId="26606"/>
          <ac:spMkLst>
            <pc:docMk/>
            <pc:sldMk cId="109120452" sldId="279"/>
            <ac:spMk id="169" creationId="{00000000-0000-0000-0000-000000000000}"/>
          </ac:spMkLst>
        </pc:spChg>
        <pc:spChg chg="del">
          <ac:chgData name="Shivam Dalmia" userId="7999a76dbd0eb8bf" providerId="LiveId" clId="{4DE67B46-33A1-4F36-99B8-59DEDC54031E}" dt="2019-01-21T21:46:52.561" v="98" actId="26606"/>
          <ac:spMkLst>
            <pc:docMk/>
            <pc:sldMk cId="109120452" sldId="279"/>
            <ac:spMk id="170" creationId="{00000000-0000-0000-0000-000000000000}"/>
          </ac:spMkLst>
        </pc:spChg>
        <pc:spChg chg="add">
          <ac:chgData name="Shivam Dalmia" userId="7999a76dbd0eb8bf" providerId="LiveId" clId="{4DE67B46-33A1-4F36-99B8-59DEDC54031E}" dt="2019-01-24T18:47:23.501" v="241" actId="26606"/>
          <ac:spMkLst>
            <pc:docMk/>
            <pc:sldMk cId="109120452" sldId="279"/>
            <ac:spMk id="177" creationId="{4281BC32-FF58-4898-A6B5-7B3D059BCEB0}"/>
          </ac:spMkLst>
        </pc:spChg>
        <pc:spChg chg="add">
          <ac:chgData name="Shivam Dalmia" userId="7999a76dbd0eb8bf" providerId="LiveId" clId="{4DE67B46-33A1-4F36-99B8-59DEDC54031E}" dt="2019-01-24T18:47:23.501" v="241" actId="26606"/>
          <ac:spMkLst>
            <pc:docMk/>
            <pc:sldMk cId="109120452" sldId="279"/>
            <ac:spMk id="179" creationId="{0D614406-135F-4875-9C87-53822CB19ABB}"/>
          </ac:spMkLst>
        </pc:spChg>
        <pc:spChg chg="add">
          <ac:chgData name="Shivam Dalmia" userId="7999a76dbd0eb8bf" providerId="LiveId" clId="{4DE67B46-33A1-4F36-99B8-59DEDC54031E}" dt="2019-01-24T18:47:23.501" v="241" actId="26606"/>
          <ac:spMkLst>
            <pc:docMk/>
            <pc:sldMk cId="109120452" sldId="279"/>
            <ac:spMk id="183" creationId="{C2E5FCF0-567A-448C-A6E3-920BFC702C2F}"/>
          </ac:spMkLst>
        </pc:spChg>
        <pc:graphicFrameChg chg="add mod modGraphic">
          <ac:chgData name="Shivam Dalmia" userId="7999a76dbd0eb8bf" providerId="LiveId" clId="{4DE67B46-33A1-4F36-99B8-59DEDC54031E}" dt="2019-01-24T18:47:23.501" v="241" actId="26606"/>
          <ac:graphicFrameMkLst>
            <pc:docMk/>
            <pc:sldMk cId="109120452" sldId="279"/>
            <ac:graphicFrameMk id="172" creationId="{1E2262D3-4964-408C-A77F-1FF7B059B0FB}"/>
          </ac:graphicFrameMkLst>
        </pc:graphicFrameChg>
        <pc:cxnChg chg="add del">
          <ac:chgData name="Shivam Dalmia" userId="7999a76dbd0eb8bf" providerId="LiveId" clId="{4DE67B46-33A1-4F36-99B8-59DEDC54031E}" dt="2019-01-24T18:47:23.501" v="241" actId="26606"/>
          <ac:cxnSpMkLst>
            <pc:docMk/>
            <pc:sldMk cId="109120452" sldId="279"/>
            <ac:cxnSpMk id="115" creationId="{74E776C9-ED67-41B7-B3A3-4DF76EF3ACEE}"/>
          </ac:cxnSpMkLst>
        </pc:cxnChg>
        <pc:cxnChg chg="add">
          <ac:chgData name="Shivam Dalmia" userId="7999a76dbd0eb8bf" providerId="LiveId" clId="{4DE67B46-33A1-4F36-99B8-59DEDC54031E}" dt="2019-01-24T18:47:23.501" v="241" actId="26606"/>
          <ac:cxnSpMkLst>
            <pc:docMk/>
            <pc:sldMk cId="109120452" sldId="279"/>
            <ac:cxnSpMk id="181" creationId="{C6C21149-7D17-44C2-AFB6-4D931DC55FB1}"/>
          </ac:cxnSpMkLst>
        </pc:cxnChg>
      </pc:sldChg>
      <pc:sldChg chg="addSp delSp modSp mod setBg">
        <pc:chgData name="Shivam Dalmia" userId="7999a76dbd0eb8bf" providerId="LiveId" clId="{4DE67B46-33A1-4F36-99B8-59DEDC54031E}" dt="2019-01-21T21:47:27.035" v="101" actId="12100"/>
        <pc:sldMkLst>
          <pc:docMk/>
          <pc:sldMk cId="2014387470" sldId="280"/>
        </pc:sldMkLst>
        <pc:spChg chg="add">
          <ac:chgData name="Shivam Dalmia" userId="7999a76dbd0eb8bf" providerId="LiveId" clId="{4DE67B46-33A1-4F36-99B8-59DEDC54031E}" dt="2019-01-21T21:47:07.386" v="100" actId="26606"/>
          <ac:spMkLst>
            <pc:docMk/>
            <pc:sldMk cId="2014387470" sldId="280"/>
            <ac:spMk id="113" creationId="{68575C10-8187-4AC4-AD72-C754EAFD2867}"/>
          </ac:spMkLst>
        </pc:spChg>
        <pc:spChg chg="mod">
          <ac:chgData name="Shivam Dalmia" userId="7999a76dbd0eb8bf" providerId="LiveId" clId="{4DE67B46-33A1-4F36-99B8-59DEDC54031E}" dt="2019-01-21T21:47:07.386" v="100" actId="26606"/>
          <ac:spMkLst>
            <pc:docMk/>
            <pc:sldMk cId="2014387470" sldId="280"/>
            <ac:spMk id="169" creationId="{00000000-0000-0000-0000-000000000000}"/>
          </ac:spMkLst>
        </pc:spChg>
        <pc:spChg chg="del mod">
          <ac:chgData name="Shivam Dalmia" userId="7999a76dbd0eb8bf" providerId="LiveId" clId="{4DE67B46-33A1-4F36-99B8-59DEDC54031E}" dt="2019-01-21T21:47:07.386" v="100" actId="26606"/>
          <ac:spMkLst>
            <pc:docMk/>
            <pc:sldMk cId="2014387470" sldId="280"/>
            <ac:spMk id="170" creationId="{00000000-0000-0000-0000-000000000000}"/>
          </ac:spMkLst>
        </pc:spChg>
        <pc:graphicFrameChg chg="add mod">
          <ac:chgData name="Shivam Dalmia" userId="7999a76dbd0eb8bf" providerId="LiveId" clId="{4DE67B46-33A1-4F36-99B8-59DEDC54031E}" dt="2019-01-21T21:47:27.035" v="101" actId="12100"/>
          <ac:graphicFrameMkLst>
            <pc:docMk/>
            <pc:sldMk cId="2014387470" sldId="280"/>
            <ac:graphicFrameMk id="172" creationId="{E545164E-F9A8-4E5D-8E2F-D806E601611B}"/>
          </ac:graphicFrameMkLst>
        </pc:graphicFrameChg>
        <pc:cxnChg chg="add">
          <ac:chgData name="Shivam Dalmia" userId="7999a76dbd0eb8bf" providerId="LiveId" clId="{4DE67B46-33A1-4F36-99B8-59DEDC54031E}" dt="2019-01-21T21:47:07.386" v="100" actId="26606"/>
          <ac:cxnSpMkLst>
            <pc:docMk/>
            <pc:sldMk cId="2014387470" sldId="280"/>
            <ac:cxnSpMk id="115" creationId="{74E776C9-ED67-41B7-B3A3-4DF76EF3ACEE}"/>
          </ac:cxnSpMkLst>
        </pc:cxnChg>
      </pc:sldChg>
      <pc:sldChg chg="addSp modSp mod setBg">
        <pc:chgData name="Shivam Dalmia" userId="7999a76dbd0eb8bf" providerId="LiveId" clId="{4DE67B46-33A1-4F36-99B8-59DEDC54031E}" dt="2019-01-24T18:47:48.702" v="245" actId="20577"/>
        <pc:sldMkLst>
          <pc:docMk/>
          <pc:sldMk cId="2107716795" sldId="281"/>
        </pc:sldMkLst>
        <pc:spChg chg="add">
          <ac:chgData name="Shivam Dalmia" userId="7999a76dbd0eb8bf" providerId="LiveId" clId="{4DE67B46-33A1-4F36-99B8-59DEDC54031E}" dt="2019-01-21T21:52:06.338" v="135" actId="26606"/>
          <ac:spMkLst>
            <pc:docMk/>
            <pc:sldMk cId="2107716795" sldId="281"/>
            <ac:spMk id="123" creationId="{4281BC32-FF58-4898-A6B5-7B3D059BCEB0}"/>
          </ac:spMkLst>
        </pc:spChg>
        <pc:spChg chg="add">
          <ac:chgData name="Shivam Dalmia" userId="7999a76dbd0eb8bf" providerId="LiveId" clId="{4DE67B46-33A1-4F36-99B8-59DEDC54031E}" dt="2019-01-21T21:52:06.338" v="135" actId="26606"/>
          <ac:spMkLst>
            <pc:docMk/>
            <pc:sldMk cId="2107716795" sldId="281"/>
            <ac:spMk id="125" creationId="{0D614406-135F-4875-9C87-53822CB19ABB}"/>
          </ac:spMkLst>
        </pc:spChg>
        <pc:spChg chg="mod">
          <ac:chgData name="Shivam Dalmia" userId="7999a76dbd0eb8bf" providerId="LiveId" clId="{4DE67B46-33A1-4F36-99B8-59DEDC54031E}" dt="2019-01-21T21:52:06.338" v="135" actId="26606"/>
          <ac:spMkLst>
            <pc:docMk/>
            <pc:sldMk cId="2107716795" sldId="281"/>
            <ac:spMk id="181" creationId="{00000000-0000-0000-0000-000000000000}"/>
          </ac:spMkLst>
        </pc:spChg>
        <pc:spChg chg="mod">
          <ac:chgData name="Shivam Dalmia" userId="7999a76dbd0eb8bf" providerId="LiveId" clId="{4DE67B46-33A1-4F36-99B8-59DEDC54031E}" dt="2019-01-24T18:47:48.702" v="245" actId="20577"/>
          <ac:spMkLst>
            <pc:docMk/>
            <pc:sldMk cId="2107716795" sldId="281"/>
            <ac:spMk id="182" creationId="{00000000-0000-0000-0000-000000000000}"/>
          </ac:spMkLst>
        </pc:spChg>
        <pc:spChg chg="add">
          <ac:chgData name="Shivam Dalmia" userId="7999a76dbd0eb8bf" providerId="LiveId" clId="{4DE67B46-33A1-4F36-99B8-59DEDC54031E}" dt="2019-01-21T21:52:06.338" v="135" actId="26606"/>
          <ac:spMkLst>
            <pc:docMk/>
            <pc:sldMk cId="2107716795" sldId="281"/>
            <ac:spMk id="190" creationId="{C2E5FCF0-567A-448C-A6E3-920BFC702C2F}"/>
          </ac:spMkLst>
        </pc:spChg>
        <pc:cxnChg chg="add">
          <ac:chgData name="Shivam Dalmia" userId="7999a76dbd0eb8bf" providerId="LiveId" clId="{4DE67B46-33A1-4F36-99B8-59DEDC54031E}" dt="2019-01-21T21:52:06.338" v="135" actId="26606"/>
          <ac:cxnSpMkLst>
            <pc:docMk/>
            <pc:sldMk cId="2107716795" sldId="281"/>
            <ac:cxnSpMk id="127" creationId="{C6C21149-7D17-44C2-AFB6-4D931DC55FB1}"/>
          </ac:cxnSpMkLst>
        </pc:cxnChg>
      </pc:sldChg>
      <pc:sldChg chg="addSp delSp modSp mod setBg setClrOvrMap">
        <pc:chgData name="Shivam Dalmia" userId="7999a76dbd0eb8bf" providerId="LiveId" clId="{4DE67B46-33A1-4F36-99B8-59DEDC54031E}" dt="2019-01-24T18:49:09.556" v="254" actId="2085"/>
        <pc:sldMkLst>
          <pc:docMk/>
          <pc:sldMk cId="1796819948" sldId="282"/>
        </pc:sldMkLst>
        <pc:spChg chg="add del">
          <ac:chgData name="Shivam Dalmia" userId="7999a76dbd0eb8bf" providerId="LiveId" clId="{4DE67B46-33A1-4F36-99B8-59DEDC54031E}" dt="2019-01-21T21:52:44.663" v="146" actId="26606"/>
          <ac:spMkLst>
            <pc:docMk/>
            <pc:sldMk cId="1796819948" sldId="282"/>
            <ac:spMk id="123" creationId="{718B0F80-1C8E-49FA-9B66-C9285753E25F}"/>
          </ac:spMkLst>
        </pc:spChg>
        <pc:spChg chg="add del">
          <ac:chgData name="Shivam Dalmia" userId="7999a76dbd0eb8bf" providerId="LiveId" clId="{4DE67B46-33A1-4F36-99B8-59DEDC54031E}" dt="2019-01-21T21:52:44.663" v="146" actId="26606"/>
          <ac:spMkLst>
            <pc:docMk/>
            <pc:sldMk cId="1796819948" sldId="282"/>
            <ac:spMk id="125" creationId="{CEF2B853-4083-4B70-AC2A-F79D80809342}"/>
          </ac:spMkLst>
        </pc:spChg>
        <pc:spChg chg="mod">
          <ac:chgData name="Shivam Dalmia" userId="7999a76dbd0eb8bf" providerId="LiveId" clId="{4DE67B46-33A1-4F36-99B8-59DEDC54031E}" dt="2019-01-24T18:47:55.248" v="246" actId="26606"/>
          <ac:spMkLst>
            <pc:docMk/>
            <pc:sldMk cId="1796819948" sldId="282"/>
            <ac:spMk id="181" creationId="{00000000-0000-0000-0000-000000000000}"/>
          </ac:spMkLst>
        </pc:spChg>
        <pc:spChg chg="del mod">
          <ac:chgData name="Shivam Dalmia" userId="7999a76dbd0eb8bf" providerId="LiveId" clId="{4DE67B46-33A1-4F36-99B8-59DEDC54031E}" dt="2019-01-24T18:47:55.248" v="246" actId="26606"/>
          <ac:spMkLst>
            <pc:docMk/>
            <pc:sldMk cId="1796819948" sldId="282"/>
            <ac:spMk id="182" creationId="{00000000-0000-0000-0000-000000000000}"/>
          </ac:spMkLst>
        </pc:spChg>
        <pc:spChg chg="add del">
          <ac:chgData name="Shivam Dalmia" userId="7999a76dbd0eb8bf" providerId="LiveId" clId="{4DE67B46-33A1-4F36-99B8-59DEDC54031E}" dt="2019-01-24T18:47:55.248" v="246" actId="26606"/>
          <ac:spMkLst>
            <pc:docMk/>
            <pc:sldMk cId="1796819948" sldId="282"/>
            <ac:spMk id="184" creationId="{A0501A84-E03A-4644-83BE-A65F0ACCCC61}"/>
          </ac:spMkLst>
        </pc:spChg>
        <pc:spChg chg="add del">
          <ac:chgData name="Shivam Dalmia" userId="7999a76dbd0eb8bf" providerId="LiveId" clId="{4DE67B46-33A1-4F36-99B8-59DEDC54031E}" dt="2019-01-24T18:47:55.248" v="246" actId="26606"/>
          <ac:spMkLst>
            <pc:docMk/>
            <pc:sldMk cId="1796819948" sldId="282"/>
            <ac:spMk id="185" creationId="{33B1EE1F-6738-485F-A620-2602F7683DFB}"/>
          </ac:spMkLst>
        </pc:spChg>
        <pc:spChg chg="add del">
          <ac:chgData name="Shivam Dalmia" userId="7999a76dbd0eb8bf" providerId="LiveId" clId="{4DE67B46-33A1-4F36-99B8-59DEDC54031E}" dt="2019-01-24T18:47:55.248" v="246" actId="26606"/>
          <ac:spMkLst>
            <pc:docMk/>
            <pc:sldMk cId="1796819948" sldId="282"/>
            <ac:spMk id="190" creationId="{D9949DD4-1FB3-4162-9489-E2488DEC36F0}"/>
          </ac:spMkLst>
        </pc:spChg>
        <pc:spChg chg="add">
          <ac:chgData name="Shivam Dalmia" userId="7999a76dbd0eb8bf" providerId="LiveId" clId="{4DE67B46-33A1-4F36-99B8-59DEDC54031E}" dt="2019-01-24T18:47:55.248" v="246" actId="26606"/>
          <ac:spMkLst>
            <pc:docMk/>
            <pc:sldMk cId="1796819948" sldId="282"/>
            <ac:spMk id="197" creationId="{4281BC32-FF58-4898-A6B5-7B3D059BCEB0}"/>
          </ac:spMkLst>
        </pc:spChg>
        <pc:spChg chg="add">
          <ac:chgData name="Shivam Dalmia" userId="7999a76dbd0eb8bf" providerId="LiveId" clId="{4DE67B46-33A1-4F36-99B8-59DEDC54031E}" dt="2019-01-24T18:47:55.248" v="246" actId="26606"/>
          <ac:spMkLst>
            <pc:docMk/>
            <pc:sldMk cId="1796819948" sldId="282"/>
            <ac:spMk id="199" creationId="{0D614406-135F-4875-9C87-53822CB19ABB}"/>
          </ac:spMkLst>
        </pc:spChg>
        <pc:spChg chg="add">
          <ac:chgData name="Shivam Dalmia" userId="7999a76dbd0eb8bf" providerId="LiveId" clId="{4DE67B46-33A1-4F36-99B8-59DEDC54031E}" dt="2019-01-24T18:47:55.248" v="246" actId="26606"/>
          <ac:spMkLst>
            <pc:docMk/>
            <pc:sldMk cId="1796819948" sldId="282"/>
            <ac:spMk id="203" creationId="{C2E5FCF0-567A-448C-A6E3-920BFC702C2F}"/>
          </ac:spMkLst>
        </pc:spChg>
        <pc:graphicFrameChg chg="add mod">
          <ac:chgData name="Shivam Dalmia" userId="7999a76dbd0eb8bf" providerId="LiveId" clId="{4DE67B46-33A1-4F36-99B8-59DEDC54031E}" dt="2019-01-24T18:49:09.556" v="254" actId="2085"/>
          <ac:graphicFrameMkLst>
            <pc:docMk/>
            <pc:sldMk cId="1796819948" sldId="282"/>
            <ac:graphicFrameMk id="192" creationId="{96CD5F06-E873-42AD-A44C-80F3B5488A56}"/>
          </ac:graphicFrameMkLst>
        </pc:graphicFrameChg>
        <pc:cxnChg chg="add del">
          <ac:chgData name="Shivam Dalmia" userId="7999a76dbd0eb8bf" providerId="LiveId" clId="{4DE67B46-33A1-4F36-99B8-59DEDC54031E}" dt="2019-01-21T21:52:44.663" v="146" actId="26606"/>
          <ac:cxnSpMkLst>
            <pc:docMk/>
            <pc:sldMk cId="1796819948" sldId="282"/>
            <ac:cxnSpMk id="127" creationId="{D434EAAF-BF44-4CCC-84D4-105F3370AFFC}"/>
          </ac:cxnSpMkLst>
        </pc:cxnChg>
        <pc:cxnChg chg="add del">
          <ac:chgData name="Shivam Dalmia" userId="7999a76dbd0eb8bf" providerId="LiveId" clId="{4DE67B46-33A1-4F36-99B8-59DEDC54031E}" dt="2019-01-24T18:47:55.248" v="246" actId="26606"/>
          <ac:cxnSpMkLst>
            <pc:docMk/>
            <pc:sldMk cId="1796819948" sldId="282"/>
            <ac:cxnSpMk id="186" creationId="{ADC544FB-7860-4381-935B-43879C94F627}"/>
          </ac:cxnSpMkLst>
        </pc:cxnChg>
        <pc:cxnChg chg="add">
          <ac:chgData name="Shivam Dalmia" userId="7999a76dbd0eb8bf" providerId="LiveId" clId="{4DE67B46-33A1-4F36-99B8-59DEDC54031E}" dt="2019-01-24T18:47:55.248" v="246" actId="26606"/>
          <ac:cxnSpMkLst>
            <pc:docMk/>
            <pc:sldMk cId="1796819948" sldId="282"/>
            <ac:cxnSpMk id="201" creationId="{C6C21149-7D17-44C2-AFB6-4D931DC55FB1}"/>
          </ac:cxnSpMkLst>
        </pc:cxnChg>
      </pc:sldChg>
      <pc:sldChg chg="addSp delSp modSp mod setBg">
        <pc:chgData name="Shivam Dalmia" userId="7999a76dbd0eb8bf" providerId="LiveId" clId="{4DE67B46-33A1-4F36-99B8-59DEDC54031E}" dt="2019-01-21T21:56:04.895" v="180" actId="13248"/>
        <pc:sldMkLst>
          <pc:docMk/>
          <pc:sldMk cId="351015303" sldId="283"/>
        </pc:sldMkLst>
        <pc:spChg chg="add del">
          <ac:chgData name="Shivam Dalmia" userId="7999a76dbd0eb8bf" providerId="LiveId" clId="{4DE67B46-33A1-4F36-99B8-59DEDC54031E}" dt="2019-01-21T21:54:22.940" v="164" actId="26606"/>
          <ac:spMkLst>
            <pc:docMk/>
            <pc:sldMk cId="351015303" sldId="283"/>
            <ac:spMk id="125" creationId="{68575C10-8187-4AC4-AD72-C754EAFD2867}"/>
          </ac:spMkLst>
        </pc:spChg>
        <pc:spChg chg="mod">
          <ac:chgData name="Shivam Dalmia" userId="7999a76dbd0eb8bf" providerId="LiveId" clId="{4DE67B46-33A1-4F36-99B8-59DEDC54031E}" dt="2019-01-21T21:55:42.854" v="176" actId="26606"/>
          <ac:spMkLst>
            <pc:docMk/>
            <pc:sldMk cId="351015303" sldId="283"/>
            <ac:spMk id="181" creationId="{00000000-0000-0000-0000-000000000000}"/>
          </ac:spMkLst>
        </pc:spChg>
        <pc:spChg chg="add del mod">
          <ac:chgData name="Shivam Dalmia" userId="7999a76dbd0eb8bf" providerId="LiveId" clId="{4DE67B46-33A1-4F36-99B8-59DEDC54031E}" dt="2019-01-21T21:55:42.854" v="176" actId="26606"/>
          <ac:spMkLst>
            <pc:docMk/>
            <pc:sldMk cId="351015303" sldId="283"/>
            <ac:spMk id="182" creationId="{00000000-0000-0000-0000-000000000000}"/>
          </ac:spMkLst>
        </pc:spChg>
        <pc:spChg chg="add del">
          <ac:chgData name="Shivam Dalmia" userId="7999a76dbd0eb8bf" providerId="LiveId" clId="{4DE67B46-33A1-4F36-99B8-59DEDC54031E}" dt="2019-01-21T21:55:27.362" v="173" actId="26606"/>
          <ac:spMkLst>
            <pc:docMk/>
            <pc:sldMk cId="351015303" sldId="283"/>
            <ac:spMk id="185" creationId="{68575C10-8187-4AC4-AD72-C754EAFD2867}"/>
          </ac:spMkLst>
        </pc:spChg>
        <pc:spChg chg="add del">
          <ac:chgData name="Shivam Dalmia" userId="7999a76dbd0eb8bf" providerId="LiveId" clId="{4DE67B46-33A1-4F36-99B8-59DEDC54031E}" dt="2019-01-21T21:54:27.165" v="166" actId="26606"/>
          <ac:spMkLst>
            <pc:docMk/>
            <pc:sldMk cId="351015303" sldId="283"/>
            <ac:spMk id="186" creationId="{4281BC32-FF58-4898-A6B5-7B3D059BCEB0}"/>
          </ac:spMkLst>
        </pc:spChg>
        <pc:spChg chg="add del">
          <ac:chgData name="Shivam Dalmia" userId="7999a76dbd0eb8bf" providerId="LiveId" clId="{4DE67B46-33A1-4F36-99B8-59DEDC54031E}" dt="2019-01-21T21:54:27.165" v="166" actId="26606"/>
          <ac:spMkLst>
            <pc:docMk/>
            <pc:sldMk cId="351015303" sldId="283"/>
            <ac:spMk id="187" creationId="{0D614406-135F-4875-9C87-53822CB19ABB}"/>
          </ac:spMkLst>
        </pc:spChg>
        <pc:spChg chg="add del">
          <ac:chgData name="Shivam Dalmia" userId="7999a76dbd0eb8bf" providerId="LiveId" clId="{4DE67B46-33A1-4F36-99B8-59DEDC54031E}" dt="2019-01-21T21:55:42.808" v="175" actId="26606"/>
          <ac:spMkLst>
            <pc:docMk/>
            <pc:sldMk cId="351015303" sldId="283"/>
            <ac:spMk id="192" creationId="{68575C10-8187-4AC4-AD72-C754EAFD2867}"/>
          </ac:spMkLst>
        </pc:spChg>
        <pc:spChg chg="add del">
          <ac:chgData name="Shivam Dalmia" userId="7999a76dbd0eb8bf" providerId="LiveId" clId="{4DE67B46-33A1-4F36-99B8-59DEDC54031E}" dt="2019-01-21T21:54:27.165" v="166" actId="26606"/>
          <ac:spMkLst>
            <pc:docMk/>
            <pc:sldMk cId="351015303" sldId="283"/>
            <ac:spMk id="193" creationId="{C2E5FCF0-567A-448C-A6E3-920BFC702C2F}"/>
          </ac:spMkLst>
        </pc:spChg>
        <pc:spChg chg="add del">
          <ac:chgData name="Shivam Dalmia" userId="7999a76dbd0eb8bf" providerId="LiveId" clId="{4DE67B46-33A1-4F36-99B8-59DEDC54031E}" dt="2019-01-21T21:54:56.308" v="169" actId="26606"/>
          <ac:spMkLst>
            <pc:docMk/>
            <pc:sldMk cId="351015303" sldId="283"/>
            <ac:spMk id="195" creationId="{68575C10-8187-4AC4-AD72-C754EAFD2867}"/>
          </ac:spMkLst>
        </pc:spChg>
        <pc:spChg chg="add">
          <ac:chgData name="Shivam Dalmia" userId="7999a76dbd0eb8bf" providerId="LiveId" clId="{4DE67B46-33A1-4F36-99B8-59DEDC54031E}" dt="2019-01-21T21:55:42.854" v="176" actId="26606"/>
          <ac:spMkLst>
            <pc:docMk/>
            <pc:sldMk cId="351015303" sldId="283"/>
            <ac:spMk id="200" creationId="{68575C10-8187-4AC4-AD72-C754EAFD2867}"/>
          </ac:spMkLst>
        </pc:spChg>
        <pc:graphicFrameChg chg="add del">
          <ac:chgData name="Shivam Dalmia" userId="7999a76dbd0eb8bf" providerId="LiveId" clId="{4DE67B46-33A1-4F36-99B8-59DEDC54031E}" dt="2019-01-21T21:54:22.940" v="164" actId="26606"/>
          <ac:graphicFrameMkLst>
            <pc:docMk/>
            <pc:sldMk cId="351015303" sldId="283"/>
            <ac:graphicFrameMk id="184" creationId="{CC1C819D-42F7-4A05-A2B8-EDDBE10FA508}"/>
          </ac:graphicFrameMkLst>
        </pc:graphicFrameChg>
        <pc:graphicFrameChg chg="add del">
          <ac:chgData name="Shivam Dalmia" userId="7999a76dbd0eb8bf" providerId="LiveId" clId="{4DE67B46-33A1-4F36-99B8-59DEDC54031E}" dt="2019-01-21T21:54:27.165" v="166" actId="26606"/>
          <ac:graphicFrameMkLst>
            <pc:docMk/>
            <pc:sldMk cId="351015303" sldId="283"/>
            <ac:graphicFrameMk id="188" creationId="{403CBEC4-DE26-4255-831F-FCFC2D9ED944}"/>
          </ac:graphicFrameMkLst>
        </pc:graphicFrameChg>
        <pc:graphicFrameChg chg="add del">
          <ac:chgData name="Shivam Dalmia" userId="7999a76dbd0eb8bf" providerId="LiveId" clId="{4DE67B46-33A1-4F36-99B8-59DEDC54031E}" dt="2019-01-21T21:55:27.362" v="173" actId="26606"/>
          <ac:graphicFrameMkLst>
            <pc:docMk/>
            <pc:sldMk cId="351015303" sldId="283"/>
            <ac:graphicFrameMk id="190" creationId="{75237B42-993D-464C-BEA1-C52EB7420EE2}"/>
          </ac:graphicFrameMkLst>
        </pc:graphicFrameChg>
        <pc:graphicFrameChg chg="add del mod">
          <ac:chgData name="Shivam Dalmia" userId="7999a76dbd0eb8bf" providerId="LiveId" clId="{4DE67B46-33A1-4F36-99B8-59DEDC54031E}" dt="2019-01-21T21:54:56.308" v="169" actId="26606"/>
          <ac:graphicFrameMkLst>
            <pc:docMk/>
            <pc:sldMk cId="351015303" sldId="283"/>
            <ac:graphicFrameMk id="197" creationId="{CC1C819D-42F7-4A05-A2B8-EDDBE10FA508}"/>
          </ac:graphicFrameMkLst>
        </pc:graphicFrameChg>
        <pc:graphicFrameChg chg="add del">
          <ac:chgData name="Shivam Dalmia" userId="7999a76dbd0eb8bf" providerId="LiveId" clId="{4DE67B46-33A1-4F36-99B8-59DEDC54031E}" dt="2019-01-21T21:55:42.808" v="175" actId="26606"/>
          <ac:graphicFrameMkLst>
            <pc:docMk/>
            <pc:sldMk cId="351015303" sldId="283"/>
            <ac:graphicFrameMk id="198" creationId="{453D6D75-F5A6-4EA0-9846-FFE6CF997295}"/>
          </ac:graphicFrameMkLst>
        </pc:graphicFrameChg>
        <pc:graphicFrameChg chg="add mod">
          <ac:chgData name="Shivam Dalmia" userId="7999a76dbd0eb8bf" providerId="LiveId" clId="{4DE67B46-33A1-4F36-99B8-59DEDC54031E}" dt="2019-01-21T21:56:04.895" v="180" actId="13248"/>
          <ac:graphicFrameMkLst>
            <pc:docMk/>
            <pc:sldMk cId="351015303" sldId="283"/>
            <ac:graphicFrameMk id="202" creationId="{75237B42-993D-464C-BEA1-C52EB7420EE2}"/>
          </ac:graphicFrameMkLst>
        </pc:graphicFrameChg>
        <pc:cxnChg chg="add del">
          <ac:chgData name="Shivam Dalmia" userId="7999a76dbd0eb8bf" providerId="LiveId" clId="{4DE67B46-33A1-4F36-99B8-59DEDC54031E}" dt="2019-01-21T21:54:22.940" v="164" actId="26606"/>
          <ac:cxnSpMkLst>
            <pc:docMk/>
            <pc:sldMk cId="351015303" sldId="283"/>
            <ac:cxnSpMk id="127" creationId="{74E776C9-ED67-41B7-B3A3-4DF76EF3ACEE}"/>
          </ac:cxnSpMkLst>
        </pc:cxnChg>
        <pc:cxnChg chg="add del">
          <ac:chgData name="Shivam Dalmia" userId="7999a76dbd0eb8bf" providerId="LiveId" clId="{4DE67B46-33A1-4F36-99B8-59DEDC54031E}" dt="2019-01-21T21:55:27.362" v="173" actId="26606"/>
          <ac:cxnSpMkLst>
            <pc:docMk/>
            <pc:sldMk cId="351015303" sldId="283"/>
            <ac:cxnSpMk id="189" creationId="{74E776C9-ED67-41B7-B3A3-4DF76EF3ACEE}"/>
          </ac:cxnSpMkLst>
        </pc:cxnChg>
        <pc:cxnChg chg="add del">
          <ac:chgData name="Shivam Dalmia" userId="7999a76dbd0eb8bf" providerId="LiveId" clId="{4DE67B46-33A1-4F36-99B8-59DEDC54031E}" dt="2019-01-21T21:54:27.165" v="166" actId="26606"/>
          <ac:cxnSpMkLst>
            <pc:docMk/>
            <pc:sldMk cId="351015303" sldId="283"/>
            <ac:cxnSpMk id="191" creationId="{C6C21149-7D17-44C2-AFB6-4D931DC55FB1}"/>
          </ac:cxnSpMkLst>
        </pc:cxnChg>
        <pc:cxnChg chg="add del">
          <ac:chgData name="Shivam Dalmia" userId="7999a76dbd0eb8bf" providerId="LiveId" clId="{4DE67B46-33A1-4F36-99B8-59DEDC54031E}" dt="2019-01-21T21:55:42.808" v="175" actId="26606"/>
          <ac:cxnSpMkLst>
            <pc:docMk/>
            <pc:sldMk cId="351015303" sldId="283"/>
            <ac:cxnSpMk id="194" creationId="{74E776C9-ED67-41B7-B3A3-4DF76EF3ACEE}"/>
          </ac:cxnSpMkLst>
        </pc:cxnChg>
        <pc:cxnChg chg="add del">
          <ac:chgData name="Shivam Dalmia" userId="7999a76dbd0eb8bf" providerId="LiveId" clId="{4DE67B46-33A1-4F36-99B8-59DEDC54031E}" dt="2019-01-21T21:54:56.308" v="169" actId="26606"/>
          <ac:cxnSpMkLst>
            <pc:docMk/>
            <pc:sldMk cId="351015303" sldId="283"/>
            <ac:cxnSpMk id="196" creationId="{74E776C9-ED67-41B7-B3A3-4DF76EF3ACEE}"/>
          </ac:cxnSpMkLst>
        </pc:cxnChg>
        <pc:cxnChg chg="add">
          <ac:chgData name="Shivam Dalmia" userId="7999a76dbd0eb8bf" providerId="LiveId" clId="{4DE67B46-33A1-4F36-99B8-59DEDC54031E}" dt="2019-01-21T21:55:42.854" v="176" actId="26606"/>
          <ac:cxnSpMkLst>
            <pc:docMk/>
            <pc:sldMk cId="351015303" sldId="283"/>
            <ac:cxnSpMk id="201" creationId="{74E776C9-ED67-41B7-B3A3-4DF76EF3ACEE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1E2A8-BFF9-461C-84B1-0327DE4DB34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D2F51D9-D6AC-43BB-9A98-1749793ED058}">
      <dgm:prSet custT="1"/>
      <dgm:spPr/>
      <dgm:t>
        <a:bodyPr/>
        <a:lstStyle/>
        <a:p>
          <a:r>
            <a:rPr lang="en-US" sz="2000" b="0" i="0" baseline="0"/>
            <a:t>Not just a scripting language</a:t>
          </a:r>
          <a:endParaRPr lang="en-US" sz="2000"/>
        </a:p>
      </dgm:t>
    </dgm:pt>
    <dgm:pt modelId="{1D9735DF-218E-46A5-A781-0EAD6B887AF7}" type="parTrans" cxnId="{63FAB8A0-30BF-443C-A10B-D345360F8A90}">
      <dgm:prSet/>
      <dgm:spPr/>
      <dgm:t>
        <a:bodyPr/>
        <a:lstStyle/>
        <a:p>
          <a:endParaRPr lang="en-US"/>
        </a:p>
      </dgm:t>
    </dgm:pt>
    <dgm:pt modelId="{6A8B1A2A-4788-4888-B138-3581055E92C0}" type="sibTrans" cxnId="{63FAB8A0-30BF-443C-A10B-D345360F8A90}">
      <dgm:prSet/>
      <dgm:spPr/>
      <dgm:t>
        <a:bodyPr/>
        <a:lstStyle/>
        <a:p>
          <a:endParaRPr lang="en-US"/>
        </a:p>
      </dgm:t>
    </dgm:pt>
    <dgm:pt modelId="{5B19802B-E04A-444A-AD07-7B072FDEB069}">
      <dgm:prSet custT="1"/>
      <dgm:spPr/>
      <dgm:t>
        <a:bodyPr/>
        <a:lstStyle/>
        <a:p>
          <a:r>
            <a:rPr lang="en-US" sz="2000" b="0" i="0" baseline="0"/>
            <a:t>Object-Oriented language</a:t>
          </a:r>
          <a:endParaRPr lang="en-US" sz="2000"/>
        </a:p>
      </dgm:t>
    </dgm:pt>
    <dgm:pt modelId="{7C9BE25D-8F44-45CD-AEBD-2F6E0E443F1B}" type="parTrans" cxnId="{CF553B75-F57E-4052-AE44-C058245E6B35}">
      <dgm:prSet/>
      <dgm:spPr/>
      <dgm:t>
        <a:bodyPr/>
        <a:lstStyle/>
        <a:p>
          <a:endParaRPr lang="en-US"/>
        </a:p>
      </dgm:t>
    </dgm:pt>
    <dgm:pt modelId="{07D3C3B1-99B8-4E27-ABCF-634AA02714D1}" type="sibTrans" cxnId="{CF553B75-F57E-4052-AE44-C058245E6B35}">
      <dgm:prSet/>
      <dgm:spPr/>
      <dgm:t>
        <a:bodyPr/>
        <a:lstStyle/>
        <a:p>
          <a:endParaRPr lang="en-US"/>
        </a:p>
      </dgm:t>
    </dgm:pt>
    <dgm:pt modelId="{5C253428-9F12-444B-A252-4EA59BCA3184}">
      <dgm:prSet custT="1"/>
      <dgm:spPr/>
      <dgm:t>
        <a:bodyPr/>
        <a:lstStyle/>
        <a:p>
          <a:r>
            <a:rPr lang="en-US" sz="1800" b="0" i="0" baseline="0"/>
            <a:t>Classes</a:t>
          </a:r>
          <a:endParaRPr lang="en-US" sz="1800"/>
        </a:p>
      </dgm:t>
    </dgm:pt>
    <dgm:pt modelId="{29F5FF11-B6DB-431D-9BAD-2285545862F9}" type="parTrans" cxnId="{0CE2C27E-7FFB-42A2-B113-845BF1AD9CF4}">
      <dgm:prSet/>
      <dgm:spPr/>
      <dgm:t>
        <a:bodyPr/>
        <a:lstStyle/>
        <a:p>
          <a:endParaRPr lang="en-US"/>
        </a:p>
      </dgm:t>
    </dgm:pt>
    <dgm:pt modelId="{60D20634-A1E7-458C-8451-FAD1BB5A871F}" type="sibTrans" cxnId="{0CE2C27E-7FFB-42A2-B113-845BF1AD9CF4}">
      <dgm:prSet/>
      <dgm:spPr/>
      <dgm:t>
        <a:bodyPr/>
        <a:lstStyle/>
        <a:p>
          <a:endParaRPr lang="en-US"/>
        </a:p>
      </dgm:t>
    </dgm:pt>
    <dgm:pt modelId="{5A365CE5-7902-4D96-B974-278D740DD9BB}">
      <dgm:prSet custT="1"/>
      <dgm:spPr/>
      <dgm:t>
        <a:bodyPr/>
        <a:lstStyle/>
        <a:p>
          <a:r>
            <a:rPr lang="en-US" sz="1800" b="0" i="0" baseline="0"/>
            <a:t>Member functions</a:t>
          </a:r>
          <a:endParaRPr lang="en-US" sz="1800"/>
        </a:p>
      </dgm:t>
    </dgm:pt>
    <dgm:pt modelId="{6DAFA9EB-6D80-4576-9CD5-009F60350AB4}" type="parTrans" cxnId="{9D03DE48-B3DD-4510-9C00-5CB6478E768D}">
      <dgm:prSet/>
      <dgm:spPr/>
      <dgm:t>
        <a:bodyPr/>
        <a:lstStyle/>
        <a:p>
          <a:endParaRPr lang="en-US"/>
        </a:p>
      </dgm:t>
    </dgm:pt>
    <dgm:pt modelId="{C2E900E6-4FDE-466C-BB2B-CC8C5DE5D02E}" type="sibTrans" cxnId="{9D03DE48-B3DD-4510-9C00-5CB6478E768D}">
      <dgm:prSet/>
      <dgm:spPr/>
      <dgm:t>
        <a:bodyPr/>
        <a:lstStyle/>
        <a:p>
          <a:endParaRPr lang="en-US"/>
        </a:p>
      </dgm:t>
    </dgm:pt>
    <dgm:pt modelId="{950C10F5-8889-432A-9D2F-906C0A2C5B7C}">
      <dgm:prSet custT="1"/>
      <dgm:spPr/>
      <dgm:t>
        <a:bodyPr/>
        <a:lstStyle/>
        <a:p>
          <a:r>
            <a:rPr lang="en-US" sz="2000" b="0" i="0" baseline="0"/>
            <a:t>Compiled and interpreted</a:t>
          </a:r>
          <a:endParaRPr lang="en-US" sz="2000"/>
        </a:p>
      </dgm:t>
    </dgm:pt>
    <dgm:pt modelId="{BDBEFF31-E578-4EC0-B9F1-025EEAF62A11}" type="parTrans" cxnId="{4205969E-11AD-4198-B829-5939E2B2AF51}">
      <dgm:prSet/>
      <dgm:spPr/>
      <dgm:t>
        <a:bodyPr/>
        <a:lstStyle/>
        <a:p>
          <a:endParaRPr lang="en-US"/>
        </a:p>
      </dgm:t>
    </dgm:pt>
    <dgm:pt modelId="{8AEC91D4-3A56-4F44-9BC0-FA79A8AA0E65}" type="sibTrans" cxnId="{4205969E-11AD-4198-B829-5939E2B2AF51}">
      <dgm:prSet/>
      <dgm:spPr/>
      <dgm:t>
        <a:bodyPr/>
        <a:lstStyle/>
        <a:p>
          <a:endParaRPr lang="en-US"/>
        </a:p>
      </dgm:t>
    </dgm:pt>
    <dgm:pt modelId="{3FCE5D3D-9DA3-4C12-BD74-17228279B196}">
      <dgm:prSet custT="1"/>
      <dgm:spPr/>
      <dgm:t>
        <a:bodyPr/>
        <a:lstStyle/>
        <a:p>
          <a:r>
            <a:rPr lang="en-US" sz="1800" b="0" i="0" baseline="0" dirty="0"/>
            <a:t>Python code is compiled to bytecode</a:t>
          </a:r>
          <a:endParaRPr lang="en-US" sz="1800" dirty="0"/>
        </a:p>
      </dgm:t>
    </dgm:pt>
    <dgm:pt modelId="{F3360A56-C8E5-45CD-9DD6-D928D96D6789}" type="parTrans" cxnId="{2C19B9C3-E4FB-4AA0-8A10-A463267C4B75}">
      <dgm:prSet/>
      <dgm:spPr/>
      <dgm:t>
        <a:bodyPr/>
        <a:lstStyle/>
        <a:p>
          <a:endParaRPr lang="en-US"/>
        </a:p>
      </dgm:t>
    </dgm:pt>
    <dgm:pt modelId="{6581C4FD-1DDA-4F5E-B471-E7DFD9D72A73}" type="sibTrans" cxnId="{2C19B9C3-E4FB-4AA0-8A10-A463267C4B75}">
      <dgm:prSet/>
      <dgm:spPr/>
      <dgm:t>
        <a:bodyPr/>
        <a:lstStyle/>
        <a:p>
          <a:endParaRPr lang="en-US"/>
        </a:p>
      </dgm:t>
    </dgm:pt>
    <dgm:pt modelId="{B8B6E0B3-6816-4187-BC1D-6129C8B7CE72}">
      <dgm:prSet custT="1"/>
      <dgm:spPr/>
      <dgm:t>
        <a:bodyPr/>
        <a:lstStyle/>
        <a:p>
          <a:r>
            <a:rPr lang="en-US" sz="1800" b="0" i="0" baseline="0" dirty="0"/>
            <a:t>Bytecode interpreted by Python interpreter</a:t>
          </a:r>
          <a:endParaRPr lang="en-US" sz="1800" dirty="0"/>
        </a:p>
      </dgm:t>
    </dgm:pt>
    <dgm:pt modelId="{95592DE2-027D-46F1-A1E5-80929193149F}" type="parTrans" cxnId="{481CC05E-2CBC-4459-90B4-899D591DDE0E}">
      <dgm:prSet/>
      <dgm:spPr/>
      <dgm:t>
        <a:bodyPr/>
        <a:lstStyle/>
        <a:p>
          <a:endParaRPr lang="en-US"/>
        </a:p>
      </dgm:t>
    </dgm:pt>
    <dgm:pt modelId="{ACB52558-A74C-4C01-991B-82DCA240EEA3}" type="sibTrans" cxnId="{481CC05E-2CBC-4459-90B4-899D591DDE0E}">
      <dgm:prSet/>
      <dgm:spPr/>
      <dgm:t>
        <a:bodyPr/>
        <a:lstStyle/>
        <a:p>
          <a:endParaRPr lang="en-US"/>
        </a:p>
      </dgm:t>
    </dgm:pt>
    <dgm:pt modelId="{D1D0F670-570E-4C79-8DD2-504179AAF58E}">
      <dgm:prSet custT="1"/>
      <dgm:spPr/>
      <dgm:t>
        <a:bodyPr/>
        <a:lstStyle/>
        <a:p>
          <a:r>
            <a:rPr lang="en-US" sz="2000" b="0" i="0" baseline="0"/>
            <a:t>Not as fast as C but easy to learn, read and use</a:t>
          </a:r>
          <a:endParaRPr lang="en-US" sz="2000"/>
        </a:p>
      </dgm:t>
    </dgm:pt>
    <dgm:pt modelId="{3C0EE4AF-F5D2-4EBB-A424-740D07AE3961}" type="parTrans" cxnId="{27A3BA3D-54E9-4EB2-BB48-A0C4A3B6F8C9}">
      <dgm:prSet/>
      <dgm:spPr/>
      <dgm:t>
        <a:bodyPr/>
        <a:lstStyle/>
        <a:p>
          <a:endParaRPr lang="en-US"/>
        </a:p>
      </dgm:t>
    </dgm:pt>
    <dgm:pt modelId="{94C5DCA7-04B5-4B73-82AC-BA1D00D6707E}" type="sibTrans" cxnId="{27A3BA3D-54E9-4EB2-BB48-A0C4A3B6F8C9}">
      <dgm:prSet/>
      <dgm:spPr/>
      <dgm:t>
        <a:bodyPr/>
        <a:lstStyle/>
        <a:p>
          <a:endParaRPr lang="en-US"/>
        </a:p>
      </dgm:t>
    </dgm:pt>
    <dgm:pt modelId="{56D742AA-FCAF-4E53-A515-B330F83B0B25}">
      <dgm:prSet custT="1"/>
      <dgm:spPr/>
      <dgm:t>
        <a:bodyPr/>
        <a:lstStyle/>
        <a:p>
          <a:r>
            <a:rPr lang="en-US" sz="2000" b="0" i="0" baseline="0"/>
            <a:t>Very popular at Google and other big companies</a:t>
          </a:r>
          <a:endParaRPr lang="en-US" sz="2000"/>
        </a:p>
      </dgm:t>
    </dgm:pt>
    <dgm:pt modelId="{FD68C2F9-FD15-4D62-A4A3-C7364F2DA524}" type="parTrans" cxnId="{D6DCF1F4-EE0F-4C3C-BD2F-8A52DB826AA8}">
      <dgm:prSet/>
      <dgm:spPr/>
      <dgm:t>
        <a:bodyPr/>
        <a:lstStyle/>
        <a:p>
          <a:endParaRPr lang="en-US"/>
        </a:p>
      </dgm:t>
    </dgm:pt>
    <dgm:pt modelId="{9B0D1009-36C6-42D5-BD72-6AF543182FBD}" type="sibTrans" cxnId="{D6DCF1F4-EE0F-4C3C-BD2F-8A52DB826AA8}">
      <dgm:prSet/>
      <dgm:spPr/>
      <dgm:t>
        <a:bodyPr/>
        <a:lstStyle/>
        <a:p>
          <a:endParaRPr lang="en-US"/>
        </a:p>
      </dgm:t>
    </dgm:pt>
    <dgm:pt modelId="{ED7B928A-E332-4022-83D8-8D01E592F3D6}" type="pres">
      <dgm:prSet presAssocID="{8FF1E2A8-BFF9-461C-84B1-0327DE4DB34D}" presName="root" presStyleCnt="0">
        <dgm:presLayoutVars>
          <dgm:dir/>
          <dgm:resizeHandles val="exact"/>
        </dgm:presLayoutVars>
      </dgm:prSet>
      <dgm:spPr/>
    </dgm:pt>
    <dgm:pt modelId="{C1470DC1-A71C-40FD-BF62-8336D045979A}" type="pres">
      <dgm:prSet presAssocID="{ED2F51D9-D6AC-43BB-9A98-1749793ED058}" presName="compNode" presStyleCnt="0"/>
      <dgm:spPr/>
    </dgm:pt>
    <dgm:pt modelId="{17FB47D2-5AAD-444F-BA30-9FF4DC1B2358}" type="pres">
      <dgm:prSet presAssocID="{ED2F51D9-D6AC-43BB-9A98-1749793ED058}" presName="bgRect" presStyleLbl="bgShp" presStyleIdx="0" presStyleCnt="5"/>
      <dgm:spPr/>
    </dgm:pt>
    <dgm:pt modelId="{87584284-1A88-427B-A325-C42AD9887496}" type="pres">
      <dgm:prSet presAssocID="{ED2F51D9-D6AC-43BB-9A98-1749793ED05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25FE58B0-AF48-40FB-A399-66A0AF1F52DF}" type="pres">
      <dgm:prSet presAssocID="{ED2F51D9-D6AC-43BB-9A98-1749793ED058}" presName="spaceRect" presStyleCnt="0"/>
      <dgm:spPr/>
    </dgm:pt>
    <dgm:pt modelId="{5D7415B2-7989-4C99-A4FE-87A6A4E3C80F}" type="pres">
      <dgm:prSet presAssocID="{ED2F51D9-D6AC-43BB-9A98-1749793ED058}" presName="parTx" presStyleLbl="revTx" presStyleIdx="0" presStyleCnt="7">
        <dgm:presLayoutVars>
          <dgm:chMax val="0"/>
          <dgm:chPref val="0"/>
        </dgm:presLayoutVars>
      </dgm:prSet>
      <dgm:spPr/>
    </dgm:pt>
    <dgm:pt modelId="{24086678-01D0-4F90-AFB7-41C87C5036C0}" type="pres">
      <dgm:prSet presAssocID="{6A8B1A2A-4788-4888-B138-3581055E92C0}" presName="sibTrans" presStyleCnt="0"/>
      <dgm:spPr/>
    </dgm:pt>
    <dgm:pt modelId="{A9EF8215-56E9-4216-BC2D-ACCCD3D216CE}" type="pres">
      <dgm:prSet presAssocID="{5B19802B-E04A-444A-AD07-7B072FDEB069}" presName="compNode" presStyleCnt="0"/>
      <dgm:spPr/>
    </dgm:pt>
    <dgm:pt modelId="{251317AC-49D7-492C-8131-60AFFAA9FA26}" type="pres">
      <dgm:prSet presAssocID="{5B19802B-E04A-444A-AD07-7B072FDEB069}" presName="bgRect" presStyleLbl="bgShp" presStyleIdx="1" presStyleCnt="5"/>
      <dgm:spPr/>
    </dgm:pt>
    <dgm:pt modelId="{9117A938-B0C6-4057-94DD-6E44786A5020}" type="pres">
      <dgm:prSet presAssocID="{5B19802B-E04A-444A-AD07-7B072FDEB0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549E1B29-6692-4602-9BE1-3BFFFA6D500F}" type="pres">
      <dgm:prSet presAssocID="{5B19802B-E04A-444A-AD07-7B072FDEB069}" presName="spaceRect" presStyleCnt="0"/>
      <dgm:spPr/>
    </dgm:pt>
    <dgm:pt modelId="{7B1CD3AC-53D5-4AAB-B759-203B05928011}" type="pres">
      <dgm:prSet presAssocID="{5B19802B-E04A-444A-AD07-7B072FDEB069}" presName="parTx" presStyleLbl="revTx" presStyleIdx="1" presStyleCnt="7">
        <dgm:presLayoutVars>
          <dgm:chMax val="0"/>
          <dgm:chPref val="0"/>
        </dgm:presLayoutVars>
      </dgm:prSet>
      <dgm:spPr/>
    </dgm:pt>
    <dgm:pt modelId="{D73184EB-1859-436F-BB92-EC2DDE299F6D}" type="pres">
      <dgm:prSet presAssocID="{5B19802B-E04A-444A-AD07-7B072FDEB069}" presName="desTx" presStyleLbl="revTx" presStyleIdx="2" presStyleCnt="7">
        <dgm:presLayoutVars/>
      </dgm:prSet>
      <dgm:spPr/>
    </dgm:pt>
    <dgm:pt modelId="{0F856F6B-1637-4FCB-AB48-9354E904A1DD}" type="pres">
      <dgm:prSet presAssocID="{07D3C3B1-99B8-4E27-ABCF-634AA02714D1}" presName="sibTrans" presStyleCnt="0"/>
      <dgm:spPr/>
    </dgm:pt>
    <dgm:pt modelId="{8B2D9623-E93C-453A-B066-F496EF202E26}" type="pres">
      <dgm:prSet presAssocID="{950C10F5-8889-432A-9D2F-906C0A2C5B7C}" presName="compNode" presStyleCnt="0"/>
      <dgm:spPr/>
    </dgm:pt>
    <dgm:pt modelId="{A4E7AE69-5F52-4121-8A69-9D3855A1D0EA}" type="pres">
      <dgm:prSet presAssocID="{950C10F5-8889-432A-9D2F-906C0A2C5B7C}" presName="bgRect" presStyleLbl="bgShp" presStyleIdx="2" presStyleCnt="5"/>
      <dgm:spPr/>
    </dgm:pt>
    <dgm:pt modelId="{94525AD5-D024-4C0D-B4AF-D2ABB4CC2B07}" type="pres">
      <dgm:prSet presAssocID="{950C10F5-8889-432A-9D2F-906C0A2C5B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D4DC13D-7924-482C-B2EB-55623ED11366}" type="pres">
      <dgm:prSet presAssocID="{950C10F5-8889-432A-9D2F-906C0A2C5B7C}" presName="spaceRect" presStyleCnt="0"/>
      <dgm:spPr/>
    </dgm:pt>
    <dgm:pt modelId="{DB132D39-6D59-4872-99C3-7E838F00061A}" type="pres">
      <dgm:prSet presAssocID="{950C10F5-8889-432A-9D2F-906C0A2C5B7C}" presName="parTx" presStyleLbl="revTx" presStyleIdx="3" presStyleCnt="7">
        <dgm:presLayoutVars>
          <dgm:chMax val="0"/>
          <dgm:chPref val="0"/>
        </dgm:presLayoutVars>
      </dgm:prSet>
      <dgm:spPr/>
    </dgm:pt>
    <dgm:pt modelId="{9770C9C9-725A-4772-9BE1-14D76403644F}" type="pres">
      <dgm:prSet presAssocID="{950C10F5-8889-432A-9D2F-906C0A2C5B7C}" presName="desTx" presStyleLbl="revTx" presStyleIdx="4" presStyleCnt="7" custScaleX="114165">
        <dgm:presLayoutVars/>
      </dgm:prSet>
      <dgm:spPr/>
    </dgm:pt>
    <dgm:pt modelId="{D5F3B7FE-578F-40FE-8BA3-8ACC8B10B4CE}" type="pres">
      <dgm:prSet presAssocID="{8AEC91D4-3A56-4F44-9BC0-FA79A8AA0E65}" presName="sibTrans" presStyleCnt="0"/>
      <dgm:spPr/>
    </dgm:pt>
    <dgm:pt modelId="{11AC1395-F031-4B47-AA68-849FBF8A2FF9}" type="pres">
      <dgm:prSet presAssocID="{D1D0F670-570E-4C79-8DD2-504179AAF58E}" presName="compNode" presStyleCnt="0"/>
      <dgm:spPr/>
    </dgm:pt>
    <dgm:pt modelId="{F5BE5206-F698-4FC3-8364-75C7B7064BCC}" type="pres">
      <dgm:prSet presAssocID="{D1D0F670-570E-4C79-8DD2-504179AAF58E}" presName="bgRect" presStyleLbl="bgShp" presStyleIdx="3" presStyleCnt="5"/>
      <dgm:spPr/>
    </dgm:pt>
    <dgm:pt modelId="{677DBCC0-943B-4237-BDDE-504E8F8A0972}" type="pres">
      <dgm:prSet presAssocID="{D1D0F670-570E-4C79-8DD2-504179AAF5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C27BBA5B-ECC5-4F57-B525-99279395187D}" type="pres">
      <dgm:prSet presAssocID="{D1D0F670-570E-4C79-8DD2-504179AAF58E}" presName="spaceRect" presStyleCnt="0"/>
      <dgm:spPr/>
    </dgm:pt>
    <dgm:pt modelId="{5A3FD736-5B69-4384-AF41-EFDF71788B3E}" type="pres">
      <dgm:prSet presAssocID="{D1D0F670-570E-4C79-8DD2-504179AAF58E}" presName="parTx" presStyleLbl="revTx" presStyleIdx="5" presStyleCnt="7">
        <dgm:presLayoutVars>
          <dgm:chMax val="0"/>
          <dgm:chPref val="0"/>
        </dgm:presLayoutVars>
      </dgm:prSet>
      <dgm:spPr/>
    </dgm:pt>
    <dgm:pt modelId="{DBB84D47-2256-4040-B577-1C69269453C5}" type="pres">
      <dgm:prSet presAssocID="{94C5DCA7-04B5-4B73-82AC-BA1D00D6707E}" presName="sibTrans" presStyleCnt="0"/>
      <dgm:spPr/>
    </dgm:pt>
    <dgm:pt modelId="{3BA15014-1C48-4B7A-BDB7-E5920E6D085D}" type="pres">
      <dgm:prSet presAssocID="{56D742AA-FCAF-4E53-A515-B330F83B0B25}" presName="compNode" presStyleCnt="0"/>
      <dgm:spPr/>
    </dgm:pt>
    <dgm:pt modelId="{24544680-FE9B-4076-9EEA-50E67E6CD8A9}" type="pres">
      <dgm:prSet presAssocID="{56D742AA-FCAF-4E53-A515-B330F83B0B25}" presName="bgRect" presStyleLbl="bgShp" presStyleIdx="4" presStyleCnt="5"/>
      <dgm:spPr/>
    </dgm:pt>
    <dgm:pt modelId="{EA1E0256-B0FD-468B-AA99-0D5AEDA291F6}" type="pres">
      <dgm:prSet presAssocID="{56D742AA-FCAF-4E53-A515-B330F83B0B2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9573798-AD75-43DC-8156-D4E8A0A131DA}" type="pres">
      <dgm:prSet presAssocID="{56D742AA-FCAF-4E53-A515-B330F83B0B25}" presName="spaceRect" presStyleCnt="0"/>
      <dgm:spPr/>
    </dgm:pt>
    <dgm:pt modelId="{D6F5D2D6-12C1-421B-B57A-7870D4429B3A}" type="pres">
      <dgm:prSet presAssocID="{56D742AA-FCAF-4E53-A515-B330F83B0B25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398443C-A13E-4DFA-944E-B9060A774B84}" type="presOf" srcId="{3FCE5D3D-9DA3-4C12-BD74-17228279B196}" destId="{9770C9C9-725A-4772-9BE1-14D76403644F}" srcOrd="0" destOrd="0" presId="urn:microsoft.com/office/officeart/2018/2/layout/IconVerticalSolidList"/>
    <dgm:cxn modelId="{27A3BA3D-54E9-4EB2-BB48-A0C4A3B6F8C9}" srcId="{8FF1E2A8-BFF9-461C-84B1-0327DE4DB34D}" destId="{D1D0F670-570E-4C79-8DD2-504179AAF58E}" srcOrd="3" destOrd="0" parTransId="{3C0EE4AF-F5D2-4EBB-A424-740D07AE3961}" sibTransId="{94C5DCA7-04B5-4B73-82AC-BA1D00D6707E}"/>
    <dgm:cxn modelId="{481CC05E-2CBC-4459-90B4-899D591DDE0E}" srcId="{950C10F5-8889-432A-9D2F-906C0A2C5B7C}" destId="{B8B6E0B3-6816-4187-BC1D-6129C8B7CE72}" srcOrd="1" destOrd="0" parTransId="{95592DE2-027D-46F1-A1E5-80929193149F}" sibTransId="{ACB52558-A74C-4C01-991B-82DCA240EEA3}"/>
    <dgm:cxn modelId="{9D03DE48-B3DD-4510-9C00-5CB6478E768D}" srcId="{5B19802B-E04A-444A-AD07-7B072FDEB069}" destId="{5A365CE5-7902-4D96-B974-278D740DD9BB}" srcOrd="1" destOrd="0" parTransId="{6DAFA9EB-6D80-4576-9CD5-009F60350AB4}" sibTransId="{C2E900E6-4FDE-466C-BB2B-CC8C5DE5D02E}"/>
    <dgm:cxn modelId="{CF553B75-F57E-4052-AE44-C058245E6B35}" srcId="{8FF1E2A8-BFF9-461C-84B1-0327DE4DB34D}" destId="{5B19802B-E04A-444A-AD07-7B072FDEB069}" srcOrd="1" destOrd="0" parTransId="{7C9BE25D-8F44-45CD-AEBD-2F6E0E443F1B}" sibTransId="{07D3C3B1-99B8-4E27-ABCF-634AA02714D1}"/>
    <dgm:cxn modelId="{0CE2C27E-7FFB-42A2-B113-845BF1AD9CF4}" srcId="{5B19802B-E04A-444A-AD07-7B072FDEB069}" destId="{5C253428-9F12-444B-A252-4EA59BCA3184}" srcOrd="0" destOrd="0" parTransId="{29F5FF11-B6DB-431D-9BAD-2285545862F9}" sibTransId="{60D20634-A1E7-458C-8451-FAD1BB5A871F}"/>
    <dgm:cxn modelId="{2AA7D683-C98D-461C-8061-B47576D818D5}" type="presOf" srcId="{5B19802B-E04A-444A-AD07-7B072FDEB069}" destId="{7B1CD3AC-53D5-4AAB-B759-203B05928011}" srcOrd="0" destOrd="0" presId="urn:microsoft.com/office/officeart/2018/2/layout/IconVerticalSolidList"/>
    <dgm:cxn modelId="{39BD118C-88BE-4B37-A8EE-0F70BECA9A67}" type="presOf" srcId="{5C253428-9F12-444B-A252-4EA59BCA3184}" destId="{D73184EB-1859-436F-BB92-EC2DDE299F6D}" srcOrd="0" destOrd="0" presId="urn:microsoft.com/office/officeart/2018/2/layout/IconVerticalSolidList"/>
    <dgm:cxn modelId="{2E7BA68F-A2AD-4157-B7CB-4E878C65DDBB}" type="presOf" srcId="{D1D0F670-570E-4C79-8DD2-504179AAF58E}" destId="{5A3FD736-5B69-4384-AF41-EFDF71788B3E}" srcOrd="0" destOrd="0" presId="urn:microsoft.com/office/officeart/2018/2/layout/IconVerticalSolidList"/>
    <dgm:cxn modelId="{B8F5069A-C815-4A65-80E2-472268ABE117}" type="presOf" srcId="{B8B6E0B3-6816-4187-BC1D-6129C8B7CE72}" destId="{9770C9C9-725A-4772-9BE1-14D76403644F}" srcOrd="0" destOrd="1" presId="urn:microsoft.com/office/officeart/2018/2/layout/IconVerticalSolidList"/>
    <dgm:cxn modelId="{4205969E-11AD-4198-B829-5939E2B2AF51}" srcId="{8FF1E2A8-BFF9-461C-84B1-0327DE4DB34D}" destId="{950C10F5-8889-432A-9D2F-906C0A2C5B7C}" srcOrd="2" destOrd="0" parTransId="{BDBEFF31-E578-4EC0-B9F1-025EEAF62A11}" sibTransId="{8AEC91D4-3A56-4F44-9BC0-FA79A8AA0E65}"/>
    <dgm:cxn modelId="{A391019F-52AA-4375-B8EF-466813F48956}" type="presOf" srcId="{5A365CE5-7902-4D96-B974-278D740DD9BB}" destId="{D73184EB-1859-436F-BB92-EC2DDE299F6D}" srcOrd="0" destOrd="1" presId="urn:microsoft.com/office/officeart/2018/2/layout/IconVerticalSolidList"/>
    <dgm:cxn modelId="{63FAB8A0-30BF-443C-A10B-D345360F8A90}" srcId="{8FF1E2A8-BFF9-461C-84B1-0327DE4DB34D}" destId="{ED2F51D9-D6AC-43BB-9A98-1749793ED058}" srcOrd="0" destOrd="0" parTransId="{1D9735DF-218E-46A5-A781-0EAD6B887AF7}" sibTransId="{6A8B1A2A-4788-4888-B138-3581055E92C0}"/>
    <dgm:cxn modelId="{213443B0-E7C5-401C-A48E-13516E7D111F}" type="presOf" srcId="{ED2F51D9-D6AC-43BB-9A98-1749793ED058}" destId="{5D7415B2-7989-4C99-A4FE-87A6A4E3C80F}" srcOrd="0" destOrd="0" presId="urn:microsoft.com/office/officeart/2018/2/layout/IconVerticalSolidList"/>
    <dgm:cxn modelId="{2C19B9C3-E4FB-4AA0-8A10-A463267C4B75}" srcId="{950C10F5-8889-432A-9D2F-906C0A2C5B7C}" destId="{3FCE5D3D-9DA3-4C12-BD74-17228279B196}" srcOrd="0" destOrd="0" parTransId="{F3360A56-C8E5-45CD-9DD6-D928D96D6789}" sibTransId="{6581C4FD-1DDA-4F5E-B471-E7DFD9D72A73}"/>
    <dgm:cxn modelId="{834420CE-13C7-4244-B367-A97F30737FA5}" type="presOf" srcId="{8FF1E2A8-BFF9-461C-84B1-0327DE4DB34D}" destId="{ED7B928A-E332-4022-83D8-8D01E592F3D6}" srcOrd="0" destOrd="0" presId="urn:microsoft.com/office/officeart/2018/2/layout/IconVerticalSolidList"/>
    <dgm:cxn modelId="{A7B743D9-7BBE-4A09-B45C-948C44F5B433}" type="presOf" srcId="{56D742AA-FCAF-4E53-A515-B330F83B0B25}" destId="{D6F5D2D6-12C1-421B-B57A-7870D4429B3A}" srcOrd="0" destOrd="0" presId="urn:microsoft.com/office/officeart/2018/2/layout/IconVerticalSolidList"/>
    <dgm:cxn modelId="{5AA010E5-6620-44EC-B030-E1F7A7E1C55A}" type="presOf" srcId="{950C10F5-8889-432A-9D2F-906C0A2C5B7C}" destId="{DB132D39-6D59-4872-99C3-7E838F00061A}" srcOrd="0" destOrd="0" presId="urn:microsoft.com/office/officeart/2018/2/layout/IconVerticalSolidList"/>
    <dgm:cxn modelId="{D6DCF1F4-EE0F-4C3C-BD2F-8A52DB826AA8}" srcId="{8FF1E2A8-BFF9-461C-84B1-0327DE4DB34D}" destId="{56D742AA-FCAF-4E53-A515-B330F83B0B25}" srcOrd="4" destOrd="0" parTransId="{FD68C2F9-FD15-4D62-A4A3-C7364F2DA524}" sibTransId="{9B0D1009-36C6-42D5-BD72-6AF543182FBD}"/>
    <dgm:cxn modelId="{A17D3645-BBD3-4591-9551-DE8CEB7CEF27}" type="presParOf" srcId="{ED7B928A-E332-4022-83D8-8D01E592F3D6}" destId="{C1470DC1-A71C-40FD-BF62-8336D045979A}" srcOrd="0" destOrd="0" presId="urn:microsoft.com/office/officeart/2018/2/layout/IconVerticalSolidList"/>
    <dgm:cxn modelId="{140E697C-FF78-4AA4-9873-1BB194ED92BB}" type="presParOf" srcId="{C1470DC1-A71C-40FD-BF62-8336D045979A}" destId="{17FB47D2-5AAD-444F-BA30-9FF4DC1B2358}" srcOrd="0" destOrd="0" presId="urn:microsoft.com/office/officeart/2018/2/layout/IconVerticalSolidList"/>
    <dgm:cxn modelId="{FE6CFEDC-A9CE-4576-AD2D-E4E1705C5041}" type="presParOf" srcId="{C1470DC1-A71C-40FD-BF62-8336D045979A}" destId="{87584284-1A88-427B-A325-C42AD9887496}" srcOrd="1" destOrd="0" presId="urn:microsoft.com/office/officeart/2018/2/layout/IconVerticalSolidList"/>
    <dgm:cxn modelId="{D7531BFF-6DEF-4ABF-BAD9-0374F33550D2}" type="presParOf" srcId="{C1470DC1-A71C-40FD-BF62-8336D045979A}" destId="{25FE58B0-AF48-40FB-A399-66A0AF1F52DF}" srcOrd="2" destOrd="0" presId="urn:microsoft.com/office/officeart/2018/2/layout/IconVerticalSolidList"/>
    <dgm:cxn modelId="{25A31A7C-4B79-4137-9827-867FAD26DD69}" type="presParOf" srcId="{C1470DC1-A71C-40FD-BF62-8336D045979A}" destId="{5D7415B2-7989-4C99-A4FE-87A6A4E3C80F}" srcOrd="3" destOrd="0" presId="urn:microsoft.com/office/officeart/2018/2/layout/IconVerticalSolidList"/>
    <dgm:cxn modelId="{04481AB1-6333-4125-9AC8-37399B19AF16}" type="presParOf" srcId="{ED7B928A-E332-4022-83D8-8D01E592F3D6}" destId="{24086678-01D0-4F90-AFB7-41C87C5036C0}" srcOrd="1" destOrd="0" presId="urn:microsoft.com/office/officeart/2018/2/layout/IconVerticalSolidList"/>
    <dgm:cxn modelId="{C1A142BF-B7C8-45E9-932F-5E82E7435273}" type="presParOf" srcId="{ED7B928A-E332-4022-83D8-8D01E592F3D6}" destId="{A9EF8215-56E9-4216-BC2D-ACCCD3D216CE}" srcOrd="2" destOrd="0" presId="urn:microsoft.com/office/officeart/2018/2/layout/IconVerticalSolidList"/>
    <dgm:cxn modelId="{A2A06C5D-77FB-4C0F-8614-DD8B7F8F3017}" type="presParOf" srcId="{A9EF8215-56E9-4216-BC2D-ACCCD3D216CE}" destId="{251317AC-49D7-492C-8131-60AFFAA9FA26}" srcOrd="0" destOrd="0" presId="urn:microsoft.com/office/officeart/2018/2/layout/IconVerticalSolidList"/>
    <dgm:cxn modelId="{328ED14B-F17D-4BE1-82B4-7EE350FC353D}" type="presParOf" srcId="{A9EF8215-56E9-4216-BC2D-ACCCD3D216CE}" destId="{9117A938-B0C6-4057-94DD-6E44786A5020}" srcOrd="1" destOrd="0" presId="urn:microsoft.com/office/officeart/2018/2/layout/IconVerticalSolidList"/>
    <dgm:cxn modelId="{34500B11-1BF9-4DE6-81C2-364BD7F63096}" type="presParOf" srcId="{A9EF8215-56E9-4216-BC2D-ACCCD3D216CE}" destId="{549E1B29-6692-4602-9BE1-3BFFFA6D500F}" srcOrd="2" destOrd="0" presId="urn:microsoft.com/office/officeart/2018/2/layout/IconVerticalSolidList"/>
    <dgm:cxn modelId="{30DFFF59-44FA-4634-AADB-2691BBADD709}" type="presParOf" srcId="{A9EF8215-56E9-4216-BC2D-ACCCD3D216CE}" destId="{7B1CD3AC-53D5-4AAB-B759-203B05928011}" srcOrd="3" destOrd="0" presId="urn:microsoft.com/office/officeart/2018/2/layout/IconVerticalSolidList"/>
    <dgm:cxn modelId="{817E68B7-12F6-40F5-A9E7-8004F9F4E989}" type="presParOf" srcId="{A9EF8215-56E9-4216-BC2D-ACCCD3D216CE}" destId="{D73184EB-1859-436F-BB92-EC2DDE299F6D}" srcOrd="4" destOrd="0" presId="urn:microsoft.com/office/officeart/2018/2/layout/IconVerticalSolidList"/>
    <dgm:cxn modelId="{5581C256-3161-4736-AD6E-F32C3E7E6D44}" type="presParOf" srcId="{ED7B928A-E332-4022-83D8-8D01E592F3D6}" destId="{0F856F6B-1637-4FCB-AB48-9354E904A1DD}" srcOrd="3" destOrd="0" presId="urn:microsoft.com/office/officeart/2018/2/layout/IconVerticalSolidList"/>
    <dgm:cxn modelId="{5CABE213-2EB6-4377-9B06-1EC0FF54220F}" type="presParOf" srcId="{ED7B928A-E332-4022-83D8-8D01E592F3D6}" destId="{8B2D9623-E93C-453A-B066-F496EF202E26}" srcOrd="4" destOrd="0" presId="urn:microsoft.com/office/officeart/2018/2/layout/IconVerticalSolidList"/>
    <dgm:cxn modelId="{844574CB-B8FE-4CB6-99E9-952BFC001DCF}" type="presParOf" srcId="{8B2D9623-E93C-453A-B066-F496EF202E26}" destId="{A4E7AE69-5F52-4121-8A69-9D3855A1D0EA}" srcOrd="0" destOrd="0" presId="urn:microsoft.com/office/officeart/2018/2/layout/IconVerticalSolidList"/>
    <dgm:cxn modelId="{4322C54C-2029-4005-B330-9F1CDFD76DA1}" type="presParOf" srcId="{8B2D9623-E93C-453A-B066-F496EF202E26}" destId="{94525AD5-D024-4C0D-B4AF-D2ABB4CC2B07}" srcOrd="1" destOrd="0" presId="urn:microsoft.com/office/officeart/2018/2/layout/IconVerticalSolidList"/>
    <dgm:cxn modelId="{C0A43362-7794-4E6F-BB34-8EF186D8BB43}" type="presParOf" srcId="{8B2D9623-E93C-453A-B066-F496EF202E26}" destId="{6D4DC13D-7924-482C-B2EB-55623ED11366}" srcOrd="2" destOrd="0" presId="urn:microsoft.com/office/officeart/2018/2/layout/IconVerticalSolidList"/>
    <dgm:cxn modelId="{69987155-FE63-473C-A6EC-5471710DC183}" type="presParOf" srcId="{8B2D9623-E93C-453A-B066-F496EF202E26}" destId="{DB132D39-6D59-4872-99C3-7E838F00061A}" srcOrd="3" destOrd="0" presId="urn:microsoft.com/office/officeart/2018/2/layout/IconVerticalSolidList"/>
    <dgm:cxn modelId="{22AE717C-FFBC-486E-818C-BA37DB5A164F}" type="presParOf" srcId="{8B2D9623-E93C-453A-B066-F496EF202E26}" destId="{9770C9C9-725A-4772-9BE1-14D76403644F}" srcOrd="4" destOrd="0" presId="urn:microsoft.com/office/officeart/2018/2/layout/IconVerticalSolidList"/>
    <dgm:cxn modelId="{989507A1-1685-4A4A-B7C2-852B38D94891}" type="presParOf" srcId="{ED7B928A-E332-4022-83D8-8D01E592F3D6}" destId="{D5F3B7FE-578F-40FE-8BA3-8ACC8B10B4CE}" srcOrd="5" destOrd="0" presId="urn:microsoft.com/office/officeart/2018/2/layout/IconVerticalSolidList"/>
    <dgm:cxn modelId="{8E4C20D4-6047-4C00-9FE2-C426FDB74DD9}" type="presParOf" srcId="{ED7B928A-E332-4022-83D8-8D01E592F3D6}" destId="{11AC1395-F031-4B47-AA68-849FBF8A2FF9}" srcOrd="6" destOrd="0" presId="urn:microsoft.com/office/officeart/2018/2/layout/IconVerticalSolidList"/>
    <dgm:cxn modelId="{F5576EEE-DB5C-4FCF-9E1F-B4B2E2EC51A9}" type="presParOf" srcId="{11AC1395-F031-4B47-AA68-849FBF8A2FF9}" destId="{F5BE5206-F698-4FC3-8364-75C7B7064BCC}" srcOrd="0" destOrd="0" presId="urn:microsoft.com/office/officeart/2018/2/layout/IconVerticalSolidList"/>
    <dgm:cxn modelId="{45820939-D3B4-4498-B91B-4CE67575BFE3}" type="presParOf" srcId="{11AC1395-F031-4B47-AA68-849FBF8A2FF9}" destId="{677DBCC0-943B-4237-BDDE-504E8F8A0972}" srcOrd="1" destOrd="0" presId="urn:microsoft.com/office/officeart/2018/2/layout/IconVerticalSolidList"/>
    <dgm:cxn modelId="{ACEED70B-F434-4CD7-AB15-4B33FDB957C6}" type="presParOf" srcId="{11AC1395-F031-4B47-AA68-849FBF8A2FF9}" destId="{C27BBA5B-ECC5-4F57-B525-99279395187D}" srcOrd="2" destOrd="0" presId="urn:microsoft.com/office/officeart/2018/2/layout/IconVerticalSolidList"/>
    <dgm:cxn modelId="{70F9D471-57F4-4E7B-B31B-11DBDFD3EF46}" type="presParOf" srcId="{11AC1395-F031-4B47-AA68-849FBF8A2FF9}" destId="{5A3FD736-5B69-4384-AF41-EFDF71788B3E}" srcOrd="3" destOrd="0" presId="urn:microsoft.com/office/officeart/2018/2/layout/IconVerticalSolidList"/>
    <dgm:cxn modelId="{D47C59F4-FC29-49CE-AAC1-EFE06697A5FE}" type="presParOf" srcId="{ED7B928A-E332-4022-83D8-8D01E592F3D6}" destId="{DBB84D47-2256-4040-B577-1C69269453C5}" srcOrd="7" destOrd="0" presId="urn:microsoft.com/office/officeart/2018/2/layout/IconVerticalSolidList"/>
    <dgm:cxn modelId="{4DB92CC3-972A-488D-9181-4AE95B6039C1}" type="presParOf" srcId="{ED7B928A-E332-4022-83D8-8D01E592F3D6}" destId="{3BA15014-1C48-4B7A-BDB7-E5920E6D085D}" srcOrd="8" destOrd="0" presId="urn:microsoft.com/office/officeart/2018/2/layout/IconVerticalSolidList"/>
    <dgm:cxn modelId="{DD4BA524-3A4C-411B-9E20-4DF05ADC3783}" type="presParOf" srcId="{3BA15014-1C48-4B7A-BDB7-E5920E6D085D}" destId="{24544680-FE9B-4076-9EEA-50E67E6CD8A9}" srcOrd="0" destOrd="0" presId="urn:microsoft.com/office/officeart/2018/2/layout/IconVerticalSolidList"/>
    <dgm:cxn modelId="{03565D09-CB96-4102-BC3B-E25B58546361}" type="presParOf" srcId="{3BA15014-1C48-4B7A-BDB7-E5920E6D085D}" destId="{EA1E0256-B0FD-468B-AA99-0D5AEDA291F6}" srcOrd="1" destOrd="0" presId="urn:microsoft.com/office/officeart/2018/2/layout/IconVerticalSolidList"/>
    <dgm:cxn modelId="{03D6DAE6-B507-417B-8695-DA561114549C}" type="presParOf" srcId="{3BA15014-1C48-4B7A-BDB7-E5920E6D085D}" destId="{99573798-AD75-43DC-8156-D4E8A0A131DA}" srcOrd="2" destOrd="0" presId="urn:microsoft.com/office/officeart/2018/2/layout/IconVerticalSolidList"/>
    <dgm:cxn modelId="{A07401F1-3F9D-47C2-9E1E-3364AF8DB25E}" type="presParOf" srcId="{3BA15014-1C48-4B7A-BDB7-E5920E6D085D}" destId="{D6F5D2D6-12C1-421B-B57A-7870D4429B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E345E8-D1F4-4F9F-981D-4B84CC3C0E3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44EAABF-C3EB-4296-89BF-805F28D523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English keywords frequently where other use different punctuation symbols</a:t>
          </a:r>
        </a:p>
      </dgm:t>
    </dgm:pt>
    <dgm:pt modelId="{6B0FE313-677E-4D18-8A12-B5019662156F}" type="parTrans" cxnId="{56F197E6-FE3E-42FC-B6AF-50A750DBB0D1}">
      <dgm:prSet/>
      <dgm:spPr/>
      <dgm:t>
        <a:bodyPr/>
        <a:lstStyle/>
        <a:p>
          <a:endParaRPr lang="en-US"/>
        </a:p>
      </dgm:t>
    </dgm:pt>
    <dgm:pt modelId="{0ED3AEDF-34CE-4498-A882-F482A9261BDD}" type="sibTrans" cxnId="{56F197E6-FE3E-42FC-B6AF-50A750DBB0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DCDC14-3383-43B2-925E-D08C14AE36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Fewer Syntactical Constructions</a:t>
          </a:r>
        </a:p>
      </dgm:t>
    </dgm:pt>
    <dgm:pt modelId="{166B5978-F29E-462B-8AAA-36BB220F2AD5}" type="parTrans" cxnId="{EE28BA95-79E8-41E9-916D-42EE1AD47FB7}">
      <dgm:prSet/>
      <dgm:spPr/>
      <dgm:t>
        <a:bodyPr/>
        <a:lstStyle/>
        <a:p>
          <a:endParaRPr lang="en-US"/>
        </a:p>
      </dgm:t>
    </dgm:pt>
    <dgm:pt modelId="{A4A10A59-4615-4503-8176-EF8AFAAA4587}" type="sibTrans" cxnId="{EE28BA95-79E8-41E9-916D-42EE1AD47F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602BEA-0DE4-4757-8A03-B0F7E9835B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Automatic Garbage Collection</a:t>
          </a:r>
        </a:p>
      </dgm:t>
    </dgm:pt>
    <dgm:pt modelId="{FA6449D1-3011-4293-B03E-1C5A6D2F22F1}" type="parTrans" cxnId="{1B7EA85C-72C8-4E3C-86BB-30F521A353A5}">
      <dgm:prSet/>
      <dgm:spPr/>
      <dgm:t>
        <a:bodyPr/>
        <a:lstStyle/>
        <a:p>
          <a:endParaRPr lang="en-US"/>
        </a:p>
      </dgm:t>
    </dgm:pt>
    <dgm:pt modelId="{A50FEA76-E550-4EE0-ACDC-9E8B7EF0A9D1}" type="sibTrans" cxnId="{1B7EA85C-72C8-4E3C-86BB-30F521A353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FBD6A4-91AA-4BBC-B651-8DA90AC653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integration with other programming languages</a:t>
          </a:r>
        </a:p>
      </dgm:t>
    </dgm:pt>
    <dgm:pt modelId="{A4359F49-7EA2-48A9-BA9B-178E4F63F8A2}" type="parTrans" cxnId="{91317B0C-6D3B-4F0C-9B1F-0744EE9BD78E}">
      <dgm:prSet/>
      <dgm:spPr/>
      <dgm:t>
        <a:bodyPr/>
        <a:lstStyle/>
        <a:p>
          <a:endParaRPr lang="en-US"/>
        </a:p>
      </dgm:t>
    </dgm:pt>
    <dgm:pt modelId="{C5A38556-B934-432E-97F7-F569943878A5}" type="sibTrans" cxnId="{91317B0C-6D3B-4F0C-9B1F-0744EE9BD78E}">
      <dgm:prSet/>
      <dgm:spPr/>
      <dgm:t>
        <a:bodyPr/>
        <a:lstStyle/>
        <a:p>
          <a:endParaRPr lang="en-US"/>
        </a:p>
      </dgm:t>
    </dgm:pt>
    <dgm:pt modelId="{C2438A16-99CB-4B0C-A57A-6892CEA4A61C}" type="pres">
      <dgm:prSet presAssocID="{57E345E8-D1F4-4F9F-981D-4B84CC3C0E3F}" presName="root" presStyleCnt="0">
        <dgm:presLayoutVars>
          <dgm:dir/>
          <dgm:resizeHandles val="exact"/>
        </dgm:presLayoutVars>
      </dgm:prSet>
      <dgm:spPr/>
    </dgm:pt>
    <dgm:pt modelId="{8B5D7C4D-7336-45B9-A3AE-1A7783340FA5}" type="pres">
      <dgm:prSet presAssocID="{57E345E8-D1F4-4F9F-981D-4B84CC3C0E3F}" presName="container" presStyleCnt="0">
        <dgm:presLayoutVars>
          <dgm:dir/>
          <dgm:resizeHandles val="exact"/>
        </dgm:presLayoutVars>
      </dgm:prSet>
      <dgm:spPr/>
    </dgm:pt>
    <dgm:pt modelId="{2E0F4C64-9861-42B2-9703-2AD6378BE7CA}" type="pres">
      <dgm:prSet presAssocID="{A44EAABF-C3EB-4296-89BF-805F28D523D3}" presName="compNode" presStyleCnt="0"/>
      <dgm:spPr/>
    </dgm:pt>
    <dgm:pt modelId="{476220C1-1854-4B78-B936-69F2A02E1876}" type="pres">
      <dgm:prSet presAssocID="{A44EAABF-C3EB-4296-89BF-805F28D523D3}" presName="iconBgRect" presStyleLbl="bgShp" presStyleIdx="0" presStyleCnt="4"/>
      <dgm:spPr/>
    </dgm:pt>
    <dgm:pt modelId="{D662704C-7E79-4FD5-B7D1-D496A31AE617}" type="pres">
      <dgm:prSet presAssocID="{A44EAABF-C3EB-4296-89BF-805F28D523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3939E7F-21F0-434E-AC00-048A95DAF757}" type="pres">
      <dgm:prSet presAssocID="{A44EAABF-C3EB-4296-89BF-805F28D523D3}" presName="spaceRect" presStyleCnt="0"/>
      <dgm:spPr/>
    </dgm:pt>
    <dgm:pt modelId="{F47078D6-B4F5-4E80-B177-F85B1304E333}" type="pres">
      <dgm:prSet presAssocID="{A44EAABF-C3EB-4296-89BF-805F28D523D3}" presName="textRect" presStyleLbl="revTx" presStyleIdx="0" presStyleCnt="4">
        <dgm:presLayoutVars>
          <dgm:chMax val="1"/>
          <dgm:chPref val="1"/>
        </dgm:presLayoutVars>
      </dgm:prSet>
      <dgm:spPr/>
    </dgm:pt>
    <dgm:pt modelId="{D4E94AAE-B240-442A-B75F-160A21F395FF}" type="pres">
      <dgm:prSet presAssocID="{0ED3AEDF-34CE-4498-A882-F482A9261BDD}" presName="sibTrans" presStyleLbl="sibTrans2D1" presStyleIdx="0" presStyleCnt="0"/>
      <dgm:spPr/>
    </dgm:pt>
    <dgm:pt modelId="{53051B04-E157-4319-881F-083D1D55B818}" type="pres">
      <dgm:prSet presAssocID="{3ADCDC14-3383-43B2-925E-D08C14AE366E}" presName="compNode" presStyleCnt="0"/>
      <dgm:spPr/>
    </dgm:pt>
    <dgm:pt modelId="{3D1A71B0-B4FA-442B-B3ED-98061227DF94}" type="pres">
      <dgm:prSet presAssocID="{3ADCDC14-3383-43B2-925E-D08C14AE366E}" presName="iconBgRect" presStyleLbl="bgShp" presStyleIdx="1" presStyleCnt="4"/>
      <dgm:spPr/>
    </dgm:pt>
    <dgm:pt modelId="{69F62005-5D13-493D-8977-5BA9F474AD0A}" type="pres">
      <dgm:prSet presAssocID="{3ADCDC14-3383-43B2-925E-D08C14AE36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22CBEA1-1C3D-4E87-8A70-7A0A4056A934}" type="pres">
      <dgm:prSet presAssocID="{3ADCDC14-3383-43B2-925E-D08C14AE366E}" presName="spaceRect" presStyleCnt="0"/>
      <dgm:spPr/>
    </dgm:pt>
    <dgm:pt modelId="{EDA558DF-8A05-483D-854E-93237C8FE6B3}" type="pres">
      <dgm:prSet presAssocID="{3ADCDC14-3383-43B2-925E-D08C14AE366E}" presName="textRect" presStyleLbl="revTx" presStyleIdx="1" presStyleCnt="4">
        <dgm:presLayoutVars>
          <dgm:chMax val="1"/>
          <dgm:chPref val="1"/>
        </dgm:presLayoutVars>
      </dgm:prSet>
      <dgm:spPr/>
    </dgm:pt>
    <dgm:pt modelId="{B2D46A8D-76AD-40F9-8188-8CABBC35DB2C}" type="pres">
      <dgm:prSet presAssocID="{A4A10A59-4615-4503-8176-EF8AFAAA4587}" presName="sibTrans" presStyleLbl="sibTrans2D1" presStyleIdx="0" presStyleCnt="0"/>
      <dgm:spPr/>
    </dgm:pt>
    <dgm:pt modelId="{40AA6618-B6C9-4510-B2B7-A29732C37FCC}" type="pres">
      <dgm:prSet presAssocID="{F4602BEA-0DE4-4757-8A03-B0F7E9835BB8}" presName="compNode" presStyleCnt="0"/>
      <dgm:spPr/>
    </dgm:pt>
    <dgm:pt modelId="{522B7C66-72F9-4CAA-9F99-D2B0341BAF02}" type="pres">
      <dgm:prSet presAssocID="{F4602BEA-0DE4-4757-8A03-B0F7E9835BB8}" presName="iconBgRect" presStyleLbl="bgShp" presStyleIdx="2" presStyleCnt="4"/>
      <dgm:spPr/>
    </dgm:pt>
    <dgm:pt modelId="{A6D4E689-11AB-4A5E-8B4E-ACD87E777D9C}" type="pres">
      <dgm:prSet presAssocID="{F4602BEA-0DE4-4757-8A03-B0F7E9835B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B4BBE47A-0742-4629-9BB9-1A38AA2FD51D}" type="pres">
      <dgm:prSet presAssocID="{F4602BEA-0DE4-4757-8A03-B0F7E9835BB8}" presName="spaceRect" presStyleCnt="0"/>
      <dgm:spPr/>
    </dgm:pt>
    <dgm:pt modelId="{9039FD84-36E5-4096-B923-432053F94EE9}" type="pres">
      <dgm:prSet presAssocID="{F4602BEA-0DE4-4757-8A03-B0F7E9835BB8}" presName="textRect" presStyleLbl="revTx" presStyleIdx="2" presStyleCnt="4">
        <dgm:presLayoutVars>
          <dgm:chMax val="1"/>
          <dgm:chPref val="1"/>
        </dgm:presLayoutVars>
      </dgm:prSet>
      <dgm:spPr/>
    </dgm:pt>
    <dgm:pt modelId="{6BC0DA76-4ED4-40AF-A40C-8F7DEBC4FE6B}" type="pres">
      <dgm:prSet presAssocID="{A50FEA76-E550-4EE0-ACDC-9E8B7EF0A9D1}" presName="sibTrans" presStyleLbl="sibTrans2D1" presStyleIdx="0" presStyleCnt="0"/>
      <dgm:spPr/>
    </dgm:pt>
    <dgm:pt modelId="{60458CFA-C827-4EF3-A51F-5DFB58DC8A40}" type="pres">
      <dgm:prSet presAssocID="{E6FBD6A4-91AA-4BBC-B651-8DA90AC6539D}" presName="compNode" presStyleCnt="0"/>
      <dgm:spPr/>
    </dgm:pt>
    <dgm:pt modelId="{F0F15952-2294-4631-B9E8-88D77A4D4AE7}" type="pres">
      <dgm:prSet presAssocID="{E6FBD6A4-91AA-4BBC-B651-8DA90AC6539D}" presName="iconBgRect" presStyleLbl="bgShp" presStyleIdx="3" presStyleCnt="4"/>
      <dgm:spPr/>
    </dgm:pt>
    <dgm:pt modelId="{E43FFE97-0A1F-406D-B8D6-54741720D007}" type="pres">
      <dgm:prSet presAssocID="{E6FBD6A4-91AA-4BBC-B651-8DA90AC653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BBEC47D-2749-4960-9ECD-7AEB0C1DCCFE}" type="pres">
      <dgm:prSet presAssocID="{E6FBD6A4-91AA-4BBC-B651-8DA90AC6539D}" presName="spaceRect" presStyleCnt="0"/>
      <dgm:spPr/>
    </dgm:pt>
    <dgm:pt modelId="{CF3414A7-4236-4E83-8286-944DC6308BF1}" type="pres">
      <dgm:prSet presAssocID="{E6FBD6A4-91AA-4BBC-B651-8DA90AC6539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6EE2105-D659-4EB3-96EC-A7C95618459B}" type="presOf" srcId="{57E345E8-D1F4-4F9F-981D-4B84CC3C0E3F}" destId="{C2438A16-99CB-4B0C-A57A-6892CEA4A61C}" srcOrd="0" destOrd="0" presId="urn:microsoft.com/office/officeart/2018/2/layout/IconCircleList"/>
    <dgm:cxn modelId="{91317B0C-6D3B-4F0C-9B1F-0744EE9BD78E}" srcId="{57E345E8-D1F4-4F9F-981D-4B84CC3C0E3F}" destId="{E6FBD6A4-91AA-4BBC-B651-8DA90AC6539D}" srcOrd="3" destOrd="0" parTransId="{A4359F49-7EA2-48A9-BA9B-178E4F63F8A2}" sibTransId="{C5A38556-B934-432E-97F7-F569943878A5}"/>
    <dgm:cxn modelId="{81E8BF1E-F6D6-45B9-96DC-11F3C224A849}" type="presOf" srcId="{3ADCDC14-3383-43B2-925E-D08C14AE366E}" destId="{EDA558DF-8A05-483D-854E-93237C8FE6B3}" srcOrd="0" destOrd="0" presId="urn:microsoft.com/office/officeart/2018/2/layout/IconCircleList"/>
    <dgm:cxn modelId="{1B7EA85C-72C8-4E3C-86BB-30F521A353A5}" srcId="{57E345E8-D1F4-4F9F-981D-4B84CC3C0E3F}" destId="{F4602BEA-0DE4-4757-8A03-B0F7E9835BB8}" srcOrd="2" destOrd="0" parTransId="{FA6449D1-3011-4293-B03E-1C5A6D2F22F1}" sibTransId="{A50FEA76-E550-4EE0-ACDC-9E8B7EF0A9D1}"/>
    <dgm:cxn modelId="{F339954C-3C9B-4B90-BC09-791EB359092E}" type="presOf" srcId="{A4A10A59-4615-4503-8176-EF8AFAAA4587}" destId="{B2D46A8D-76AD-40F9-8188-8CABBC35DB2C}" srcOrd="0" destOrd="0" presId="urn:microsoft.com/office/officeart/2018/2/layout/IconCircleList"/>
    <dgm:cxn modelId="{5CBD2E84-3A7F-48A5-B0F0-ABC6184E294B}" type="presOf" srcId="{E6FBD6A4-91AA-4BBC-B651-8DA90AC6539D}" destId="{CF3414A7-4236-4E83-8286-944DC6308BF1}" srcOrd="0" destOrd="0" presId="urn:microsoft.com/office/officeart/2018/2/layout/IconCircleList"/>
    <dgm:cxn modelId="{EE28BA95-79E8-41E9-916D-42EE1AD47FB7}" srcId="{57E345E8-D1F4-4F9F-981D-4B84CC3C0E3F}" destId="{3ADCDC14-3383-43B2-925E-D08C14AE366E}" srcOrd="1" destOrd="0" parTransId="{166B5978-F29E-462B-8AAA-36BB220F2AD5}" sibTransId="{A4A10A59-4615-4503-8176-EF8AFAAA4587}"/>
    <dgm:cxn modelId="{6D3E4FBC-4D78-4380-9CD5-FE1E85D00F5F}" type="presOf" srcId="{A50FEA76-E550-4EE0-ACDC-9E8B7EF0A9D1}" destId="{6BC0DA76-4ED4-40AF-A40C-8F7DEBC4FE6B}" srcOrd="0" destOrd="0" presId="urn:microsoft.com/office/officeart/2018/2/layout/IconCircleList"/>
    <dgm:cxn modelId="{ED0914D4-2308-4319-8C0C-78D44E46728F}" type="presOf" srcId="{A44EAABF-C3EB-4296-89BF-805F28D523D3}" destId="{F47078D6-B4F5-4E80-B177-F85B1304E333}" srcOrd="0" destOrd="0" presId="urn:microsoft.com/office/officeart/2018/2/layout/IconCircleList"/>
    <dgm:cxn modelId="{56F197E6-FE3E-42FC-B6AF-50A750DBB0D1}" srcId="{57E345E8-D1F4-4F9F-981D-4B84CC3C0E3F}" destId="{A44EAABF-C3EB-4296-89BF-805F28D523D3}" srcOrd="0" destOrd="0" parTransId="{6B0FE313-677E-4D18-8A12-B5019662156F}" sibTransId="{0ED3AEDF-34CE-4498-A882-F482A9261BDD}"/>
    <dgm:cxn modelId="{D26BC2ED-8BD6-4155-903A-29E787DD19ED}" type="presOf" srcId="{0ED3AEDF-34CE-4498-A882-F482A9261BDD}" destId="{D4E94AAE-B240-442A-B75F-160A21F395FF}" srcOrd="0" destOrd="0" presId="urn:microsoft.com/office/officeart/2018/2/layout/IconCircleList"/>
    <dgm:cxn modelId="{3D7A8CFE-ABC2-43DD-BE8C-A1EB74C9E08B}" type="presOf" srcId="{F4602BEA-0DE4-4757-8A03-B0F7E9835BB8}" destId="{9039FD84-36E5-4096-B923-432053F94EE9}" srcOrd="0" destOrd="0" presId="urn:microsoft.com/office/officeart/2018/2/layout/IconCircleList"/>
    <dgm:cxn modelId="{0932F5F0-31D4-44BA-BAD5-1DC9111DD8C9}" type="presParOf" srcId="{C2438A16-99CB-4B0C-A57A-6892CEA4A61C}" destId="{8B5D7C4D-7336-45B9-A3AE-1A7783340FA5}" srcOrd="0" destOrd="0" presId="urn:microsoft.com/office/officeart/2018/2/layout/IconCircleList"/>
    <dgm:cxn modelId="{1CCDC785-9AD9-44B5-BAD7-4391D7746323}" type="presParOf" srcId="{8B5D7C4D-7336-45B9-A3AE-1A7783340FA5}" destId="{2E0F4C64-9861-42B2-9703-2AD6378BE7CA}" srcOrd="0" destOrd="0" presId="urn:microsoft.com/office/officeart/2018/2/layout/IconCircleList"/>
    <dgm:cxn modelId="{19B7D449-4897-46C5-94BE-EC2A81003AEF}" type="presParOf" srcId="{2E0F4C64-9861-42B2-9703-2AD6378BE7CA}" destId="{476220C1-1854-4B78-B936-69F2A02E1876}" srcOrd="0" destOrd="0" presId="urn:microsoft.com/office/officeart/2018/2/layout/IconCircleList"/>
    <dgm:cxn modelId="{3F423317-FC1A-4B69-B80F-1212F3D1F8D1}" type="presParOf" srcId="{2E0F4C64-9861-42B2-9703-2AD6378BE7CA}" destId="{D662704C-7E79-4FD5-B7D1-D496A31AE617}" srcOrd="1" destOrd="0" presId="urn:microsoft.com/office/officeart/2018/2/layout/IconCircleList"/>
    <dgm:cxn modelId="{82E1A14A-B00A-4D70-91F6-B7153D3CC238}" type="presParOf" srcId="{2E0F4C64-9861-42B2-9703-2AD6378BE7CA}" destId="{33939E7F-21F0-434E-AC00-048A95DAF757}" srcOrd="2" destOrd="0" presId="urn:microsoft.com/office/officeart/2018/2/layout/IconCircleList"/>
    <dgm:cxn modelId="{579B93BA-04B3-42C0-BED1-6FD2F3BFDBB0}" type="presParOf" srcId="{2E0F4C64-9861-42B2-9703-2AD6378BE7CA}" destId="{F47078D6-B4F5-4E80-B177-F85B1304E333}" srcOrd="3" destOrd="0" presId="urn:microsoft.com/office/officeart/2018/2/layout/IconCircleList"/>
    <dgm:cxn modelId="{3C9070E5-43F3-43EC-BD8D-AA29E2A41E77}" type="presParOf" srcId="{8B5D7C4D-7336-45B9-A3AE-1A7783340FA5}" destId="{D4E94AAE-B240-442A-B75F-160A21F395FF}" srcOrd="1" destOrd="0" presId="urn:microsoft.com/office/officeart/2018/2/layout/IconCircleList"/>
    <dgm:cxn modelId="{D51241A5-73E8-48D8-9973-84E85CB5C6E9}" type="presParOf" srcId="{8B5D7C4D-7336-45B9-A3AE-1A7783340FA5}" destId="{53051B04-E157-4319-881F-083D1D55B818}" srcOrd="2" destOrd="0" presId="urn:microsoft.com/office/officeart/2018/2/layout/IconCircleList"/>
    <dgm:cxn modelId="{BC200D67-DB42-455F-B474-16AD0915FCAE}" type="presParOf" srcId="{53051B04-E157-4319-881F-083D1D55B818}" destId="{3D1A71B0-B4FA-442B-B3ED-98061227DF94}" srcOrd="0" destOrd="0" presId="urn:microsoft.com/office/officeart/2018/2/layout/IconCircleList"/>
    <dgm:cxn modelId="{55EBCDE5-D618-4E37-B084-9B1D3A1D4171}" type="presParOf" srcId="{53051B04-E157-4319-881F-083D1D55B818}" destId="{69F62005-5D13-493D-8977-5BA9F474AD0A}" srcOrd="1" destOrd="0" presId="urn:microsoft.com/office/officeart/2018/2/layout/IconCircleList"/>
    <dgm:cxn modelId="{6C8CDDB0-8D07-47BC-9F33-3AA3EFAE5179}" type="presParOf" srcId="{53051B04-E157-4319-881F-083D1D55B818}" destId="{622CBEA1-1C3D-4E87-8A70-7A0A4056A934}" srcOrd="2" destOrd="0" presId="urn:microsoft.com/office/officeart/2018/2/layout/IconCircleList"/>
    <dgm:cxn modelId="{54CEE9F4-2D7E-4067-B268-B6395F9AEAF0}" type="presParOf" srcId="{53051B04-E157-4319-881F-083D1D55B818}" destId="{EDA558DF-8A05-483D-854E-93237C8FE6B3}" srcOrd="3" destOrd="0" presId="urn:microsoft.com/office/officeart/2018/2/layout/IconCircleList"/>
    <dgm:cxn modelId="{5C85078D-DE18-49C1-9FD1-CC44AFA651C8}" type="presParOf" srcId="{8B5D7C4D-7336-45B9-A3AE-1A7783340FA5}" destId="{B2D46A8D-76AD-40F9-8188-8CABBC35DB2C}" srcOrd="3" destOrd="0" presId="urn:microsoft.com/office/officeart/2018/2/layout/IconCircleList"/>
    <dgm:cxn modelId="{1179FAC9-AE1B-4136-9709-9CC370289240}" type="presParOf" srcId="{8B5D7C4D-7336-45B9-A3AE-1A7783340FA5}" destId="{40AA6618-B6C9-4510-B2B7-A29732C37FCC}" srcOrd="4" destOrd="0" presId="urn:microsoft.com/office/officeart/2018/2/layout/IconCircleList"/>
    <dgm:cxn modelId="{FD045F5A-D4F0-46BD-9E61-54EC0FF0EA12}" type="presParOf" srcId="{40AA6618-B6C9-4510-B2B7-A29732C37FCC}" destId="{522B7C66-72F9-4CAA-9F99-D2B0341BAF02}" srcOrd="0" destOrd="0" presId="urn:microsoft.com/office/officeart/2018/2/layout/IconCircleList"/>
    <dgm:cxn modelId="{EB94C0C4-11C4-4276-AF0E-EC1ED84AAED7}" type="presParOf" srcId="{40AA6618-B6C9-4510-B2B7-A29732C37FCC}" destId="{A6D4E689-11AB-4A5E-8B4E-ACD87E777D9C}" srcOrd="1" destOrd="0" presId="urn:microsoft.com/office/officeart/2018/2/layout/IconCircleList"/>
    <dgm:cxn modelId="{5CE831F2-9448-4B50-B7DC-D99E25DBB75B}" type="presParOf" srcId="{40AA6618-B6C9-4510-B2B7-A29732C37FCC}" destId="{B4BBE47A-0742-4629-9BB9-1A38AA2FD51D}" srcOrd="2" destOrd="0" presId="urn:microsoft.com/office/officeart/2018/2/layout/IconCircleList"/>
    <dgm:cxn modelId="{8580E804-1AD4-412F-810E-7BED57C61B89}" type="presParOf" srcId="{40AA6618-B6C9-4510-B2B7-A29732C37FCC}" destId="{9039FD84-36E5-4096-B923-432053F94EE9}" srcOrd="3" destOrd="0" presId="urn:microsoft.com/office/officeart/2018/2/layout/IconCircleList"/>
    <dgm:cxn modelId="{ABDB57C2-CACB-4BFB-91CC-FAF458E6DE6E}" type="presParOf" srcId="{8B5D7C4D-7336-45B9-A3AE-1A7783340FA5}" destId="{6BC0DA76-4ED4-40AF-A40C-8F7DEBC4FE6B}" srcOrd="5" destOrd="0" presId="urn:microsoft.com/office/officeart/2018/2/layout/IconCircleList"/>
    <dgm:cxn modelId="{AC16F6FD-6DA9-4ED4-9A8F-A17BFD63505B}" type="presParOf" srcId="{8B5D7C4D-7336-45B9-A3AE-1A7783340FA5}" destId="{60458CFA-C827-4EF3-A51F-5DFB58DC8A40}" srcOrd="6" destOrd="0" presId="urn:microsoft.com/office/officeart/2018/2/layout/IconCircleList"/>
    <dgm:cxn modelId="{713E20AD-7CC4-466D-826C-5F6625127ACF}" type="presParOf" srcId="{60458CFA-C827-4EF3-A51F-5DFB58DC8A40}" destId="{F0F15952-2294-4631-B9E8-88D77A4D4AE7}" srcOrd="0" destOrd="0" presId="urn:microsoft.com/office/officeart/2018/2/layout/IconCircleList"/>
    <dgm:cxn modelId="{2883D42A-3BD6-4C7F-B9A2-6B363FC8CB8A}" type="presParOf" srcId="{60458CFA-C827-4EF3-A51F-5DFB58DC8A40}" destId="{E43FFE97-0A1F-406D-B8D6-54741720D007}" srcOrd="1" destOrd="0" presId="urn:microsoft.com/office/officeart/2018/2/layout/IconCircleList"/>
    <dgm:cxn modelId="{3F47ABF8-A70F-42B8-B8ED-1EB8CC433949}" type="presParOf" srcId="{60458CFA-C827-4EF3-A51F-5DFB58DC8A40}" destId="{DBBEC47D-2749-4960-9ECD-7AEB0C1DCCFE}" srcOrd="2" destOrd="0" presId="urn:microsoft.com/office/officeart/2018/2/layout/IconCircleList"/>
    <dgm:cxn modelId="{E03D957D-9D29-4F7F-ADF9-91A4CAF2BCBD}" type="presParOf" srcId="{60458CFA-C827-4EF3-A51F-5DFB58DC8A40}" destId="{CF3414A7-4236-4E83-8286-944DC6308B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50B3FD-C8FA-4015-89F0-07FFAB3D378F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92176C33-9426-4CCF-A00C-A49E5D25D6D6}">
      <dgm:prSet/>
      <dgm:spPr/>
      <dgm:t>
        <a:bodyPr/>
        <a:lstStyle/>
        <a:p>
          <a:r>
            <a:rPr lang="en-US" b="0" i="0"/>
            <a:t>Interactive:</a:t>
          </a:r>
          <a:endParaRPr lang="en-US"/>
        </a:p>
      </dgm:t>
    </dgm:pt>
    <dgm:pt modelId="{E8DE3F22-CEAB-4AAF-9230-6D796ED01DCF}" type="parTrans" cxnId="{74985265-AD8B-4C92-9037-91FFEBB1DE48}">
      <dgm:prSet/>
      <dgm:spPr/>
      <dgm:t>
        <a:bodyPr/>
        <a:lstStyle/>
        <a:p>
          <a:endParaRPr lang="en-US"/>
        </a:p>
      </dgm:t>
    </dgm:pt>
    <dgm:pt modelId="{9C78A6AE-0271-4158-9161-C1B8F8C07902}" type="sibTrans" cxnId="{74985265-AD8B-4C92-9037-91FFEBB1DE48}">
      <dgm:prSet/>
      <dgm:spPr/>
      <dgm:t>
        <a:bodyPr/>
        <a:lstStyle/>
        <a:p>
          <a:endParaRPr lang="en-US"/>
        </a:p>
      </dgm:t>
    </dgm:pt>
    <dgm:pt modelId="{ADC0EE0D-5399-4956-B331-AA13D38691A3}">
      <dgm:prSet/>
      <dgm:spPr/>
      <dgm:t>
        <a:bodyPr/>
        <a:lstStyle/>
        <a:p>
          <a:r>
            <a:rPr lang="en-US"/>
            <a:t>Run commands on the python shell without actually writing a script/program.</a:t>
          </a:r>
        </a:p>
      </dgm:t>
    </dgm:pt>
    <dgm:pt modelId="{4871ECFA-92C7-415E-AC56-DE0E5ACAB37E}" type="parTrans" cxnId="{B9FC4E75-4EC8-43F4-80C7-E5FF9A58F9EF}">
      <dgm:prSet/>
      <dgm:spPr/>
      <dgm:t>
        <a:bodyPr/>
        <a:lstStyle/>
        <a:p>
          <a:endParaRPr lang="en-US"/>
        </a:p>
      </dgm:t>
    </dgm:pt>
    <dgm:pt modelId="{44BF1DCB-4C70-4D1A-A421-FAB088353AD4}" type="sibTrans" cxnId="{B9FC4E75-4EC8-43F4-80C7-E5FF9A58F9EF}">
      <dgm:prSet/>
      <dgm:spPr/>
      <dgm:t>
        <a:bodyPr/>
        <a:lstStyle/>
        <a:p>
          <a:endParaRPr lang="en-US"/>
        </a:p>
      </dgm:t>
    </dgm:pt>
    <dgm:pt modelId="{CF6B629F-4463-40FE-BCA2-2392C4055214}">
      <dgm:prSet/>
      <dgm:spPr/>
      <dgm:t>
        <a:bodyPr/>
        <a:lstStyle/>
        <a:p>
          <a:r>
            <a:rPr lang="en-US" b="0" i="0"/>
            <a:t>Script Mode:</a:t>
          </a:r>
          <a:endParaRPr lang="en-US"/>
        </a:p>
      </dgm:t>
    </dgm:pt>
    <dgm:pt modelId="{BE710DDB-6FE0-4B7C-B780-AEA852EEE878}" type="parTrans" cxnId="{811AC755-BEEB-433B-9FE2-C8E6B280AC1A}">
      <dgm:prSet/>
      <dgm:spPr/>
      <dgm:t>
        <a:bodyPr/>
        <a:lstStyle/>
        <a:p>
          <a:endParaRPr lang="en-US"/>
        </a:p>
      </dgm:t>
    </dgm:pt>
    <dgm:pt modelId="{864E6730-F1C0-4EE5-82AC-FB92A4AE85E1}" type="sibTrans" cxnId="{811AC755-BEEB-433B-9FE2-C8E6B280AC1A}">
      <dgm:prSet/>
      <dgm:spPr/>
      <dgm:t>
        <a:bodyPr/>
        <a:lstStyle/>
        <a:p>
          <a:endParaRPr lang="en-US"/>
        </a:p>
      </dgm:t>
    </dgm:pt>
    <dgm:pt modelId="{CB8E0C2E-6F17-4F2C-850D-5DA0C61C644E}">
      <dgm:prSet/>
      <dgm:spPr/>
      <dgm:t>
        <a:bodyPr/>
        <a:lstStyle/>
        <a:p>
          <a:r>
            <a:rPr lang="en-US"/>
            <a:t>Type a set of commands into a script</a:t>
          </a:r>
        </a:p>
      </dgm:t>
    </dgm:pt>
    <dgm:pt modelId="{FABC7E71-7B8C-4418-9323-38E3ED59909D}" type="parTrans" cxnId="{76084E8F-1388-4494-9557-B26FE42E733A}">
      <dgm:prSet/>
      <dgm:spPr/>
      <dgm:t>
        <a:bodyPr/>
        <a:lstStyle/>
        <a:p>
          <a:endParaRPr lang="en-US"/>
        </a:p>
      </dgm:t>
    </dgm:pt>
    <dgm:pt modelId="{A49136B9-7307-430B-9C01-CE8C99AC8049}" type="sibTrans" cxnId="{76084E8F-1388-4494-9557-B26FE42E733A}">
      <dgm:prSet/>
      <dgm:spPr/>
      <dgm:t>
        <a:bodyPr/>
        <a:lstStyle/>
        <a:p>
          <a:endParaRPr lang="en-US"/>
        </a:p>
      </dgm:t>
    </dgm:pt>
    <dgm:pt modelId="{EC255D29-5D93-480C-84CD-91CD08A0F41E}">
      <dgm:prSet/>
      <dgm:spPr/>
      <dgm:t>
        <a:bodyPr/>
        <a:lstStyle/>
        <a:p>
          <a:r>
            <a:rPr lang="en-US" b="0" i="0"/>
            <a:t>Execute all the commands at once by running the script</a:t>
          </a:r>
          <a:endParaRPr lang="en-US"/>
        </a:p>
      </dgm:t>
    </dgm:pt>
    <dgm:pt modelId="{0C8BDF2E-7959-44E5-A0DE-5B9A858FA404}" type="parTrans" cxnId="{EEA19C7C-DA29-4AEA-B339-83078F343864}">
      <dgm:prSet/>
      <dgm:spPr/>
      <dgm:t>
        <a:bodyPr/>
        <a:lstStyle/>
        <a:p>
          <a:endParaRPr lang="en-US"/>
        </a:p>
      </dgm:t>
    </dgm:pt>
    <dgm:pt modelId="{725AC51D-05A2-4717-A7B8-C21D22DE090A}" type="sibTrans" cxnId="{EEA19C7C-DA29-4AEA-B339-83078F343864}">
      <dgm:prSet/>
      <dgm:spPr/>
      <dgm:t>
        <a:bodyPr/>
        <a:lstStyle/>
        <a:p>
          <a:endParaRPr lang="en-US"/>
        </a:p>
      </dgm:t>
    </dgm:pt>
    <dgm:pt modelId="{E2A7E722-16F5-4D72-BD6E-D2E9DEB3BD3B}" type="pres">
      <dgm:prSet presAssocID="{9850B3FD-C8FA-4015-89F0-07FFAB3D378F}" presName="Name0" presStyleCnt="0">
        <dgm:presLayoutVars>
          <dgm:dir/>
          <dgm:animLvl val="lvl"/>
          <dgm:resizeHandles val="exact"/>
        </dgm:presLayoutVars>
      </dgm:prSet>
      <dgm:spPr/>
    </dgm:pt>
    <dgm:pt modelId="{3842AC40-A2E5-4626-8C7C-A752ADA4CD92}" type="pres">
      <dgm:prSet presAssocID="{92176C33-9426-4CCF-A00C-A49E5D25D6D6}" presName="linNode" presStyleCnt="0"/>
      <dgm:spPr/>
    </dgm:pt>
    <dgm:pt modelId="{7CAF4C75-2720-4B2F-887A-7669802A2862}" type="pres">
      <dgm:prSet presAssocID="{92176C33-9426-4CCF-A00C-A49E5D25D6D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994F39E-C2D9-4657-9E45-92647327C4D8}" type="pres">
      <dgm:prSet presAssocID="{92176C33-9426-4CCF-A00C-A49E5D25D6D6}" presName="descendantText" presStyleLbl="alignAccFollowNode1" presStyleIdx="0" presStyleCnt="2">
        <dgm:presLayoutVars>
          <dgm:bulletEnabled val="1"/>
        </dgm:presLayoutVars>
      </dgm:prSet>
      <dgm:spPr/>
    </dgm:pt>
    <dgm:pt modelId="{B6608246-7508-499F-9EF4-E51C45DA96BD}" type="pres">
      <dgm:prSet presAssocID="{9C78A6AE-0271-4158-9161-C1B8F8C07902}" presName="sp" presStyleCnt="0"/>
      <dgm:spPr/>
    </dgm:pt>
    <dgm:pt modelId="{5302F694-6507-4905-8BB5-1D0137309E59}" type="pres">
      <dgm:prSet presAssocID="{CF6B629F-4463-40FE-BCA2-2392C4055214}" presName="linNode" presStyleCnt="0"/>
      <dgm:spPr/>
    </dgm:pt>
    <dgm:pt modelId="{39AE6418-B54D-4384-A26B-FA0B6730A9DF}" type="pres">
      <dgm:prSet presAssocID="{CF6B629F-4463-40FE-BCA2-2392C405521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836B80F-7FE8-4E72-ADB3-272DC003978A}" type="pres">
      <dgm:prSet presAssocID="{CF6B629F-4463-40FE-BCA2-2392C405521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DB88E0A-965F-4C17-89CE-56BCC0BEBDFF}" type="presOf" srcId="{9850B3FD-C8FA-4015-89F0-07FFAB3D378F}" destId="{E2A7E722-16F5-4D72-BD6E-D2E9DEB3BD3B}" srcOrd="0" destOrd="0" presId="urn:microsoft.com/office/officeart/2005/8/layout/vList5"/>
    <dgm:cxn modelId="{612FB832-FE9D-45B3-8943-132203E64582}" type="presOf" srcId="{EC255D29-5D93-480C-84CD-91CD08A0F41E}" destId="{3836B80F-7FE8-4E72-ADB3-272DC003978A}" srcOrd="0" destOrd="1" presId="urn:microsoft.com/office/officeart/2005/8/layout/vList5"/>
    <dgm:cxn modelId="{01A70838-9E60-4627-AE81-E12AFAF5636D}" type="presOf" srcId="{CF6B629F-4463-40FE-BCA2-2392C4055214}" destId="{39AE6418-B54D-4384-A26B-FA0B6730A9DF}" srcOrd="0" destOrd="0" presId="urn:microsoft.com/office/officeart/2005/8/layout/vList5"/>
    <dgm:cxn modelId="{74985265-AD8B-4C92-9037-91FFEBB1DE48}" srcId="{9850B3FD-C8FA-4015-89F0-07FFAB3D378F}" destId="{92176C33-9426-4CCF-A00C-A49E5D25D6D6}" srcOrd="0" destOrd="0" parTransId="{E8DE3F22-CEAB-4AAF-9230-6D796ED01DCF}" sibTransId="{9C78A6AE-0271-4158-9161-C1B8F8C07902}"/>
    <dgm:cxn modelId="{B9FC4E75-4EC8-43F4-80C7-E5FF9A58F9EF}" srcId="{92176C33-9426-4CCF-A00C-A49E5D25D6D6}" destId="{ADC0EE0D-5399-4956-B331-AA13D38691A3}" srcOrd="0" destOrd="0" parTransId="{4871ECFA-92C7-415E-AC56-DE0E5ACAB37E}" sibTransId="{44BF1DCB-4C70-4D1A-A421-FAB088353AD4}"/>
    <dgm:cxn modelId="{811AC755-BEEB-433B-9FE2-C8E6B280AC1A}" srcId="{9850B3FD-C8FA-4015-89F0-07FFAB3D378F}" destId="{CF6B629F-4463-40FE-BCA2-2392C4055214}" srcOrd="1" destOrd="0" parTransId="{BE710DDB-6FE0-4B7C-B780-AEA852EEE878}" sibTransId="{864E6730-F1C0-4EE5-82AC-FB92A4AE85E1}"/>
    <dgm:cxn modelId="{EEA19C7C-DA29-4AEA-B339-83078F343864}" srcId="{CF6B629F-4463-40FE-BCA2-2392C4055214}" destId="{EC255D29-5D93-480C-84CD-91CD08A0F41E}" srcOrd="1" destOrd="0" parTransId="{0C8BDF2E-7959-44E5-A0DE-5B9A858FA404}" sibTransId="{725AC51D-05A2-4717-A7B8-C21D22DE090A}"/>
    <dgm:cxn modelId="{F965838D-3656-4FBF-A2DD-575EC95B3B73}" type="presOf" srcId="{92176C33-9426-4CCF-A00C-A49E5D25D6D6}" destId="{7CAF4C75-2720-4B2F-887A-7669802A2862}" srcOrd="0" destOrd="0" presId="urn:microsoft.com/office/officeart/2005/8/layout/vList5"/>
    <dgm:cxn modelId="{76084E8F-1388-4494-9557-B26FE42E733A}" srcId="{CF6B629F-4463-40FE-BCA2-2392C4055214}" destId="{CB8E0C2E-6F17-4F2C-850D-5DA0C61C644E}" srcOrd="0" destOrd="0" parTransId="{FABC7E71-7B8C-4418-9323-38E3ED59909D}" sibTransId="{A49136B9-7307-430B-9C01-CE8C99AC8049}"/>
    <dgm:cxn modelId="{4B5D02C1-9E3B-4297-8938-A55D9A49189B}" type="presOf" srcId="{ADC0EE0D-5399-4956-B331-AA13D38691A3}" destId="{3994F39E-C2D9-4657-9E45-92647327C4D8}" srcOrd="0" destOrd="0" presId="urn:microsoft.com/office/officeart/2005/8/layout/vList5"/>
    <dgm:cxn modelId="{BC2218ED-79EC-4119-A75C-A185D03A0742}" type="presOf" srcId="{CB8E0C2E-6F17-4F2C-850D-5DA0C61C644E}" destId="{3836B80F-7FE8-4E72-ADB3-272DC003978A}" srcOrd="0" destOrd="0" presId="urn:microsoft.com/office/officeart/2005/8/layout/vList5"/>
    <dgm:cxn modelId="{A776A866-F36A-46DF-86CC-ED9119D120BF}" type="presParOf" srcId="{E2A7E722-16F5-4D72-BD6E-D2E9DEB3BD3B}" destId="{3842AC40-A2E5-4626-8C7C-A752ADA4CD92}" srcOrd="0" destOrd="0" presId="urn:microsoft.com/office/officeart/2005/8/layout/vList5"/>
    <dgm:cxn modelId="{735B7B46-63B8-47CE-AD0F-D76FEADD732F}" type="presParOf" srcId="{3842AC40-A2E5-4626-8C7C-A752ADA4CD92}" destId="{7CAF4C75-2720-4B2F-887A-7669802A2862}" srcOrd="0" destOrd="0" presId="urn:microsoft.com/office/officeart/2005/8/layout/vList5"/>
    <dgm:cxn modelId="{5DB6B6B5-2DCE-496A-93C3-7BCA9A71BC29}" type="presParOf" srcId="{3842AC40-A2E5-4626-8C7C-A752ADA4CD92}" destId="{3994F39E-C2D9-4657-9E45-92647327C4D8}" srcOrd="1" destOrd="0" presId="urn:microsoft.com/office/officeart/2005/8/layout/vList5"/>
    <dgm:cxn modelId="{B382E0CA-6E89-4708-8395-20CB8CD7F271}" type="presParOf" srcId="{E2A7E722-16F5-4D72-BD6E-D2E9DEB3BD3B}" destId="{B6608246-7508-499F-9EF4-E51C45DA96BD}" srcOrd="1" destOrd="0" presId="urn:microsoft.com/office/officeart/2005/8/layout/vList5"/>
    <dgm:cxn modelId="{53916BC7-DB6F-4E0D-9D60-1E2EF1E86379}" type="presParOf" srcId="{E2A7E722-16F5-4D72-BD6E-D2E9DEB3BD3B}" destId="{5302F694-6507-4905-8BB5-1D0137309E59}" srcOrd="2" destOrd="0" presId="urn:microsoft.com/office/officeart/2005/8/layout/vList5"/>
    <dgm:cxn modelId="{5904068F-4936-4E1C-8B52-C9345A8AB055}" type="presParOf" srcId="{5302F694-6507-4905-8BB5-1D0137309E59}" destId="{39AE6418-B54D-4384-A26B-FA0B6730A9DF}" srcOrd="0" destOrd="0" presId="urn:microsoft.com/office/officeart/2005/8/layout/vList5"/>
    <dgm:cxn modelId="{4D2A6C33-EADF-4394-B53D-FC8276C20B2A}" type="presParOf" srcId="{5302F694-6507-4905-8BB5-1D0137309E59}" destId="{3836B80F-7FE8-4E72-ADB3-272DC003978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0128DB-3559-4813-AE80-4C9486DF7A19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21AE55E-2B71-4E73-AFCD-D7097697E899}">
      <dgm:prSet/>
      <dgm:spPr/>
      <dgm:t>
        <a:bodyPr/>
        <a:lstStyle/>
        <a:p>
          <a:r>
            <a:rPr lang="en-US" b="0" i="0"/>
            <a:t>Case sensitive</a:t>
          </a:r>
          <a:endParaRPr lang="en-US"/>
        </a:p>
      </dgm:t>
    </dgm:pt>
    <dgm:pt modelId="{EBA5ABD1-E78F-4FB3-934E-02DA340EB9EB}" type="parTrans" cxnId="{106C1BFD-94BB-4B7A-A27E-B180F76F7803}">
      <dgm:prSet/>
      <dgm:spPr/>
      <dgm:t>
        <a:bodyPr/>
        <a:lstStyle/>
        <a:p>
          <a:endParaRPr lang="en-US"/>
        </a:p>
      </dgm:t>
    </dgm:pt>
    <dgm:pt modelId="{205EB65A-7B16-45EB-8F4F-02475EDD0E3A}" type="sibTrans" cxnId="{106C1BFD-94BB-4B7A-A27E-B180F76F7803}">
      <dgm:prSet/>
      <dgm:spPr/>
      <dgm:t>
        <a:bodyPr/>
        <a:lstStyle/>
        <a:p>
          <a:endParaRPr lang="en-US"/>
        </a:p>
      </dgm:t>
    </dgm:pt>
    <dgm:pt modelId="{E00825B2-D9B4-41B9-B57F-B3D592181A99}">
      <dgm:prSet/>
      <dgm:spPr/>
      <dgm:t>
        <a:bodyPr/>
        <a:lstStyle/>
        <a:p>
          <a:r>
            <a:rPr lang="en-US" b="0" i="0"/>
            <a:t>Start with _ (underscore) or letters followed by other letters, underscores or digits</a:t>
          </a:r>
          <a:endParaRPr lang="en-US"/>
        </a:p>
      </dgm:t>
    </dgm:pt>
    <dgm:pt modelId="{9CF32D28-D703-4002-9209-0AE1C93C05B4}" type="parTrans" cxnId="{DAD80A28-1D01-4196-BEB2-73F85A0F5006}">
      <dgm:prSet/>
      <dgm:spPr/>
      <dgm:t>
        <a:bodyPr/>
        <a:lstStyle/>
        <a:p>
          <a:endParaRPr lang="en-US"/>
        </a:p>
      </dgm:t>
    </dgm:pt>
    <dgm:pt modelId="{018863D1-EE46-4DAA-9179-BF64BE63A1C1}" type="sibTrans" cxnId="{DAD80A28-1D01-4196-BEB2-73F85A0F5006}">
      <dgm:prSet/>
      <dgm:spPr/>
      <dgm:t>
        <a:bodyPr/>
        <a:lstStyle/>
        <a:p>
          <a:endParaRPr lang="en-US"/>
        </a:p>
      </dgm:t>
    </dgm:pt>
    <dgm:pt modelId="{4BC2E8C8-A355-462D-AB88-801800FB03EA}">
      <dgm:prSet/>
      <dgm:spPr/>
      <dgm:t>
        <a:bodyPr/>
        <a:lstStyle/>
        <a:p>
          <a:r>
            <a:rPr lang="en-US" b="0" i="0"/>
            <a:t>Other special characters are not allowed as part of the </a:t>
          </a:r>
          <a:r>
            <a:rPr lang="en-US"/>
            <a:t>variable </a:t>
          </a:r>
          <a:r>
            <a:rPr lang="en-US" b="0" i="0"/>
            <a:t>name</a:t>
          </a:r>
          <a:endParaRPr lang="en-US"/>
        </a:p>
      </dgm:t>
    </dgm:pt>
    <dgm:pt modelId="{078CBFFB-E720-4DA7-B0E9-A4A67E92BF4E}" type="parTrans" cxnId="{A24DF2E5-7A25-48C2-9161-99048B56CC6A}">
      <dgm:prSet/>
      <dgm:spPr/>
      <dgm:t>
        <a:bodyPr/>
        <a:lstStyle/>
        <a:p>
          <a:endParaRPr lang="en-US"/>
        </a:p>
      </dgm:t>
    </dgm:pt>
    <dgm:pt modelId="{8F05CFAD-365E-480F-AFBE-5A83D8FDFC69}" type="sibTrans" cxnId="{A24DF2E5-7A25-48C2-9161-99048B56CC6A}">
      <dgm:prSet/>
      <dgm:spPr/>
      <dgm:t>
        <a:bodyPr/>
        <a:lstStyle/>
        <a:p>
          <a:endParaRPr lang="en-US"/>
        </a:p>
      </dgm:t>
    </dgm:pt>
    <dgm:pt modelId="{7E9EAB8E-13FF-4C97-BC8B-BA4199530B13}">
      <dgm:prSet/>
      <dgm:spPr/>
      <dgm:t>
        <a:bodyPr/>
        <a:lstStyle/>
        <a:p>
          <a:r>
            <a:rPr lang="en-US" b="0" i="0"/>
            <a:t>Certain reserved words may not be used as variable names on their own unless concatenated with other words</a:t>
          </a:r>
          <a:endParaRPr lang="en-US"/>
        </a:p>
      </dgm:t>
    </dgm:pt>
    <dgm:pt modelId="{B0268D30-A3D7-4144-ADD3-38ED09CC0A84}" type="parTrans" cxnId="{63268CCE-60DB-439C-8C57-4DAA845C8813}">
      <dgm:prSet/>
      <dgm:spPr/>
      <dgm:t>
        <a:bodyPr/>
        <a:lstStyle/>
        <a:p>
          <a:endParaRPr lang="en-US"/>
        </a:p>
      </dgm:t>
    </dgm:pt>
    <dgm:pt modelId="{60AEAE72-7613-4185-9032-CC35AC68D5B0}" type="sibTrans" cxnId="{63268CCE-60DB-439C-8C57-4DAA845C8813}">
      <dgm:prSet/>
      <dgm:spPr/>
      <dgm:t>
        <a:bodyPr/>
        <a:lstStyle/>
        <a:p>
          <a:endParaRPr lang="en-US"/>
        </a:p>
      </dgm:t>
    </dgm:pt>
    <dgm:pt modelId="{85B33B32-7440-4E34-80CE-55DE11EBE9F3}" type="pres">
      <dgm:prSet presAssocID="{B40128DB-3559-4813-AE80-4C9486DF7A19}" presName="linear" presStyleCnt="0">
        <dgm:presLayoutVars>
          <dgm:animLvl val="lvl"/>
          <dgm:resizeHandles val="exact"/>
        </dgm:presLayoutVars>
      </dgm:prSet>
      <dgm:spPr/>
    </dgm:pt>
    <dgm:pt modelId="{21A00EB2-588C-40A6-9E65-262DBE3BDEC6}" type="pres">
      <dgm:prSet presAssocID="{E21AE55E-2B71-4E73-AFCD-D7097697E89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86D8BB-9419-4138-9797-C782A90A15FE}" type="pres">
      <dgm:prSet presAssocID="{205EB65A-7B16-45EB-8F4F-02475EDD0E3A}" presName="spacer" presStyleCnt="0"/>
      <dgm:spPr/>
    </dgm:pt>
    <dgm:pt modelId="{60589767-5DCA-4358-AE0F-8E38F1080DBB}" type="pres">
      <dgm:prSet presAssocID="{E00825B2-D9B4-41B9-B57F-B3D592181A9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ECB5EC-3D62-49E5-8CF7-98692A0FC386}" type="pres">
      <dgm:prSet presAssocID="{018863D1-EE46-4DAA-9179-BF64BE63A1C1}" presName="spacer" presStyleCnt="0"/>
      <dgm:spPr/>
    </dgm:pt>
    <dgm:pt modelId="{6D4C45AF-E5EA-4445-B371-44B0C390E75B}" type="pres">
      <dgm:prSet presAssocID="{4BC2E8C8-A355-462D-AB88-801800FB03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6F6275-1AF4-44F8-9C11-F16CE479D62F}" type="pres">
      <dgm:prSet presAssocID="{8F05CFAD-365E-480F-AFBE-5A83D8FDFC69}" presName="spacer" presStyleCnt="0"/>
      <dgm:spPr/>
    </dgm:pt>
    <dgm:pt modelId="{A524C089-E2DB-4F65-9649-73BB7F0D5629}" type="pres">
      <dgm:prSet presAssocID="{7E9EAB8E-13FF-4C97-BC8B-BA4199530B1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D80A28-1D01-4196-BEB2-73F85A0F5006}" srcId="{B40128DB-3559-4813-AE80-4C9486DF7A19}" destId="{E00825B2-D9B4-41B9-B57F-B3D592181A99}" srcOrd="1" destOrd="0" parTransId="{9CF32D28-D703-4002-9209-0AE1C93C05B4}" sibTransId="{018863D1-EE46-4DAA-9179-BF64BE63A1C1}"/>
    <dgm:cxn modelId="{35160430-A724-4D87-9320-B8EC438ECC30}" type="presOf" srcId="{E00825B2-D9B4-41B9-B57F-B3D592181A99}" destId="{60589767-5DCA-4358-AE0F-8E38F1080DBB}" srcOrd="0" destOrd="0" presId="urn:microsoft.com/office/officeart/2005/8/layout/vList2"/>
    <dgm:cxn modelId="{14CC6950-4B01-429A-8509-AB89D754BE55}" type="presOf" srcId="{B40128DB-3559-4813-AE80-4C9486DF7A19}" destId="{85B33B32-7440-4E34-80CE-55DE11EBE9F3}" srcOrd="0" destOrd="0" presId="urn:microsoft.com/office/officeart/2005/8/layout/vList2"/>
    <dgm:cxn modelId="{0526E4B2-3BC9-456F-9A2B-7A1ABA6E63A9}" type="presOf" srcId="{E21AE55E-2B71-4E73-AFCD-D7097697E899}" destId="{21A00EB2-588C-40A6-9E65-262DBE3BDEC6}" srcOrd="0" destOrd="0" presId="urn:microsoft.com/office/officeart/2005/8/layout/vList2"/>
    <dgm:cxn modelId="{F8DA98B5-437A-4E47-A0C5-6D8FE208495B}" type="presOf" srcId="{7E9EAB8E-13FF-4C97-BC8B-BA4199530B13}" destId="{A524C089-E2DB-4F65-9649-73BB7F0D5629}" srcOrd="0" destOrd="0" presId="urn:microsoft.com/office/officeart/2005/8/layout/vList2"/>
    <dgm:cxn modelId="{63268CCE-60DB-439C-8C57-4DAA845C8813}" srcId="{B40128DB-3559-4813-AE80-4C9486DF7A19}" destId="{7E9EAB8E-13FF-4C97-BC8B-BA4199530B13}" srcOrd="3" destOrd="0" parTransId="{B0268D30-A3D7-4144-ADD3-38ED09CC0A84}" sibTransId="{60AEAE72-7613-4185-9032-CC35AC68D5B0}"/>
    <dgm:cxn modelId="{3AD9DCD5-3ECD-4A73-989D-60D0FE202D9D}" type="presOf" srcId="{4BC2E8C8-A355-462D-AB88-801800FB03EA}" destId="{6D4C45AF-E5EA-4445-B371-44B0C390E75B}" srcOrd="0" destOrd="0" presId="urn:microsoft.com/office/officeart/2005/8/layout/vList2"/>
    <dgm:cxn modelId="{A24DF2E5-7A25-48C2-9161-99048B56CC6A}" srcId="{B40128DB-3559-4813-AE80-4C9486DF7A19}" destId="{4BC2E8C8-A355-462D-AB88-801800FB03EA}" srcOrd="2" destOrd="0" parTransId="{078CBFFB-E720-4DA7-B0E9-A4A67E92BF4E}" sibTransId="{8F05CFAD-365E-480F-AFBE-5A83D8FDFC69}"/>
    <dgm:cxn modelId="{106C1BFD-94BB-4B7A-A27E-B180F76F7803}" srcId="{B40128DB-3559-4813-AE80-4C9486DF7A19}" destId="{E21AE55E-2B71-4E73-AFCD-D7097697E899}" srcOrd="0" destOrd="0" parTransId="{EBA5ABD1-E78F-4FB3-934E-02DA340EB9EB}" sibTransId="{205EB65A-7B16-45EB-8F4F-02475EDD0E3A}"/>
    <dgm:cxn modelId="{F2EE3546-8AC5-41EE-AC79-5C90F936DED1}" type="presParOf" srcId="{85B33B32-7440-4E34-80CE-55DE11EBE9F3}" destId="{21A00EB2-588C-40A6-9E65-262DBE3BDEC6}" srcOrd="0" destOrd="0" presId="urn:microsoft.com/office/officeart/2005/8/layout/vList2"/>
    <dgm:cxn modelId="{DCC4F928-BDF7-4AFA-AA7D-DAF92A3FF234}" type="presParOf" srcId="{85B33B32-7440-4E34-80CE-55DE11EBE9F3}" destId="{2586D8BB-9419-4138-9797-C782A90A15FE}" srcOrd="1" destOrd="0" presId="urn:microsoft.com/office/officeart/2005/8/layout/vList2"/>
    <dgm:cxn modelId="{BD0E1015-18AE-4E15-A53A-D44759F31991}" type="presParOf" srcId="{85B33B32-7440-4E34-80CE-55DE11EBE9F3}" destId="{60589767-5DCA-4358-AE0F-8E38F1080DBB}" srcOrd="2" destOrd="0" presId="urn:microsoft.com/office/officeart/2005/8/layout/vList2"/>
    <dgm:cxn modelId="{7F01C2ED-57A5-4B32-9FE4-3682E17A3DC3}" type="presParOf" srcId="{85B33B32-7440-4E34-80CE-55DE11EBE9F3}" destId="{7AECB5EC-3D62-49E5-8CF7-98692A0FC386}" srcOrd="3" destOrd="0" presId="urn:microsoft.com/office/officeart/2005/8/layout/vList2"/>
    <dgm:cxn modelId="{28BD8642-395E-4D39-B61E-C0A7CE956536}" type="presParOf" srcId="{85B33B32-7440-4E34-80CE-55DE11EBE9F3}" destId="{6D4C45AF-E5EA-4445-B371-44B0C390E75B}" srcOrd="4" destOrd="0" presId="urn:microsoft.com/office/officeart/2005/8/layout/vList2"/>
    <dgm:cxn modelId="{29C1D97F-51FE-4D20-AF76-B7ADB58FF685}" type="presParOf" srcId="{85B33B32-7440-4E34-80CE-55DE11EBE9F3}" destId="{5D6F6275-1AF4-44F8-9C11-F16CE479D62F}" srcOrd="5" destOrd="0" presId="urn:microsoft.com/office/officeart/2005/8/layout/vList2"/>
    <dgm:cxn modelId="{80EE01E5-93EF-4D4B-9B5B-E03C35AB1884}" type="presParOf" srcId="{85B33B32-7440-4E34-80CE-55DE11EBE9F3}" destId="{A524C089-E2DB-4F65-9649-73BB7F0D562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838B06-00B4-4ACC-B907-900749CCF2B6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9E459A-D609-4E96-942F-EB3BBBAF9712}">
      <dgm:prSet/>
      <dgm:spPr/>
      <dgm:t>
        <a:bodyPr/>
        <a:lstStyle/>
        <a:p>
          <a:r>
            <a:rPr lang="en-US" b="1"/>
            <a:t>No braces </a:t>
          </a:r>
          <a:r>
            <a:rPr lang="en-US"/>
            <a:t>to indicate blocks of code for class and function definitions or flow control</a:t>
          </a:r>
        </a:p>
      </dgm:t>
    </dgm:pt>
    <dgm:pt modelId="{5C7F9A1D-2E91-42BF-9753-A95810C36F90}" type="parTrans" cxnId="{B9B9DD68-7507-4C49-9F32-EE1E7263B433}">
      <dgm:prSet/>
      <dgm:spPr/>
      <dgm:t>
        <a:bodyPr/>
        <a:lstStyle/>
        <a:p>
          <a:endParaRPr lang="en-US"/>
        </a:p>
      </dgm:t>
    </dgm:pt>
    <dgm:pt modelId="{D38D91E2-64D9-43D8-A0F3-D62484650784}" type="sibTrans" cxnId="{B9B9DD68-7507-4C49-9F32-EE1E7263B433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68CD198E-3B85-4A00-B159-35995E86415D}">
      <dgm:prSet/>
      <dgm:spPr/>
      <dgm:t>
        <a:bodyPr/>
        <a:lstStyle/>
        <a:p>
          <a:r>
            <a:rPr lang="en-US"/>
            <a:t>Blocks of code are denoted by line indentation, which is why it is </a:t>
          </a:r>
          <a:r>
            <a:rPr lang="en-US" b="1"/>
            <a:t>strictly enforced</a:t>
          </a:r>
          <a:endParaRPr lang="en-US"/>
        </a:p>
      </dgm:t>
    </dgm:pt>
    <dgm:pt modelId="{512CE82F-B6AE-48C2-ABE9-9C13697EB529}" type="parTrans" cxnId="{5B3B287B-320B-4B61-8E31-A52DD174540E}">
      <dgm:prSet/>
      <dgm:spPr/>
      <dgm:t>
        <a:bodyPr/>
        <a:lstStyle/>
        <a:p>
          <a:endParaRPr lang="en-US"/>
        </a:p>
      </dgm:t>
    </dgm:pt>
    <dgm:pt modelId="{7FEBD65D-5C0E-4949-ACBA-4A5DE1A76756}" type="sibTrans" cxnId="{5B3B287B-320B-4B61-8E31-A52DD174540E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FBF544FC-EBB9-4A0C-BD4C-278018CF4B1A}">
      <dgm:prSet/>
      <dgm:spPr/>
      <dgm:t>
        <a:bodyPr/>
        <a:lstStyle/>
        <a:p>
          <a:r>
            <a:rPr lang="en-US"/>
            <a:t>Number of spaces for indentation may be variable but all the statements within the same block must be equally indented</a:t>
          </a:r>
        </a:p>
      </dgm:t>
    </dgm:pt>
    <dgm:pt modelId="{92B463C6-4B1E-4B6E-BD74-71861BB662DF}" type="parTrans" cxnId="{D14C8BE1-CB69-4822-90CB-35E3DAF8F2ED}">
      <dgm:prSet/>
      <dgm:spPr/>
      <dgm:t>
        <a:bodyPr/>
        <a:lstStyle/>
        <a:p>
          <a:endParaRPr lang="en-US"/>
        </a:p>
      </dgm:t>
    </dgm:pt>
    <dgm:pt modelId="{882DB8DA-8D76-4707-8621-B1C44D420912}" type="sibTrans" cxnId="{D14C8BE1-CB69-4822-90CB-35E3DAF8F2ED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33EFE649-9F90-4A0E-8949-CBA2E73C2490}">
      <dgm:prSet/>
      <dgm:spPr/>
      <dgm:t>
        <a:bodyPr/>
        <a:lstStyle/>
        <a:p>
          <a:r>
            <a:rPr lang="en-US"/>
            <a:t>Hence, </a:t>
          </a:r>
          <a:r>
            <a:rPr lang="en-US" i="1"/>
            <a:t>a single space has the ability to change the meaning of the code</a:t>
          </a:r>
          <a:endParaRPr lang="en-US"/>
        </a:p>
      </dgm:t>
    </dgm:pt>
    <dgm:pt modelId="{E5820B5E-A032-4943-833B-48D2920A3596}" type="parTrans" cxnId="{471ABFBD-07E7-44E7-AB8A-078813BC306F}">
      <dgm:prSet/>
      <dgm:spPr/>
      <dgm:t>
        <a:bodyPr/>
        <a:lstStyle/>
        <a:p>
          <a:endParaRPr lang="en-US"/>
        </a:p>
      </dgm:t>
    </dgm:pt>
    <dgm:pt modelId="{5011289A-5567-418B-BCC9-064CC578C0CC}" type="sibTrans" cxnId="{471ABFBD-07E7-44E7-AB8A-078813BC306F}">
      <dgm:prSet/>
      <dgm:spPr/>
      <dgm:t>
        <a:bodyPr/>
        <a:lstStyle/>
        <a:p>
          <a:endParaRPr lang="en-US"/>
        </a:p>
      </dgm:t>
    </dgm:pt>
    <dgm:pt modelId="{9BC3F9FF-98CF-4301-981D-436EC521A6F0}" type="pres">
      <dgm:prSet presAssocID="{C5838B06-00B4-4ACC-B907-900749CCF2B6}" presName="outerComposite" presStyleCnt="0">
        <dgm:presLayoutVars>
          <dgm:chMax val="5"/>
          <dgm:dir/>
          <dgm:resizeHandles val="exact"/>
        </dgm:presLayoutVars>
      </dgm:prSet>
      <dgm:spPr/>
    </dgm:pt>
    <dgm:pt modelId="{4342BC6E-B813-4010-B533-5CCA15B2CDDD}" type="pres">
      <dgm:prSet presAssocID="{C5838B06-00B4-4ACC-B907-900749CCF2B6}" presName="dummyMaxCanvas" presStyleCnt="0">
        <dgm:presLayoutVars/>
      </dgm:prSet>
      <dgm:spPr/>
    </dgm:pt>
    <dgm:pt modelId="{B9368C10-B907-4E5C-9036-A7E1B1145578}" type="pres">
      <dgm:prSet presAssocID="{C5838B06-00B4-4ACC-B907-900749CCF2B6}" presName="FourNodes_1" presStyleLbl="node1" presStyleIdx="0" presStyleCnt="4">
        <dgm:presLayoutVars>
          <dgm:bulletEnabled val="1"/>
        </dgm:presLayoutVars>
      </dgm:prSet>
      <dgm:spPr/>
    </dgm:pt>
    <dgm:pt modelId="{B4A9E2D6-7CF1-48B0-954C-4A4346981E50}" type="pres">
      <dgm:prSet presAssocID="{C5838B06-00B4-4ACC-B907-900749CCF2B6}" presName="FourNodes_2" presStyleLbl="node1" presStyleIdx="1" presStyleCnt="4">
        <dgm:presLayoutVars>
          <dgm:bulletEnabled val="1"/>
        </dgm:presLayoutVars>
      </dgm:prSet>
      <dgm:spPr/>
    </dgm:pt>
    <dgm:pt modelId="{3BC8B91A-1315-41AC-8CAF-AF0961A9BEA1}" type="pres">
      <dgm:prSet presAssocID="{C5838B06-00B4-4ACC-B907-900749CCF2B6}" presName="FourNodes_3" presStyleLbl="node1" presStyleIdx="2" presStyleCnt="4">
        <dgm:presLayoutVars>
          <dgm:bulletEnabled val="1"/>
        </dgm:presLayoutVars>
      </dgm:prSet>
      <dgm:spPr/>
    </dgm:pt>
    <dgm:pt modelId="{0DAB37C7-C4BB-4E12-807F-0A4E78286F70}" type="pres">
      <dgm:prSet presAssocID="{C5838B06-00B4-4ACC-B907-900749CCF2B6}" presName="FourNodes_4" presStyleLbl="node1" presStyleIdx="3" presStyleCnt="4">
        <dgm:presLayoutVars>
          <dgm:bulletEnabled val="1"/>
        </dgm:presLayoutVars>
      </dgm:prSet>
      <dgm:spPr/>
    </dgm:pt>
    <dgm:pt modelId="{8522F3B6-25A9-4F9A-A263-F762E801257E}" type="pres">
      <dgm:prSet presAssocID="{C5838B06-00B4-4ACC-B907-900749CCF2B6}" presName="FourConn_1-2" presStyleLbl="fgAccFollowNode1" presStyleIdx="0" presStyleCnt="3">
        <dgm:presLayoutVars>
          <dgm:bulletEnabled val="1"/>
        </dgm:presLayoutVars>
      </dgm:prSet>
      <dgm:spPr/>
    </dgm:pt>
    <dgm:pt modelId="{CEFB7B49-A6C2-42D6-B536-92706D981D6E}" type="pres">
      <dgm:prSet presAssocID="{C5838B06-00B4-4ACC-B907-900749CCF2B6}" presName="FourConn_2-3" presStyleLbl="fgAccFollowNode1" presStyleIdx="1" presStyleCnt="3">
        <dgm:presLayoutVars>
          <dgm:bulletEnabled val="1"/>
        </dgm:presLayoutVars>
      </dgm:prSet>
      <dgm:spPr/>
    </dgm:pt>
    <dgm:pt modelId="{3EC40B29-EBF8-4AD8-9167-8E9AD211B45E}" type="pres">
      <dgm:prSet presAssocID="{C5838B06-00B4-4ACC-B907-900749CCF2B6}" presName="FourConn_3-4" presStyleLbl="fgAccFollowNode1" presStyleIdx="2" presStyleCnt="3">
        <dgm:presLayoutVars>
          <dgm:bulletEnabled val="1"/>
        </dgm:presLayoutVars>
      </dgm:prSet>
      <dgm:spPr/>
    </dgm:pt>
    <dgm:pt modelId="{96656CB2-A9EC-4301-AAC2-EB7BAAEBBA79}" type="pres">
      <dgm:prSet presAssocID="{C5838B06-00B4-4ACC-B907-900749CCF2B6}" presName="FourNodes_1_text" presStyleLbl="node1" presStyleIdx="3" presStyleCnt="4">
        <dgm:presLayoutVars>
          <dgm:bulletEnabled val="1"/>
        </dgm:presLayoutVars>
      </dgm:prSet>
      <dgm:spPr/>
    </dgm:pt>
    <dgm:pt modelId="{024B03D4-F7AA-496E-918E-A8A4C7416418}" type="pres">
      <dgm:prSet presAssocID="{C5838B06-00B4-4ACC-B907-900749CCF2B6}" presName="FourNodes_2_text" presStyleLbl="node1" presStyleIdx="3" presStyleCnt="4">
        <dgm:presLayoutVars>
          <dgm:bulletEnabled val="1"/>
        </dgm:presLayoutVars>
      </dgm:prSet>
      <dgm:spPr/>
    </dgm:pt>
    <dgm:pt modelId="{99493995-D6A6-4273-B341-BD7828AE3D46}" type="pres">
      <dgm:prSet presAssocID="{C5838B06-00B4-4ACC-B907-900749CCF2B6}" presName="FourNodes_3_text" presStyleLbl="node1" presStyleIdx="3" presStyleCnt="4">
        <dgm:presLayoutVars>
          <dgm:bulletEnabled val="1"/>
        </dgm:presLayoutVars>
      </dgm:prSet>
      <dgm:spPr/>
    </dgm:pt>
    <dgm:pt modelId="{58FB63F7-ECBE-4DFD-AB2A-E376B874C1BA}" type="pres">
      <dgm:prSet presAssocID="{C5838B06-00B4-4ACC-B907-900749CCF2B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4737123-7AB2-4BD7-89D0-8B37924E157A}" type="presOf" srcId="{33EFE649-9F90-4A0E-8949-CBA2E73C2490}" destId="{58FB63F7-ECBE-4DFD-AB2A-E376B874C1BA}" srcOrd="1" destOrd="0" presId="urn:microsoft.com/office/officeart/2005/8/layout/vProcess5"/>
    <dgm:cxn modelId="{B7A7982D-EFF1-412D-8403-E093CD6DED65}" type="presOf" srcId="{7FEBD65D-5C0E-4949-ACBA-4A5DE1A76756}" destId="{CEFB7B49-A6C2-42D6-B536-92706D981D6E}" srcOrd="0" destOrd="0" presId="urn:microsoft.com/office/officeart/2005/8/layout/vProcess5"/>
    <dgm:cxn modelId="{9903AB30-A7AB-4FE9-A19C-59ECF5D14143}" type="presOf" srcId="{33EFE649-9F90-4A0E-8949-CBA2E73C2490}" destId="{0DAB37C7-C4BB-4E12-807F-0A4E78286F70}" srcOrd="0" destOrd="0" presId="urn:microsoft.com/office/officeart/2005/8/layout/vProcess5"/>
    <dgm:cxn modelId="{B9B9DD68-7507-4C49-9F32-EE1E7263B433}" srcId="{C5838B06-00B4-4ACC-B907-900749CCF2B6}" destId="{D99E459A-D609-4E96-942F-EB3BBBAF9712}" srcOrd="0" destOrd="0" parTransId="{5C7F9A1D-2E91-42BF-9753-A95810C36F90}" sibTransId="{D38D91E2-64D9-43D8-A0F3-D62484650784}"/>
    <dgm:cxn modelId="{637FB574-48DF-4EE3-8689-4719D1237660}" type="presOf" srcId="{882DB8DA-8D76-4707-8621-B1C44D420912}" destId="{3EC40B29-EBF8-4AD8-9167-8E9AD211B45E}" srcOrd="0" destOrd="0" presId="urn:microsoft.com/office/officeart/2005/8/layout/vProcess5"/>
    <dgm:cxn modelId="{2298BB7A-61E0-4524-970F-18B51B91FB16}" type="presOf" srcId="{68CD198E-3B85-4A00-B159-35995E86415D}" destId="{024B03D4-F7AA-496E-918E-A8A4C7416418}" srcOrd="1" destOrd="0" presId="urn:microsoft.com/office/officeart/2005/8/layout/vProcess5"/>
    <dgm:cxn modelId="{5B3B287B-320B-4B61-8E31-A52DD174540E}" srcId="{C5838B06-00B4-4ACC-B907-900749CCF2B6}" destId="{68CD198E-3B85-4A00-B159-35995E86415D}" srcOrd="1" destOrd="0" parTransId="{512CE82F-B6AE-48C2-ABE9-9C13697EB529}" sibTransId="{7FEBD65D-5C0E-4949-ACBA-4A5DE1A76756}"/>
    <dgm:cxn modelId="{EB461D87-868C-4DDF-A17C-DBEF5D7794EA}" type="presOf" srcId="{D38D91E2-64D9-43D8-A0F3-D62484650784}" destId="{8522F3B6-25A9-4F9A-A263-F762E801257E}" srcOrd="0" destOrd="0" presId="urn:microsoft.com/office/officeart/2005/8/layout/vProcess5"/>
    <dgm:cxn modelId="{A4219388-0B30-4EC9-987C-12FD59D43C7F}" type="presOf" srcId="{68CD198E-3B85-4A00-B159-35995E86415D}" destId="{B4A9E2D6-7CF1-48B0-954C-4A4346981E50}" srcOrd="0" destOrd="0" presId="urn:microsoft.com/office/officeart/2005/8/layout/vProcess5"/>
    <dgm:cxn modelId="{5D330A89-55F5-454B-9E1B-97F67D4314F5}" type="presOf" srcId="{C5838B06-00B4-4ACC-B907-900749CCF2B6}" destId="{9BC3F9FF-98CF-4301-981D-436EC521A6F0}" srcOrd="0" destOrd="0" presId="urn:microsoft.com/office/officeart/2005/8/layout/vProcess5"/>
    <dgm:cxn modelId="{FAC33B99-A0B9-47F1-AD89-7D0C159D1B79}" type="presOf" srcId="{FBF544FC-EBB9-4A0C-BD4C-278018CF4B1A}" destId="{99493995-D6A6-4273-B341-BD7828AE3D46}" srcOrd="1" destOrd="0" presId="urn:microsoft.com/office/officeart/2005/8/layout/vProcess5"/>
    <dgm:cxn modelId="{13B86CB6-5F00-47E0-BCFA-E26C6A4EA062}" type="presOf" srcId="{D99E459A-D609-4E96-942F-EB3BBBAF9712}" destId="{96656CB2-A9EC-4301-AAC2-EB7BAAEBBA79}" srcOrd="1" destOrd="0" presId="urn:microsoft.com/office/officeart/2005/8/layout/vProcess5"/>
    <dgm:cxn modelId="{471ABFBD-07E7-44E7-AB8A-078813BC306F}" srcId="{C5838B06-00B4-4ACC-B907-900749CCF2B6}" destId="{33EFE649-9F90-4A0E-8949-CBA2E73C2490}" srcOrd="3" destOrd="0" parTransId="{E5820B5E-A032-4943-833B-48D2920A3596}" sibTransId="{5011289A-5567-418B-BCC9-064CC578C0CC}"/>
    <dgm:cxn modelId="{5BFBCDCD-F119-4EA7-BAC0-F27E7B8FCF17}" type="presOf" srcId="{D99E459A-D609-4E96-942F-EB3BBBAF9712}" destId="{B9368C10-B907-4E5C-9036-A7E1B1145578}" srcOrd="0" destOrd="0" presId="urn:microsoft.com/office/officeart/2005/8/layout/vProcess5"/>
    <dgm:cxn modelId="{D14C8BE1-CB69-4822-90CB-35E3DAF8F2ED}" srcId="{C5838B06-00B4-4ACC-B907-900749CCF2B6}" destId="{FBF544FC-EBB9-4A0C-BD4C-278018CF4B1A}" srcOrd="2" destOrd="0" parTransId="{92B463C6-4B1E-4B6E-BD74-71861BB662DF}" sibTransId="{882DB8DA-8D76-4707-8621-B1C44D420912}"/>
    <dgm:cxn modelId="{A69881FA-6692-4630-B792-0A1D2FD4C6CA}" type="presOf" srcId="{FBF544FC-EBB9-4A0C-BD4C-278018CF4B1A}" destId="{3BC8B91A-1315-41AC-8CAF-AF0961A9BEA1}" srcOrd="0" destOrd="0" presId="urn:microsoft.com/office/officeart/2005/8/layout/vProcess5"/>
    <dgm:cxn modelId="{0A66C950-33F4-4405-A368-0D1B37750C0E}" type="presParOf" srcId="{9BC3F9FF-98CF-4301-981D-436EC521A6F0}" destId="{4342BC6E-B813-4010-B533-5CCA15B2CDDD}" srcOrd="0" destOrd="0" presId="urn:microsoft.com/office/officeart/2005/8/layout/vProcess5"/>
    <dgm:cxn modelId="{8CD806B6-F0C8-4BED-85DA-7CE58B9B0BF4}" type="presParOf" srcId="{9BC3F9FF-98CF-4301-981D-436EC521A6F0}" destId="{B9368C10-B907-4E5C-9036-A7E1B1145578}" srcOrd="1" destOrd="0" presId="urn:microsoft.com/office/officeart/2005/8/layout/vProcess5"/>
    <dgm:cxn modelId="{1F295C5E-6D0E-4CE7-B6CC-2E706BCD490C}" type="presParOf" srcId="{9BC3F9FF-98CF-4301-981D-436EC521A6F0}" destId="{B4A9E2D6-7CF1-48B0-954C-4A4346981E50}" srcOrd="2" destOrd="0" presId="urn:microsoft.com/office/officeart/2005/8/layout/vProcess5"/>
    <dgm:cxn modelId="{2677F137-9240-4500-8744-27B3CAFBBC4F}" type="presParOf" srcId="{9BC3F9FF-98CF-4301-981D-436EC521A6F0}" destId="{3BC8B91A-1315-41AC-8CAF-AF0961A9BEA1}" srcOrd="3" destOrd="0" presId="urn:microsoft.com/office/officeart/2005/8/layout/vProcess5"/>
    <dgm:cxn modelId="{0D983000-D1AD-4050-9065-40DAD78D6252}" type="presParOf" srcId="{9BC3F9FF-98CF-4301-981D-436EC521A6F0}" destId="{0DAB37C7-C4BB-4E12-807F-0A4E78286F70}" srcOrd="4" destOrd="0" presId="urn:microsoft.com/office/officeart/2005/8/layout/vProcess5"/>
    <dgm:cxn modelId="{D249A667-5A30-4FE1-8FB6-46C43DEE8ACB}" type="presParOf" srcId="{9BC3F9FF-98CF-4301-981D-436EC521A6F0}" destId="{8522F3B6-25A9-4F9A-A263-F762E801257E}" srcOrd="5" destOrd="0" presId="urn:microsoft.com/office/officeart/2005/8/layout/vProcess5"/>
    <dgm:cxn modelId="{13A1B098-30DB-445A-A1AE-2AEC46030412}" type="presParOf" srcId="{9BC3F9FF-98CF-4301-981D-436EC521A6F0}" destId="{CEFB7B49-A6C2-42D6-B536-92706D981D6E}" srcOrd="6" destOrd="0" presId="urn:microsoft.com/office/officeart/2005/8/layout/vProcess5"/>
    <dgm:cxn modelId="{C546CEAA-7318-4C54-819A-58405909DA66}" type="presParOf" srcId="{9BC3F9FF-98CF-4301-981D-436EC521A6F0}" destId="{3EC40B29-EBF8-4AD8-9167-8E9AD211B45E}" srcOrd="7" destOrd="0" presId="urn:microsoft.com/office/officeart/2005/8/layout/vProcess5"/>
    <dgm:cxn modelId="{461A117D-EEA2-4CF8-8EBF-369C68F3EFDD}" type="presParOf" srcId="{9BC3F9FF-98CF-4301-981D-436EC521A6F0}" destId="{96656CB2-A9EC-4301-AAC2-EB7BAAEBBA79}" srcOrd="8" destOrd="0" presId="urn:microsoft.com/office/officeart/2005/8/layout/vProcess5"/>
    <dgm:cxn modelId="{79959489-1823-4EBE-A56A-B98FE1A8AA65}" type="presParOf" srcId="{9BC3F9FF-98CF-4301-981D-436EC521A6F0}" destId="{024B03D4-F7AA-496E-918E-A8A4C7416418}" srcOrd="9" destOrd="0" presId="urn:microsoft.com/office/officeart/2005/8/layout/vProcess5"/>
    <dgm:cxn modelId="{2927433B-4A47-4A44-BF37-2238CD7C6696}" type="presParOf" srcId="{9BC3F9FF-98CF-4301-981D-436EC521A6F0}" destId="{99493995-D6A6-4273-B341-BD7828AE3D46}" srcOrd="10" destOrd="0" presId="urn:microsoft.com/office/officeart/2005/8/layout/vProcess5"/>
    <dgm:cxn modelId="{338D58C9-D7BD-42F8-AE6B-C2AD81FD9946}" type="presParOf" srcId="{9BC3F9FF-98CF-4301-981D-436EC521A6F0}" destId="{58FB63F7-ECBE-4DFD-AB2A-E376B874C1B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ED1B87-8528-4F6E-92D9-811BFB6F299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AFF137-1996-4703-BFFC-2ECF5A8D5EF1}">
      <dgm:prSet/>
      <dgm:spPr/>
      <dgm:t>
        <a:bodyPr/>
        <a:lstStyle/>
        <a:p>
          <a:r>
            <a:rPr lang="en-US" b="0" i="0" baseline="0"/>
            <a:t>Common data structure in Python</a:t>
          </a:r>
          <a:endParaRPr lang="en-US"/>
        </a:p>
      </dgm:t>
    </dgm:pt>
    <dgm:pt modelId="{F9716B59-7A0C-4D48-83CB-FF191502D800}" type="parTrans" cxnId="{AC324333-730E-4703-887D-89E1F19A1CF7}">
      <dgm:prSet/>
      <dgm:spPr/>
      <dgm:t>
        <a:bodyPr/>
        <a:lstStyle/>
        <a:p>
          <a:endParaRPr lang="en-US"/>
        </a:p>
      </dgm:t>
    </dgm:pt>
    <dgm:pt modelId="{E38DFE0F-FF55-4B37-B7F2-785408BA484D}" type="sibTrans" cxnId="{AC324333-730E-4703-887D-89E1F19A1CF7}">
      <dgm:prSet/>
      <dgm:spPr/>
      <dgm:t>
        <a:bodyPr/>
        <a:lstStyle/>
        <a:p>
          <a:endParaRPr lang="en-US"/>
        </a:p>
      </dgm:t>
    </dgm:pt>
    <dgm:pt modelId="{88772235-58FD-4244-88BB-CEA81F37F6EB}">
      <dgm:prSet/>
      <dgm:spPr/>
      <dgm:t>
        <a:bodyPr/>
        <a:lstStyle/>
        <a:p>
          <a:r>
            <a:rPr lang="en-US" b="0" i="0" baseline="0" dirty="0"/>
            <a:t>A python list is like a C array but much more:</a:t>
          </a:r>
          <a:endParaRPr lang="en-US" dirty="0"/>
        </a:p>
      </dgm:t>
    </dgm:pt>
    <dgm:pt modelId="{0D4642EA-03AD-4E55-A2DD-1B405BC511B0}" type="parTrans" cxnId="{7DD5F03A-88F7-4E58-A685-E755AA792920}">
      <dgm:prSet/>
      <dgm:spPr/>
      <dgm:t>
        <a:bodyPr/>
        <a:lstStyle/>
        <a:p>
          <a:endParaRPr lang="en-US"/>
        </a:p>
      </dgm:t>
    </dgm:pt>
    <dgm:pt modelId="{1A669955-3DFA-44C7-BFC7-BC16BF98F744}" type="sibTrans" cxnId="{7DD5F03A-88F7-4E58-A685-E755AA792920}">
      <dgm:prSet/>
      <dgm:spPr/>
      <dgm:t>
        <a:bodyPr/>
        <a:lstStyle/>
        <a:p>
          <a:endParaRPr lang="en-US"/>
        </a:p>
      </dgm:t>
    </dgm:pt>
    <dgm:pt modelId="{2A882E69-5670-47A1-B4A4-C8C8645EB6AF}">
      <dgm:prSet/>
      <dgm:spPr/>
      <dgm:t>
        <a:bodyPr/>
        <a:lstStyle/>
        <a:p>
          <a:r>
            <a:rPr lang="en-US" b="1" i="0" baseline="0" dirty="0"/>
            <a:t>Dynamic (mutable)</a:t>
          </a:r>
          <a:r>
            <a:rPr lang="en-US" b="0" i="0" baseline="0" dirty="0"/>
            <a:t>: expands as new items are added</a:t>
          </a:r>
          <a:endParaRPr lang="en-US" dirty="0"/>
        </a:p>
      </dgm:t>
    </dgm:pt>
    <dgm:pt modelId="{06FCFB2C-5C4A-47FF-A82B-F76969B2B97F}" type="parTrans" cxnId="{9E5E2A55-1A83-40F5-9623-123E1DB754C8}">
      <dgm:prSet/>
      <dgm:spPr/>
      <dgm:t>
        <a:bodyPr/>
        <a:lstStyle/>
        <a:p>
          <a:endParaRPr lang="en-US"/>
        </a:p>
      </dgm:t>
    </dgm:pt>
    <dgm:pt modelId="{27FF7819-FCB3-4E7F-9D13-0CB46C89D2DF}" type="sibTrans" cxnId="{9E5E2A55-1A83-40F5-9623-123E1DB754C8}">
      <dgm:prSet/>
      <dgm:spPr/>
      <dgm:t>
        <a:bodyPr/>
        <a:lstStyle/>
        <a:p>
          <a:endParaRPr lang="en-US"/>
        </a:p>
      </dgm:t>
    </dgm:pt>
    <dgm:pt modelId="{F00CB55D-664D-47B1-9A3C-09C590C3DC64}">
      <dgm:prSet/>
      <dgm:spPr/>
      <dgm:t>
        <a:bodyPr/>
        <a:lstStyle/>
        <a:p>
          <a:r>
            <a:rPr lang="en-US" b="1" i="0" baseline="0"/>
            <a:t>Heterogeneous: </a:t>
          </a:r>
          <a:r>
            <a:rPr lang="en-US" b="0" i="0" baseline="0"/>
            <a:t>can hold objects of different types</a:t>
          </a:r>
          <a:endParaRPr lang="en-US"/>
        </a:p>
      </dgm:t>
    </dgm:pt>
    <dgm:pt modelId="{0291FD09-A457-45E5-BE4C-D9E8BEEA5B74}" type="parTrans" cxnId="{18F74E40-3293-4D3A-B594-3D3FA247D88B}">
      <dgm:prSet/>
      <dgm:spPr/>
      <dgm:t>
        <a:bodyPr/>
        <a:lstStyle/>
        <a:p>
          <a:endParaRPr lang="en-US"/>
        </a:p>
      </dgm:t>
    </dgm:pt>
    <dgm:pt modelId="{E71B1362-BD0C-4CCE-AA81-8F904ABB6429}" type="sibTrans" cxnId="{18F74E40-3293-4D3A-B594-3D3FA247D88B}">
      <dgm:prSet/>
      <dgm:spPr/>
      <dgm:t>
        <a:bodyPr/>
        <a:lstStyle/>
        <a:p>
          <a:endParaRPr lang="en-US"/>
        </a:p>
      </dgm:t>
    </dgm:pt>
    <dgm:pt modelId="{8759703E-290D-4007-AD94-A34030D66F83}">
      <dgm:prSet/>
      <dgm:spPr/>
      <dgm:t>
        <a:bodyPr/>
        <a:lstStyle/>
        <a:p>
          <a:r>
            <a:rPr lang="en-US" b="0" i="0" baseline="0"/>
            <a:t>How to access elements?</a:t>
          </a:r>
          <a:endParaRPr lang="en-US"/>
        </a:p>
      </dgm:t>
    </dgm:pt>
    <dgm:pt modelId="{EF74498C-0BDB-49D0-A62E-06B7ED2EEF48}" type="parTrans" cxnId="{34B974EC-B49B-400C-8E45-7C83A50EB102}">
      <dgm:prSet/>
      <dgm:spPr/>
      <dgm:t>
        <a:bodyPr/>
        <a:lstStyle/>
        <a:p>
          <a:endParaRPr lang="en-US"/>
        </a:p>
      </dgm:t>
    </dgm:pt>
    <dgm:pt modelId="{50AD9475-090C-4214-BCB2-0D40C72E7EE8}" type="sibTrans" cxnId="{34B974EC-B49B-400C-8E45-7C83A50EB102}">
      <dgm:prSet/>
      <dgm:spPr/>
      <dgm:t>
        <a:bodyPr/>
        <a:lstStyle/>
        <a:p>
          <a:endParaRPr lang="en-US"/>
        </a:p>
      </dgm:t>
    </dgm:pt>
    <dgm:pt modelId="{0C68A927-D95A-4CF4-BC50-EEFCF7B1E35C}">
      <dgm:prSet/>
      <dgm:spPr/>
      <dgm:t>
        <a:bodyPr/>
        <a:lstStyle/>
        <a:p>
          <a:r>
            <a:rPr lang="en-US" b="0" i="0" baseline="0"/>
            <a:t>List_name[index]</a:t>
          </a:r>
          <a:endParaRPr lang="en-US"/>
        </a:p>
      </dgm:t>
    </dgm:pt>
    <dgm:pt modelId="{A5A8ED1D-08C3-44B4-8981-B52F6375695F}" type="parTrans" cxnId="{9455F24B-2DC6-4C19-A8F9-EBA20F430ABD}">
      <dgm:prSet/>
      <dgm:spPr/>
      <dgm:t>
        <a:bodyPr/>
        <a:lstStyle/>
        <a:p>
          <a:endParaRPr lang="en-US"/>
        </a:p>
      </dgm:t>
    </dgm:pt>
    <dgm:pt modelId="{EC91F489-8F85-48CB-8EE6-3E8535CAC9FD}" type="sibTrans" cxnId="{9455F24B-2DC6-4C19-A8F9-EBA20F430ABD}">
      <dgm:prSet/>
      <dgm:spPr/>
      <dgm:t>
        <a:bodyPr/>
        <a:lstStyle/>
        <a:p>
          <a:endParaRPr lang="en-US"/>
        </a:p>
      </dgm:t>
    </dgm:pt>
    <dgm:pt modelId="{11C27667-242D-4334-9628-70B3F2DEA89F}" type="pres">
      <dgm:prSet presAssocID="{69ED1B87-8528-4F6E-92D9-811BFB6F29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64EADE-38DE-44BC-B0C7-A873C9403596}" type="pres">
      <dgm:prSet presAssocID="{E5AFF137-1996-4703-BFFC-2ECF5A8D5EF1}" presName="hierRoot1" presStyleCnt="0">
        <dgm:presLayoutVars>
          <dgm:hierBranch val="init"/>
        </dgm:presLayoutVars>
      </dgm:prSet>
      <dgm:spPr/>
    </dgm:pt>
    <dgm:pt modelId="{E8A22965-96D9-4220-AC88-70C0C1D3D5A0}" type="pres">
      <dgm:prSet presAssocID="{E5AFF137-1996-4703-BFFC-2ECF5A8D5EF1}" presName="rootComposite1" presStyleCnt="0"/>
      <dgm:spPr/>
    </dgm:pt>
    <dgm:pt modelId="{53252B62-ED66-4908-9A07-BFE575FFFB1B}" type="pres">
      <dgm:prSet presAssocID="{E5AFF137-1996-4703-BFFC-2ECF5A8D5EF1}" presName="rootText1" presStyleLbl="node0" presStyleIdx="0" presStyleCnt="3">
        <dgm:presLayoutVars>
          <dgm:chPref val="3"/>
        </dgm:presLayoutVars>
      </dgm:prSet>
      <dgm:spPr/>
    </dgm:pt>
    <dgm:pt modelId="{9993BA94-79A7-47E2-9971-6382FE32EEB3}" type="pres">
      <dgm:prSet presAssocID="{E5AFF137-1996-4703-BFFC-2ECF5A8D5EF1}" presName="rootConnector1" presStyleLbl="node1" presStyleIdx="0" presStyleCnt="0"/>
      <dgm:spPr/>
    </dgm:pt>
    <dgm:pt modelId="{2B2F1B0E-BE89-4DE6-A711-378C562C2A26}" type="pres">
      <dgm:prSet presAssocID="{E5AFF137-1996-4703-BFFC-2ECF5A8D5EF1}" presName="hierChild2" presStyleCnt="0"/>
      <dgm:spPr/>
    </dgm:pt>
    <dgm:pt modelId="{4CC7A58D-58F2-470D-9A52-CB93DEEECCE3}" type="pres">
      <dgm:prSet presAssocID="{E5AFF137-1996-4703-BFFC-2ECF5A8D5EF1}" presName="hierChild3" presStyleCnt="0"/>
      <dgm:spPr/>
    </dgm:pt>
    <dgm:pt modelId="{250DA965-6B12-404C-86C0-8FA919F5744C}" type="pres">
      <dgm:prSet presAssocID="{88772235-58FD-4244-88BB-CEA81F37F6EB}" presName="hierRoot1" presStyleCnt="0">
        <dgm:presLayoutVars>
          <dgm:hierBranch val="init"/>
        </dgm:presLayoutVars>
      </dgm:prSet>
      <dgm:spPr/>
    </dgm:pt>
    <dgm:pt modelId="{E7B03353-A041-439B-BEB7-544C2D396003}" type="pres">
      <dgm:prSet presAssocID="{88772235-58FD-4244-88BB-CEA81F37F6EB}" presName="rootComposite1" presStyleCnt="0"/>
      <dgm:spPr/>
    </dgm:pt>
    <dgm:pt modelId="{8099E019-A751-49C4-8AC2-1160CB8CD6DB}" type="pres">
      <dgm:prSet presAssocID="{88772235-58FD-4244-88BB-CEA81F37F6EB}" presName="rootText1" presStyleLbl="node0" presStyleIdx="1" presStyleCnt="3">
        <dgm:presLayoutVars>
          <dgm:chPref val="3"/>
        </dgm:presLayoutVars>
      </dgm:prSet>
      <dgm:spPr/>
    </dgm:pt>
    <dgm:pt modelId="{7ADDEF2D-6D0F-436B-B52E-046259A13950}" type="pres">
      <dgm:prSet presAssocID="{88772235-58FD-4244-88BB-CEA81F37F6EB}" presName="rootConnector1" presStyleLbl="node1" presStyleIdx="0" presStyleCnt="0"/>
      <dgm:spPr/>
    </dgm:pt>
    <dgm:pt modelId="{14079E08-CCDF-4FB1-8509-BC2D322FA66B}" type="pres">
      <dgm:prSet presAssocID="{88772235-58FD-4244-88BB-CEA81F37F6EB}" presName="hierChild2" presStyleCnt="0"/>
      <dgm:spPr/>
    </dgm:pt>
    <dgm:pt modelId="{39D4DE4C-0AF6-4DAB-871F-3D1C5121D3D5}" type="pres">
      <dgm:prSet presAssocID="{06FCFB2C-5C4A-47FF-A82B-F76969B2B97F}" presName="Name64" presStyleLbl="parChTrans1D2" presStyleIdx="0" presStyleCnt="3"/>
      <dgm:spPr/>
    </dgm:pt>
    <dgm:pt modelId="{554A617C-5F44-4080-9455-84584D5ECA2E}" type="pres">
      <dgm:prSet presAssocID="{2A882E69-5670-47A1-B4A4-C8C8645EB6AF}" presName="hierRoot2" presStyleCnt="0">
        <dgm:presLayoutVars>
          <dgm:hierBranch/>
        </dgm:presLayoutVars>
      </dgm:prSet>
      <dgm:spPr/>
    </dgm:pt>
    <dgm:pt modelId="{C968BC2E-03AB-4738-A8FA-E9BA12B3230B}" type="pres">
      <dgm:prSet presAssocID="{2A882E69-5670-47A1-B4A4-C8C8645EB6AF}" presName="rootComposite" presStyleCnt="0"/>
      <dgm:spPr/>
    </dgm:pt>
    <dgm:pt modelId="{826B2BB7-CBAD-434F-93ED-3D496F174109}" type="pres">
      <dgm:prSet presAssocID="{2A882E69-5670-47A1-B4A4-C8C8645EB6AF}" presName="rootText" presStyleLbl="node2" presStyleIdx="0" presStyleCnt="3">
        <dgm:presLayoutVars>
          <dgm:chPref val="3"/>
        </dgm:presLayoutVars>
      </dgm:prSet>
      <dgm:spPr/>
    </dgm:pt>
    <dgm:pt modelId="{A7B661C9-675E-44DF-95FC-BDAE18BA60F8}" type="pres">
      <dgm:prSet presAssocID="{2A882E69-5670-47A1-B4A4-C8C8645EB6AF}" presName="rootConnector" presStyleLbl="node2" presStyleIdx="0" presStyleCnt="3"/>
      <dgm:spPr/>
    </dgm:pt>
    <dgm:pt modelId="{F1C9331A-6D22-4B94-B2E5-FD47C79C205E}" type="pres">
      <dgm:prSet presAssocID="{2A882E69-5670-47A1-B4A4-C8C8645EB6AF}" presName="hierChild4" presStyleCnt="0"/>
      <dgm:spPr/>
    </dgm:pt>
    <dgm:pt modelId="{6B22148A-EE94-4E3F-96CA-8B2C25407FC0}" type="pres">
      <dgm:prSet presAssocID="{2A882E69-5670-47A1-B4A4-C8C8645EB6AF}" presName="hierChild5" presStyleCnt="0"/>
      <dgm:spPr/>
    </dgm:pt>
    <dgm:pt modelId="{A5D0D826-6C1B-46D7-A01C-81B38DD02CB7}" type="pres">
      <dgm:prSet presAssocID="{0291FD09-A457-45E5-BE4C-D9E8BEEA5B74}" presName="Name64" presStyleLbl="parChTrans1D2" presStyleIdx="1" presStyleCnt="3"/>
      <dgm:spPr/>
    </dgm:pt>
    <dgm:pt modelId="{B82DDC8D-D586-438C-8FF4-E14A3624B432}" type="pres">
      <dgm:prSet presAssocID="{F00CB55D-664D-47B1-9A3C-09C590C3DC64}" presName="hierRoot2" presStyleCnt="0">
        <dgm:presLayoutVars>
          <dgm:hierBranch val="init"/>
        </dgm:presLayoutVars>
      </dgm:prSet>
      <dgm:spPr/>
    </dgm:pt>
    <dgm:pt modelId="{1C0F7129-0FF1-45B8-B9C5-4AF051B820C7}" type="pres">
      <dgm:prSet presAssocID="{F00CB55D-664D-47B1-9A3C-09C590C3DC64}" presName="rootComposite" presStyleCnt="0"/>
      <dgm:spPr/>
    </dgm:pt>
    <dgm:pt modelId="{DD335816-F839-4916-B42E-688A4520CE9E}" type="pres">
      <dgm:prSet presAssocID="{F00CB55D-664D-47B1-9A3C-09C590C3DC64}" presName="rootText" presStyleLbl="node2" presStyleIdx="1" presStyleCnt="3">
        <dgm:presLayoutVars>
          <dgm:chPref val="3"/>
        </dgm:presLayoutVars>
      </dgm:prSet>
      <dgm:spPr/>
    </dgm:pt>
    <dgm:pt modelId="{CDBA051E-18F6-4997-934D-049B50A0F72E}" type="pres">
      <dgm:prSet presAssocID="{F00CB55D-664D-47B1-9A3C-09C590C3DC64}" presName="rootConnector" presStyleLbl="node2" presStyleIdx="1" presStyleCnt="3"/>
      <dgm:spPr/>
    </dgm:pt>
    <dgm:pt modelId="{A2CED57B-C515-4C41-B992-B837BF512132}" type="pres">
      <dgm:prSet presAssocID="{F00CB55D-664D-47B1-9A3C-09C590C3DC64}" presName="hierChild4" presStyleCnt="0"/>
      <dgm:spPr/>
    </dgm:pt>
    <dgm:pt modelId="{F0713C7C-A40F-4C3B-9CD2-79D1CE9BB5A9}" type="pres">
      <dgm:prSet presAssocID="{F00CB55D-664D-47B1-9A3C-09C590C3DC64}" presName="hierChild5" presStyleCnt="0"/>
      <dgm:spPr/>
    </dgm:pt>
    <dgm:pt modelId="{D3827702-14D1-4D6D-8ADA-E31F2C15055C}" type="pres">
      <dgm:prSet presAssocID="{88772235-58FD-4244-88BB-CEA81F37F6EB}" presName="hierChild3" presStyleCnt="0"/>
      <dgm:spPr/>
    </dgm:pt>
    <dgm:pt modelId="{8FDEFACD-1187-4761-B451-EFAC02F201F0}" type="pres">
      <dgm:prSet presAssocID="{8759703E-290D-4007-AD94-A34030D66F83}" presName="hierRoot1" presStyleCnt="0">
        <dgm:presLayoutVars>
          <dgm:hierBranch val="init"/>
        </dgm:presLayoutVars>
      </dgm:prSet>
      <dgm:spPr/>
    </dgm:pt>
    <dgm:pt modelId="{77F6B3C9-B9EE-4C1B-AD37-03EC1CC6B430}" type="pres">
      <dgm:prSet presAssocID="{8759703E-290D-4007-AD94-A34030D66F83}" presName="rootComposite1" presStyleCnt="0"/>
      <dgm:spPr/>
    </dgm:pt>
    <dgm:pt modelId="{F601B083-0651-4AD0-9E55-16798F9C797B}" type="pres">
      <dgm:prSet presAssocID="{8759703E-290D-4007-AD94-A34030D66F83}" presName="rootText1" presStyleLbl="node0" presStyleIdx="2" presStyleCnt="3">
        <dgm:presLayoutVars>
          <dgm:chPref val="3"/>
        </dgm:presLayoutVars>
      </dgm:prSet>
      <dgm:spPr/>
    </dgm:pt>
    <dgm:pt modelId="{4F9DB963-0C3D-49A1-9E18-DD9DC4078B53}" type="pres">
      <dgm:prSet presAssocID="{8759703E-290D-4007-AD94-A34030D66F83}" presName="rootConnector1" presStyleLbl="node1" presStyleIdx="0" presStyleCnt="0"/>
      <dgm:spPr/>
    </dgm:pt>
    <dgm:pt modelId="{6F1CCDAC-6F24-4D9D-90DA-F72738BE37AA}" type="pres">
      <dgm:prSet presAssocID="{8759703E-290D-4007-AD94-A34030D66F83}" presName="hierChild2" presStyleCnt="0"/>
      <dgm:spPr/>
    </dgm:pt>
    <dgm:pt modelId="{335EB650-7C74-4C80-B535-8B56429AD3A4}" type="pres">
      <dgm:prSet presAssocID="{A5A8ED1D-08C3-44B4-8981-B52F6375695F}" presName="Name64" presStyleLbl="parChTrans1D2" presStyleIdx="2" presStyleCnt="3"/>
      <dgm:spPr/>
    </dgm:pt>
    <dgm:pt modelId="{95D13763-9CFA-411B-BD3F-D67528E24E91}" type="pres">
      <dgm:prSet presAssocID="{0C68A927-D95A-4CF4-BC50-EEFCF7B1E35C}" presName="hierRoot2" presStyleCnt="0">
        <dgm:presLayoutVars>
          <dgm:hierBranch val="init"/>
        </dgm:presLayoutVars>
      </dgm:prSet>
      <dgm:spPr/>
    </dgm:pt>
    <dgm:pt modelId="{F5C6E410-73AF-4C9A-BFB1-D6262FE59CC6}" type="pres">
      <dgm:prSet presAssocID="{0C68A927-D95A-4CF4-BC50-EEFCF7B1E35C}" presName="rootComposite" presStyleCnt="0"/>
      <dgm:spPr/>
    </dgm:pt>
    <dgm:pt modelId="{25241126-B106-45C1-8B2D-8E2BF0BB7DD6}" type="pres">
      <dgm:prSet presAssocID="{0C68A927-D95A-4CF4-BC50-EEFCF7B1E35C}" presName="rootText" presStyleLbl="node2" presStyleIdx="2" presStyleCnt="3">
        <dgm:presLayoutVars>
          <dgm:chPref val="3"/>
        </dgm:presLayoutVars>
      </dgm:prSet>
      <dgm:spPr/>
    </dgm:pt>
    <dgm:pt modelId="{92B3B526-3CA6-44A0-B660-4BEA084D5A65}" type="pres">
      <dgm:prSet presAssocID="{0C68A927-D95A-4CF4-BC50-EEFCF7B1E35C}" presName="rootConnector" presStyleLbl="node2" presStyleIdx="2" presStyleCnt="3"/>
      <dgm:spPr/>
    </dgm:pt>
    <dgm:pt modelId="{6A461172-8AC2-45C5-BD06-4DCF7357E9E0}" type="pres">
      <dgm:prSet presAssocID="{0C68A927-D95A-4CF4-BC50-EEFCF7B1E35C}" presName="hierChild4" presStyleCnt="0"/>
      <dgm:spPr/>
    </dgm:pt>
    <dgm:pt modelId="{0C6ACD57-9439-4048-A12F-EA86EAA1FE33}" type="pres">
      <dgm:prSet presAssocID="{0C68A927-D95A-4CF4-BC50-EEFCF7B1E35C}" presName="hierChild5" presStyleCnt="0"/>
      <dgm:spPr/>
    </dgm:pt>
    <dgm:pt modelId="{E9B34F20-FCB6-4847-86B1-116C2A148230}" type="pres">
      <dgm:prSet presAssocID="{8759703E-290D-4007-AD94-A34030D66F83}" presName="hierChild3" presStyleCnt="0"/>
      <dgm:spPr/>
    </dgm:pt>
  </dgm:ptLst>
  <dgm:cxnLst>
    <dgm:cxn modelId="{56172820-0578-47E1-907E-5ABA00B422B4}" type="presOf" srcId="{0291FD09-A457-45E5-BE4C-D9E8BEEA5B74}" destId="{A5D0D826-6C1B-46D7-A01C-81B38DD02CB7}" srcOrd="0" destOrd="0" presId="urn:microsoft.com/office/officeart/2009/3/layout/HorizontalOrganizationChart"/>
    <dgm:cxn modelId="{AC324333-730E-4703-887D-89E1F19A1CF7}" srcId="{69ED1B87-8528-4F6E-92D9-811BFB6F2996}" destId="{E5AFF137-1996-4703-BFFC-2ECF5A8D5EF1}" srcOrd="0" destOrd="0" parTransId="{F9716B59-7A0C-4D48-83CB-FF191502D800}" sibTransId="{E38DFE0F-FF55-4B37-B7F2-785408BA484D}"/>
    <dgm:cxn modelId="{7DD5F03A-88F7-4E58-A685-E755AA792920}" srcId="{69ED1B87-8528-4F6E-92D9-811BFB6F2996}" destId="{88772235-58FD-4244-88BB-CEA81F37F6EB}" srcOrd="1" destOrd="0" parTransId="{0D4642EA-03AD-4E55-A2DD-1B405BC511B0}" sibTransId="{1A669955-3DFA-44C7-BFC7-BC16BF98F744}"/>
    <dgm:cxn modelId="{18F74E40-3293-4D3A-B594-3D3FA247D88B}" srcId="{88772235-58FD-4244-88BB-CEA81F37F6EB}" destId="{F00CB55D-664D-47B1-9A3C-09C590C3DC64}" srcOrd="1" destOrd="0" parTransId="{0291FD09-A457-45E5-BE4C-D9E8BEEA5B74}" sibTransId="{E71B1362-BD0C-4CCE-AA81-8F904ABB6429}"/>
    <dgm:cxn modelId="{9DD48C5B-E5EC-4B8A-829D-379DA1DCBF69}" type="presOf" srcId="{2A882E69-5670-47A1-B4A4-C8C8645EB6AF}" destId="{A7B661C9-675E-44DF-95FC-BDAE18BA60F8}" srcOrd="1" destOrd="0" presId="urn:microsoft.com/office/officeart/2009/3/layout/HorizontalOrganizationChart"/>
    <dgm:cxn modelId="{74938C43-0274-42E6-B500-2D1BFF1B59C1}" type="presOf" srcId="{F00CB55D-664D-47B1-9A3C-09C590C3DC64}" destId="{DD335816-F839-4916-B42E-688A4520CE9E}" srcOrd="0" destOrd="0" presId="urn:microsoft.com/office/officeart/2009/3/layout/HorizontalOrganizationChart"/>
    <dgm:cxn modelId="{DCA3854A-9779-4DD3-AEF8-670187525F23}" type="presOf" srcId="{06FCFB2C-5C4A-47FF-A82B-F76969B2B97F}" destId="{39D4DE4C-0AF6-4DAB-871F-3D1C5121D3D5}" srcOrd="0" destOrd="0" presId="urn:microsoft.com/office/officeart/2009/3/layout/HorizontalOrganizationChart"/>
    <dgm:cxn modelId="{9455F24B-2DC6-4C19-A8F9-EBA20F430ABD}" srcId="{8759703E-290D-4007-AD94-A34030D66F83}" destId="{0C68A927-D95A-4CF4-BC50-EEFCF7B1E35C}" srcOrd="0" destOrd="0" parTransId="{A5A8ED1D-08C3-44B4-8981-B52F6375695F}" sibTransId="{EC91F489-8F85-48CB-8EE6-3E8535CAC9FD}"/>
    <dgm:cxn modelId="{E30E8A6C-803C-4685-AB1B-DB44DFBC5239}" type="presOf" srcId="{2A882E69-5670-47A1-B4A4-C8C8645EB6AF}" destId="{826B2BB7-CBAD-434F-93ED-3D496F174109}" srcOrd="0" destOrd="0" presId="urn:microsoft.com/office/officeart/2009/3/layout/HorizontalOrganizationChart"/>
    <dgm:cxn modelId="{9E5E2A55-1A83-40F5-9623-123E1DB754C8}" srcId="{88772235-58FD-4244-88BB-CEA81F37F6EB}" destId="{2A882E69-5670-47A1-B4A4-C8C8645EB6AF}" srcOrd="0" destOrd="0" parTransId="{06FCFB2C-5C4A-47FF-A82B-F76969B2B97F}" sibTransId="{27FF7819-FCB3-4E7F-9D13-0CB46C89D2DF}"/>
    <dgm:cxn modelId="{D025B47F-FFB2-4566-8331-6496D1A6BF9F}" type="presOf" srcId="{E5AFF137-1996-4703-BFFC-2ECF5A8D5EF1}" destId="{53252B62-ED66-4908-9A07-BFE575FFFB1B}" srcOrd="0" destOrd="0" presId="urn:microsoft.com/office/officeart/2009/3/layout/HorizontalOrganizationChart"/>
    <dgm:cxn modelId="{12F67487-EBE9-4170-A1CD-22385FE2C64A}" type="presOf" srcId="{A5A8ED1D-08C3-44B4-8981-B52F6375695F}" destId="{335EB650-7C74-4C80-B535-8B56429AD3A4}" srcOrd="0" destOrd="0" presId="urn:microsoft.com/office/officeart/2009/3/layout/HorizontalOrganizationChart"/>
    <dgm:cxn modelId="{0C111A88-2DAB-470B-B063-8394708C3006}" type="presOf" srcId="{8759703E-290D-4007-AD94-A34030D66F83}" destId="{4F9DB963-0C3D-49A1-9E18-DD9DC4078B53}" srcOrd="1" destOrd="0" presId="urn:microsoft.com/office/officeart/2009/3/layout/HorizontalOrganizationChart"/>
    <dgm:cxn modelId="{04427B91-8C95-40A4-9E0D-1D1E6347B1AA}" type="presOf" srcId="{0C68A927-D95A-4CF4-BC50-EEFCF7B1E35C}" destId="{92B3B526-3CA6-44A0-B660-4BEA084D5A65}" srcOrd="1" destOrd="0" presId="urn:microsoft.com/office/officeart/2009/3/layout/HorizontalOrganizationChart"/>
    <dgm:cxn modelId="{D51E4D97-D0AD-4DD5-B412-E0AFF43C37EC}" type="presOf" srcId="{69ED1B87-8528-4F6E-92D9-811BFB6F2996}" destId="{11C27667-242D-4334-9628-70B3F2DEA89F}" srcOrd="0" destOrd="0" presId="urn:microsoft.com/office/officeart/2009/3/layout/HorizontalOrganizationChart"/>
    <dgm:cxn modelId="{B5440DAC-99FA-4A2E-A264-2E9013A5D4A7}" type="presOf" srcId="{8759703E-290D-4007-AD94-A34030D66F83}" destId="{F601B083-0651-4AD0-9E55-16798F9C797B}" srcOrd="0" destOrd="0" presId="urn:microsoft.com/office/officeart/2009/3/layout/HorizontalOrganizationChart"/>
    <dgm:cxn modelId="{A5D5EECA-D8AE-491F-A056-41186F8DCAEB}" type="presOf" srcId="{88772235-58FD-4244-88BB-CEA81F37F6EB}" destId="{8099E019-A751-49C4-8AC2-1160CB8CD6DB}" srcOrd="0" destOrd="0" presId="urn:microsoft.com/office/officeart/2009/3/layout/HorizontalOrganizationChart"/>
    <dgm:cxn modelId="{85AD69DA-7402-4B8E-AE83-A3A887EB7668}" type="presOf" srcId="{E5AFF137-1996-4703-BFFC-2ECF5A8D5EF1}" destId="{9993BA94-79A7-47E2-9971-6382FE32EEB3}" srcOrd="1" destOrd="0" presId="urn:microsoft.com/office/officeart/2009/3/layout/HorizontalOrganizationChart"/>
    <dgm:cxn modelId="{CB8BDBE4-D5DE-41FA-ADFF-5378CF88F423}" type="presOf" srcId="{0C68A927-D95A-4CF4-BC50-EEFCF7B1E35C}" destId="{25241126-B106-45C1-8B2D-8E2BF0BB7DD6}" srcOrd="0" destOrd="0" presId="urn:microsoft.com/office/officeart/2009/3/layout/HorizontalOrganizationChart"/>
    <dgm:cxn modelId="{34B974EC-B49B-400C-8E45-7C83A50EB102}" srcId="{69ED1B87-8528-4F6E-92D9-811BFB6F2996}" destId="{8759703E-290D-4007-AD94-A34030D66F83}" srcOrd="2" destOrd="0" parTransId="{EF74498C-0BDB-49D0-A62E-06B7ED2EEF48}" sibTransId="{50AD9475-090C-4214-BCB2-0D40C72E7EE8}"/>
    <dgm:cxn modelId="{72242CED-4C74-4107-8169-C220A40E0C31}" type="presOf" srcId="{F00CB55D-664D-47B1-9A3C-09C590C3DC64}" destId="{CDBA051E-18F6-4997-934D-049B50A0F72E}" srcOrd="1" destOrd="0" presId="urn:microsoft.com/office/officeart/2009/3/layout/HorizontalOrganizationChart"/>
    <dgm:cxn modelId="{2FCBF2F1-9A11-47E7-95ED-70041E88A67C}" type="presOf" srcId="{88772235-58FD-4244-88BB-CEA81F37F6EB}" destId="{7ADDEF2D-6D0F-436B-B52E-046259A13950}" srcOrd="1" destOrd="0" presId="urn:microsoft.com/office/officeart/2009/3/layout/HorizontalOrganizationChart"/>
    <dgm:cxn modelId="{0F4CBE64-B971-4001-AEF8-D46F41EB5AA7}" type="presParOf" srcId="{11C27667-242D-4334-9628-70B3F2DEA89F}" destId="{5564EADE-38DE-44BC-B0C7-A873C9403596}" srcOrd="0" destOrd="0" presId="urn:microsoft.com/office/officeart/2009/3/layout/HorizontalOrganizationChart"/>
    <dgm:cxn modelId="{937B552B-761E-455B-A993-A56FD1AEF8D2}" type="presParOf" srcId="{5564EADE-38DE-44BC-B0C7-A873C9403596}" destId="{E8A22965-96D9-4220-AC88-70C0C1D3D5A0}" srcOrd="0" destOrd="0" presId="urn:microsoft.com/office/officeart/2009/3/layout/HorizontalOrganizationChart"/>
    <dgm:cxn modelId="{DCC29BAB-B5DD-4507-892A-FD8EC3FC045B}" type="presParOf" srcId="{E8A22965-96D9-4220-AC88-70C0C1D3D5A0}" destId="{53252B62-ED66-4908-9A07-BFE575FFFB1B}" srcOrd="0" destOrd="0" presId="urn:microsoft.com/office/officeart/2009/3/layout/HorizontalOrganizationChart"/>
    <dgm:cxn modelId="{B5F50851-08B8-4CB9-BDC3-CC1265327D04}" type="presParOf" srcId="{E8A22965-96D9-4220-AC88-70C0C1D3D5A0}" destId="{9993BA94-79A7-47E2-9971-6382FE32EEB3}" srcOrd="1" destOrd="0" presId="urn:microsoft.com/office/officeart/2009/3/layout/HorizontalOrganizationChart"/>
    <dgm:cxn modelId="{AC95D662-5F86-470E-9A83-F308649CC173}" type="presParOf" srcId="{5564EADE-38DE-44BC-B0C7-A873C9403596}" destId="{2B2F1B0E-BE89-4DE6-A711-378C562C2A26}" srcOrd="1" destOrd="0" presId="urn:microsoft.com/office/officeart/2009/3/layout/HorizontalOrganizationChart"/>
    <dgm:cxn modelId="{89CD4B5B-6A5D-4AB1-A621-7E5F01A5386D}" type="presParOf" srcId="{5564EADE-38DE-44BC-B0C7-A873C9403596}" destId="{4CC7A58D-58F2-470D-9A52-CB93DEEECCE3}" srcOrd="2" destOrd="0" presId="urn:microsoft.com/office/officeart/2009/3/layout/HorizontalOrganizationChart"/>
    <dgm:cxn modelId="{6CCEDCC9-B266-4B34-8C1D-228F0AA9E329}" type="presParOf" srcId="{11C27667-242D-4334-9628-70B3F2DEA89F}" destId="{250DA965-6B12-404C-86C0-8FA919F5744C}" srcOrd="1" destOrd="0" presId="urn:microsoft.com/office/officeart/2009/3/layout/HorizontalOrganizationChart"/>
    <dgm:cxn modelId="{DCB30375-31AF-481A-B112-0510AA3AAAFD}" type="presParOf" srcId="{250DA965-6B12-404C-86C0-8FA919F5744C}" destId="{E7B03353-A041-439B-BEB7-544C2D396003}" srcOrd="0" destOrd="0" presId="urn:microsoft.com/office/officeart/2009/3/layout/HorizontalOrganizationChart"/>
    <dgm:cxn modelId="{E106CE21-EFE1-4E44-9D80-056FA58BF3AA}" type="presParOf" srcId="{E7B03353-A041-439B-BEB7-544C2D396003}" destId="{8099E019-A751-49C4-8AC2-1160CB8CD6DB}" srcOrd="0" destOrd="0" presId="urn:microsoft.com/office/officeart/2009/3/layout/HorizontalOrganizationChart"/>
    <dgm:cxn modelId="{79C9E487-6450-4E2B-AF17-CB0553B7DD1E}" type="presParOf" srcId="{E7B03353-A041-439B-BEB7-544C2D396003}" destId="{7ADDEF2D-6D0F-436B-B52E-046259A13950}" srcOrd="1" destOrd="0" presId="urn:microsoft.com/office/officeart/2009/3/layout/HorizontalOrganizationChart"/>
    <dgm:cxn modelId="{9EBCBD67-A2AD-4869-8AA2-EF112A49E9B9}" type="presParOf" srcId="{250DA965-6B12-404C-86C0-8FA919F5744C}" destId="{14079E08-CCDF-4FB1-8509-BC2D322FA66B}" srcOrd="1" destOrd="0" presId="urn:microsoft.com/office/officeart/2009/3/layout/HorizontalOrganizationChart"/>
    <dgm:cxn modelId="{5C437E08-C4D6-4EDE-982C-0F9F02901BB6}" type="presParOf" srcId="{14079E08-CCDF-4FB1-8509-BC2D322FA66B}" destId="{39D4DE4C-0AF6-4DAB-871F-3D1C5121D3D5}" srcOrd="0" destOrd="0" presId="urn:microsoft.com/office/officeart/2009/3/layout/HorizontalOrganizationChart"/>
    <dgm:cxn modelId="{DF9395CD-6CD1-4783-95E8-A9C51EEFB0EC}" type="presParOf" srcId="{14079E08-CCDF-4FB1-8509-BC2D322FA66B}" destId="{554A617C-5F44-4080-9455-84584D5ECA2E}" srcOrd="1" destOrd="0" presId="urn:microsoft.com/office/officeart/2009/3/layout/HorizontalOrganizationChart"/>
    <dgm:cxn modelId="{68190DC3-BDD2-4129-AC01-E8AA30F1529D}" type="presParOf" srcId="{554A617C-5F44-4080-9455-84584D5ECA2E}" destId="{C968BC2E-03AB-4738-A8FA-E9BA12B3230B}" srcOrd="0" destOrd="0" presId="urn:microsoft.com/office/officeart/2009/3/layout/HorizontalOrganizationChart"/>
    <dgm:cxn modelId="{75B3C9B3-F6E6-4CF0-8A77-8EE4F71BA10F}" type="presParOf" srcId="{C968BC2E-03AB-4738-A8FA-E9BA12B3230B}" destId="{826B2BB7-CBAD-434F-93ED-3D496F174109}" srcOrd="0" destOrd="0" presId="urn:microsoft.com/office/officeart/2009/3/layout/HorizontalOrganizationChart"/>
    <dgm:cxn modelId="{16EA1C88-49D6-4CA0-B567-C346146D0A99}" type="presParOf" srcId="{C968BC2E-03AB-4738-A8FA-E9BA12B3230B}" destId="{A7B661C9-675E-44DF-95FC-BDAE18BA60F8}" srcOrd="1" destOrd="0" presId="urn:microsoft.com/office/officeart/2009/3/layout/HorizontalOrganizationChart"/>
    <dgm:cxn modelId="{D3221DAF-30AD-4A03-96D6-A3A0EF3D0657}" type="presParOf" srcId="{554A617C-5F44-4080-9455-84584D5ECA2E}" destId="{F1C9331A-6D22-4B94-B2E5-FD47C79C205E}" srcOrd="1" destOrd="0" presId="urn:microsoft.com/office/officeart/2009/3/layout/HorizontalOrganizationChart"/>
    <dgm:cxn modelId="{5E43CA36-621F-472A-9B06-D1D5EB6F9350}" type="presParOf" srcId="{554A617C-5F44-4080-9455-84584D5ECA2E}" destId="{6B22148A-EE94-4E3F-96CA-8B2C25407FC0}" srcOrd="2" destOrd="0" presId="urn:microsoft.com/office/officeart/2009/3/layout/HorizontalOrganizationChart"/>
    <dgm:cxn modelId="{A16A9CEB-97D5-4658-8896-16B8F23F4C63}" type="presParOf" srcId="{14079E08-CCDF-4FB1-8509-BC2D322FA66B}" destId="{A5D0D826-6C1B-46D7-A01C-81B38DD02CB7}" srcOrd="2" destOrd="0" presId="urn:microsoft.com/office/officeart/2009/3/layout/HorizontalOrganizationChart"/>
    <dgm:cxn modelId="{28212DB5-3CBF-4A62-B320-6F7DC09B5D73}" type="presParOf" srcId="{14079E08-CCDF-4FB1-8509-BC2D322FA66B}" destId="{B82DDC8D-D586-438C-8FF4-E14A3624B432}" srcOrd="3" destOrd="0" presId="urn:microsoft.com/office/officeart/2009/3/layout/HorizontalOrganizationChart"/>
    <dgm:cxn modelId="{11F96B93-60BD-4285-AF79-7A69B4339DB4}" type="presParOf" srcId="{B82DDC8D-D586-438C-8FF4-E14A3624B432}" destId="{1C0F7129-0FF1-45B8-B9C5-4AF051B820C7}" srcOrd="0" destOrd="0" presId="urn:microsoft.com/office/officeart/2009/3/layout/HorizontalOrganizationChart"/>
    <dgm:cxn modelId="{1A861723-7A2E-4076-9567-083DBC99F850}" type="presParOf" srcId="{1C0F7129-0FF1-45B8-B9C5-4AF051B820C7}" destId="{DD335816-F839-4916-B42E-688A4520CE9E}" srcOrd="0" destOrd="0" presId="urn:microsoft.com/office/officeart/2009/3/layout/HorizontalOrganizationChart"/>
    <dgm:cxn modelId="{3872D1BB-F14D-4117-8180-2C10E2C61805}" type="presParOf" srcId="{1C0F7129-0FF1-45B8-B9C5-4AF051B820C7}" destId="{CDBA051E-18F6-4997-934D-049B50A0F72E}" srcOrd="1" destOrd="0" presId="urn:microsoft.com/office/officeart/2009/3/layout/HorizontalOrganizationChart"/>
    <dgm:cxn modelId="{6918BD62-FA38-426A-8115-7E065DA42A5D}" type="presParOf" srcId="{B82DDC8D-D586-438C-8FF4-E14A3624B432}" destId="{A2CED57B-C515-4C41-B992-B837BF512132}" srcOrd="1" destOrd="0" presId="urn:microsoft.com/office/officeart/2009/3/layout/HorizontalOrganizationChart"/>
    <dgm:cxn modelId="{ED7CD5FE-9082-4CF2-BA5B-7DF0AB46A99C}" type="presParOf" srcId="{B82DDC8D-D586-438C-8FF4-E14A3624B432}" destId="{F0713C7C-A40F-4C3B-9CD2-79D1CE9BB5A9}" srcOrd="2" destOrd="0" presId="urn:microsoft.com/office/officeart/2009/3/layout/HorizontalOrganizationChart"/>
    <dgm:cxn modelId="{2A610BFA-ECD6-465D-9D4B-3CD6A757202D}" type="presParOf" srcId="{250DA965-6B12-404C-86C0-8FA919F5744C}" destId="{D3827702-14D1-4D6D-8ADA-E31F2C15055C}" srcOrd="2" destOrd="0" presId="urn:microsoft.com/office/officeart/2009/3/layout/HorizontalOrganizationChart"/>
    <dgm:cxn modelId="{A6DB42DD-7ABF-45D4-AEC9-6C25EB0FA50D}" type="presParOf" srcId="{11C27667-242D-4334-9628-70B3F2DEA89F}" destId="{8FDEFACD-1187-4761-B451-EFAC02F201F0}" srcOrd="2" destOrd="0" presId="urn:microsoft.com/office/officeart/2009/3/layout/HorizontalOrganizationChart"/>
    <dgm:cxn modelId="{8CE16F3E-5FD5-4817-9BA4-169B49C5FCA1}" type="presParOf" srcId="{8FDEFACD-1187-4761-B451-EFAC02F201F0}" destId="{77F6B3C9-B9EE-4C1B-AD37-03EC1CC6B430}" srcOrd="0" destOrd="0" presId="urn:microsoft.com/office/officeart/2009/3/layout/HorizontalOrganizationChart"/>
    <dgm:cxn modelId="{9DF9B65F-D829-44DF-9A68-E006A4904C12}" type="presParOf" srcId="{77F6B3C9-B9EE-4C1B-AD37-03EC1CC6B430}" destId="{F601B083-0651-4AD0-9E55-16798F9C797B}" srcOrd="0" destOrd="0" presId="urn:microsoft.com/office/officeart/2009/3/layout/HorizontalOrganizationChart"/>
    <dgm:cxn modelId="{E630AB2F-9899-4307-9A8C-579F3146C44B}" type="presParOf" srcId="{77F6B3C9-B9EE-4C1B-AD37-03EC1CC6B430}" destId="{4F9DB963-0C3D-49A1-9E18-DD9DC4078B53}" srcOrd="1" destOrd="0" presId="urn:microsoft.com/office/officeart/2009/3/layout/HorizontalOrganizationChart"/>
    <dgm:cxn modelId="{944D7205-A8D6-4899-8583-0F9F61C4128C}" type="presParOf" srcId="{8FDEFACD-1187-4761-B451-EFAC02F201F0}" destId="{6F1CCDAC-6F24-4D9D-90DA-F72738BE37AA}" srcOrd="1" destOrd="0" presId="urn:microsoft.com/office/officeart/2009/3/layout/HorizontalOrganizationChart"/>
    <dgm:cxn modelId="{3E096D77-50ED-4C98-ADA4-5F0333256DF0}" type="presParOf" srcId="{6F1CCDAC-6F24-4D9D-90DA-F72738BE37AA}" destId="{335EB650-7C74-4C80-B535-8B56429AD3A4}" srcOrd="0" destOrd="0" presId="urn:microsoft.com/office/officeart/2009/3/layout/HorizontalOrganizationChart"/>
    <dgm:cxn modelId="{81A255EF-3C2E-4C48-BE7E-04C791663BB9}" type="presParOf" srcId="{6F1CCDAC-6F24-4D9D-90DA-F72738BE37AA}" destId="{95D13763-9CFA-411B-BD3F-D67528E24E91}" srcOrd="1" destOrd="0" presId="urn:microsoft.com/office/officeart/2009/3/layout/HorizontalOrganizationChart"/>
    <dgm:cxn modelId="{1CA22013-8E6B-4B4A-AE81-22BF871155DF}" type="presParOf" srcId="{95D13763-9CFA-411B-BD3F-D67528E24E91}" destId="{F5C6E410-73AF-4C9A-BFB1-D6262FE59CC6}" srcOrd="0" destOrd="0" presId="urn:microsoft.com/office/officeart/2009/3/layout/HorizontalOrganizationChart"/>
    <dgm:cxn modelId="{1CED3629-9851-4ADA-93C9-F6768990722E}" type="presParOf" srcId="{F5C6E410-73AF-4C9A-BFB1-D6262FE59CC6}" destId="{25241126-B106-45C1-8B2D-8E2BF0BB7DD6}" srcOrd="0" destOrd="0" presId="urn:microsoft.com/office/officeart/2009/3/layout/HorizontalOrganizationChart"/>
    <dgm:cxn modelId="{8DC27396-B32C-4D8C-92C0-69B6C1D7A512}" type="presParOf" srcId="{F5C6E410-73AF-4C9A-BFB1-D6262FE59CC6}" destId="{92B3B526-3CA6-44A0-B660-4BEA084D5A65}" srcOrd="1" destOrd="0" presId="urn:microsoft.com/office/officeart/2009/3/layout/HorizontalOrganizationChart"/>
    <dgm:cxn modelId="{44EDF50B-D267-4632-ACA2-80374A7959A9}" type="presParOf" srcId="{95D13763-9CFA-411B-BD3F-D67528E24E91}" destId="{6A461172-8AC2-45C5-BD06-4DCF7357E9E0}" srcOrd="1" destOrd="0" presId="urn:microsoft.com/office/officeart/2009/3/layout/HorizontalOrganizationChart"/>
    <dgm:cxn modelId="{C19511AA-DDA7-4139-807D-91331900107D}" type="presParOf" srcId="{95D13763-9CFA-411B-BD3F-D67528E24E91}" destId="{0C6ACD57-9439-4048-A12F-EA86EAA1FE33}" srcOrd="2" destOrd="0" presId="urn:microsoft.com/office/officeart/2009/3/layout/HorizontalOrganizationChart"/>
    <dgm:cxn modelId="{3D8C304E-BE35-4053-91FB-A4C0F6E138E0}" type="presParOf" srcId="{8FDEFACD-1187-4761-B451-EFAC02F201F0}" destId="{E9B34F20-FCB6-4847-86B1-116C2A14823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F95B8D-9F46-4216-ACF4-DD9E0541D149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1CF6BA-415A-4C70-BAF4-ACDA71836CE4}">
      <dgm:prSet/>
      <dgm:spPr/>
      <dgm:t>
        <a:bodyPr/>
        <a:lstStyle/>
        <a:p>
          <a:r>
            <a:rPr lang="en-US" b="0" i="0" baseline="0"/>
            <a:t>randline.py script</a:t>
          </a:r>
          <a:endParaRPr lang="en-US"/>
        </a:p>
      </dgm:t>
    </dgm:pt>
    <dgm:pt modelId="{BF9EC012-B003-46F4-97DD-AAE5E31C19E5}" type="parTrans" cxnId="{69165CA3-9DE1-46DE-A509-A624695736B7}">
      <dgm:prSet/>
      <dgm:spPr/>
      <dgm:t>
        <a:bodyPr/>
        <a:lstStyle/>
        <a:p>
          <a:endParaRPr lang="en-US"/>
        </a:p>
      </dgm:t>
    </dgm:pt>
    <dgm:pt modelId="{F510AC48-7AA0-4A00-BEDD-5D6E9916DB6A}" type="sibTrans" cxnId="{69165CA3-9DE1-46DE-A509-A624695736B7}">
      <dgm:prSet/>
      <dgm:spPr/>
      <dgm:t>
        <a:bodyPr/>
        <a:lstStyle/>
        <a:p>
          <a:endParaRPr lang="en-US"/>
        </a:p>
      </dgm:t>
    </dgm:pt>
    <dgm:pt modelId="{7AB33030-52F9-459E-86F4-33B85792A270}">
      <dgm:prSet/>
      <dgm:spPr/>
      <dgm:t>
        <a:bodyPr/>
        <a:lstStyle/>
        <a:p>
          <a:r>
            <a:rPr lang="en-US" b="0" i="0" baseline="0"/>
            <a:t>Input: a file and a number </a:t>
          </a:r>
          <a:r>
            <a:rPr lang="en-US" b="0" i="1" baseline="0"/>
            <a:t>n</a:t>
          </a:r>
          <a:endParaRPr lang="en-US"/>
        </a:p>
      </dgm:t>
    </dgm:pt>
    <dgm:pt modelId="{164DA7B2-7A6B-4078-840C-8D6B37468CF9}" type="parTrans" cxnId="{97924754-DB00-4125-882B-A479AB7966A5}">
      <dgm:prSet/>
      <dgm:spPr/>
      <dgm:t>
        <a:bodyPr/>
        <a:lstStyle/>
        <a:p>
          <a:endParaRPr lang="en-US"/>
        </a:p>
      </dgm:t>
    </dgm:pt>
    <dgm:pt modelId="{1BD2F288-697D-4018-B03B-7C1D008130B8}" type="sibTrans" cxnId="{97924754-DB00-4125-882B-A479AB7966A5}">
      <dgm:prSet/>
      <dgm:spPr/>
      <dgm:t>
        <a:bodyPr/>
        <a:lstStyle/>
        <a:p>
          <a:endParaRPr lang="en-US"/>
        </a:p>
      </dgm:t>
    </dgm:pt>
    <dgm:pt modelId="{E14BC300-BE75-42F0-96DA-BACC8A3A7056}">
      <dgm:prSet/>
      <dgm:spPr/>
      <dgm:t>
        <a:bodyPr/>
        <a:lstStyle/>
        <a:p>
          <a:r>
            <a:rPr lang="en-US" b="0" i="0" baseline="0"/>
            <a:t>Output: </a:t>
          </a:r>
          <a:r>
            <a:rPr lang="en-US" b="0" i="1" baseline="0"/>
            <a:t>n </a:t>
          </a:r>
          <a:r>
            <a:rPr lang="en-US" b="0" i="0" baseline="0"/>
            <a:t>random lines from </a:t>
          </a:r>
          <a:r>
            <a:rPr lang="en-US" b="0" i="1" baseline="0"/>
            <a:t>file</a:t>
          </a:r>
          <a:endParaRPr lang="en-US"/>
        </a:p>
      </dgm:t>
    </dgm:pt>
    <dgm:pt modelId="{C8FB1438-72AF-4193-85EA-51E2F9D7A041}" type="parTrans" cxnId="{4F681909-48D0-4806-B2B8-9CA4FEE15677}">
      <dgm:prSet/>
      <dgm:spPr/>
      <dgm:t>
        <a:bodyPr/>
        <a:lstStyle/>
        <a:p>
          <a:endParaRPr lang="en-US"/>
        </a:p>
      </dgm:t>
    </dgm:pt>
    <dgm:pt modelId="{CCAED4B8-D5FC-4EEB-986A-9ADD613C814C}" type="sibTrans" cxnId="{4F681909-48D0-4806-B2B8-9CA4FEE15677}">
      <dgm:prSet/>
      <dgm:spPr/>
      <dgm:t>
        <a:bodyPr/>
        <a:lstStyle/>
        <a:p>
          <a:endParaRPr lang="en-US"/>
        </a:p>
      </dgm:t>
    </dgm:pt>
    <dgm:pt modelId="{9F373158-5B9A-4959-AAB2-EF5B5CA38835}">
      <dgm:prSet/>
      <dgm:spPr/>
      <dgm:t>
        <a:bodyPr/>
        <a:lstStyle/>
        <a:p>
          <a:r>
            <a:rPr lang="en-US" b="0" i="0" baseline="0"/>
            <a:t>Get familiar with language + understand what code does</a:t>
          </a:r>
          <a:endParaRPr lang="en-US"/>
        </a:p>
      </dgm:t>
    </dgm:pt>
    <dgm:pt modelId="{A0923F69-B671-45BE-842B-4C6501156636}" type="parTrans" cxnId="{318ED413-A9B1-4A76-ADEE-E8B62AD5C5EF}">
      <dgm:prSet/>
      <dgm:spPr/>
      <dgm:t>
        <a:bodyPr/>
        <a:lstStyle/>
        <a:p>
          <a:endParaRPr lang="en-US"/>
        </a:p>
      </dgm:t>
    </dgm:pt>
    <dgm:pt modelId="{D7BD7A00-BB7E-447D-B264-52F46B1D249F}" type="sibTrans" cxnId="{318ED413-A9B1-4A76-ADEE-E8B62AD5C5EF}">
      <dgm:prSet/>
      <dgm:spPr/>
      <dgm:t>
        <a:bodyPr/>
        <a:lstStyle/>
        <a:p>
          <a:endParaRPr lang="en-US"/>
        </a:p>
      </dgm:t>
    </dgm:pt>
    <dgm:pt modelId="{197290D2-9F2E-4B5C-8AB6-E14427F97C6A}">
      <dgm:prSet/>
      <dgm:spPr/>
      <dgm:t>
        <a:bodyPr/>
        <a:lstStyle/>
        <a:p>
          <a:r>
            <a:rPr lang="en-US" b="0" i="0" baseline="0"/>
            <a:t>Answer some questions about script </a:t>
          </a:r>
          <a:br>
            <a:rPr lang="en-US" b="0" i="0" baseline="0"/>
          </a:br>
          <a:r>
            <a:rPr lang="en-US" b="0" i="0" baseline="0"/>
            <a:t>(Q3, Q4)</a:t>
          </a:r>
          <a:endParaRPr lang="en-US"/>
        </a:p>
      </dgm:t>
    </dgm:pt>
    <dgm:pt modelId="{67791C6F-1124-4A9C-881A-D5243A65EC7C}" type="parTrans" cxnId="{3FC53F11-CDDD-45A6-A93D-CCDB311BB2D1}">
      <dgm:prSet/>
      <dgm:spPr/>
      <dgm:t>
        <a:bodyPr/>
        <a:lstStyle/>
        <a:p>
          <a:endParaRPr lang="en-US"/>
        </a:p>
      </dgm:t>
    </dgm:pt>
    <dgm:pt modelId="{0DC66DD8-B944-4ADB-B51B-48FDACF84C43}" type="sibTrans" cxnId="{3FC53F11-CDDD-45A6-A93D-CCDB311BB2D1}">
      <dgm:prSet/>
      <dgm:spPr/>
      <dgm:t>
        <a:bodyPr/>
        <a:lstStyle/>
        <a:p>
          <a:endParaRPr lang="en-US"/>
        </a:p>
      </dgm:t>
    </dgm:pt>
    <dgm:pt modelId="{1E21B393-B27D-4BCC-A790-E85527F476B2}">
      <dgm:prSet/>
      <dgm:spPr/>
      <dgm:t>
        <a:bodyPr/>
        <a:lstStyle/>
        <a:p>
          <a:r>
            <a:rPr lang="en-US" b="0" i="0" baseline="0"/>
            <a:t>Implement shuf utility in python </a:t>
          </a:r>
          <a:endParaRPr lang="en-US"/>
        </a:p>
      </dgm:t>
    </dgm:pt>
    <dgm:pt modelId="{B0C7930A-8602-4A9E-9A13-8E8AEA99859E}" type="parTrans" cxnId="{0E0F5A0C-6D17-414D-AD9B-0829E9F4EC33}">
      <dgm:prSet/>
      <dgm:spPr/>
      <dgm:t>
        <a:bodyPr/>
        <a:lstStyle/>
        <a:p>
          <a:endParaRPr lang="en-US"/>
        </a:p>
      </dgm:t>
    </dgm:pt>
    <dgm:pt modelId="{58A98B16-87E8-43BB-9D46-93ABEC8760A4}" type="sibTrans" cxnId="{0E0F5A0C-6D17-414D-AD9B-0829E9F4EC33}">
      <dgm:prSet/>
      <dgm:spPr/>
      <dgm:t>
        <a:bodyPr/>
        <a:lstStyle/>
        <a:p>
          <a:endParaRPr lang="en-US"/>
        </a:p>
      </dgm:t>
    </dgm:pt>
    <dgm:pt modelId="{DD6F978C-70FA-4603-859D-B1EE5393FFE6}" type="pres">
      <dgm:prSet presAssocID="{7CF95B8D-9F46-4216-ACF4-DD9E0541D149}" presName="Name0" presStyleCnt="0">
        <dgm:presLayoutVars>
          <dgm:dir/>
          <dgm:animLvl val="lvl"/>
          <dgm:resizeHandles val="exact"/>
        </dgm:presLayoutVars>
      </dgm:prSet>
      <dgm:spPr/>
    </dgm:pt>
    <dgm:pt modelId="{3ED0C64D-E8B5-46F1-A341-D0739493C6FB}" type="pres">
      <dgm:prSet presAssocID="{1E21B393-B27D-4BCC-A790-E85527F476B2}" presName="boxAndChildren" presStyleCnt="0"/>
      <dgm:spPr/>
    </dgm:pt>
    <dgm:pt modelId="{8DA90465-6D38-4003-BBF4-B4F87F1A37E2}" type="pres">
      <dgm:prSet presAssocID="{1E21B393-B27D-4BCC-A790-E85527F476B2}" presName="parentTextBox" presStyleLbl="node1" presStyleIdx="0" presStyleCnt="2"/>
      <dgm:spPr/>
    </dgm:pt>
    <dgm:pt modelId="{D7DEA522-FE98-420F-B3DA-27C8F0F97B16}" type="pres">
      <dgm:prSet presAssocID="{F510AC48-7AA0-4A00-BEDD-5D6E9916DB6A}" presName="sp" presStyleCnt="0"/>
      <dgm:spPr/>
    </dgm:pt>
    <dgm:pt modelId="{07E89415-9984-482B-AB0E-943B40BCB452}" type="pres">
      <dgm:prSet presAssocID="{F31CF6BA-415A-4C70-BAF4-ACDA71836CE4}" presName="arrowAndChildren" presStyleCnt="0"/>
      <dgm:spPr/>
    </dgm:pt>
    <dgm:pt modelId="{BB4B69C7-04EC-4104-AA27-713AFCBDD7AE}" type="pres">
      <dgm:prSet presAssocID="{F31CF6BA-415A-4C70-BAF4-ACDA71836CE4}" presName="parentTextArrow" presStyleLbl="node1" presStyleIdx="0" presStyleCnt="2"/>
      <dgm:spPr/>
    </dgm:pt>
    <dgm:pt modelId="{6ED7AB64-14F8-4C6A-A0A1-35DABD9D98AC}" type="pres">
      <dgm:prSet presAssocID="{F31CF6BA-415A-4C70-BAF4-ACDA71836CE4}" presName="arrow" presStyleLbl="node1" presStyleIdx="1" presStyleCnt="2"/>
      <dgm:spPr/>
    </dgm:pt>
    <dgm:pt modelId="{29A0FCC0-CB34-449F-94B2-09332D97BC3E}" type="pres">
      <dgm:prSet presAssocID="{F31CF6BA-415A-4C70-BAF4-ACDA71836CE4}" presName="descendantArrow" presStyleCnt="0"/>
      <dgm:spPr/>
    </dgm:pt>
    <dgm:pt modelId="{DDA95441-6EB3-4940-A349-B0E3946E198A}" type="pres">
      <dgm:prSet presAssocID="{7AB33030-52F9-459E-86F4-33B85792A270}" presName="childTextArrow" presStyleLbl="fgAccFollowNode1" presStyleIdx="0" presStyleCnt="4">
        <dgm:presLayoutVars>
          <dgm:bulletEnabled val="1"/>
        </dgm:presLayoutVars>
      </dgm:prSet>
      <dgm:spPr/>
    </dgm:pt>
    <dgm:pt modelId="{C2858C15-05C5-4ADA-AE69-ADA2266EA683}" type="pres">
      <dgm:prSet presAssocID="{E14BC300-BE75-42F0-96DA-BACC8A3A7056}" presName="childTextArrow" presStyleLbl="fgAccFollowNode1" presStyleIdx="1" presStyleCnt="4">
        <dgm:presLayoutVars>
          <dgm:bulletEnabled val="1"/>
        </dgm:presLayoutVars>
      </dgm:prSet>
      <dgm:spPr/>
    </dgm:pt>
    <dgm:pt modelId="{10E1F0CF-7B4F-4C40-8480-27EF6480FAE8}" type="pres">
      <dgm:prSet presAssocID="{9F373158-5B9A-4959-AAB2-EF5B5CA38835}" presName="childTextArrow" presStyleLbl="fgAccFollowNode1" presStyleIdx="2" presStyleCnt="4">
        <dgm:presLayoutVars>
          <dgm:bulletEnabled val="1"/>
        </dgm:presLayoutVars>
      </dgm:prSet>
      <dgm:spPr/>
    </dgm:pt>
    <dgm:pt modelId="{89013A95-6698-4C62-815A-1463C59FEF5C}" type="pres">
      <dgm:prSet presAssocID="{197290D2-9F2E-4B5C-8AB6-E14427F97C6A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4F681909-48D0-4806-B2B8-9CA4FEE15677}" srcId="{F31CF6BA-415A-4C70-BAF4-ACDA71836CE4}" destId="{E14BC300-BE75-42F0-96DA-BACC8A3A7056}" srcOrd="1" destOrd="0" parTransId="{C8FB1438-72AF-4193-85EA-51E2F9D7A041}" sibTransId="{CCAED4B8-D5FC-4EEB-986A-9ADD613C814C}"/>
    <dgm:cxn modelId="{0E0F5A0C-6D17-414D-AD9B-0829E9F4EC33}" srcId="{7CF95B8D-9F46-4216-ACF4-DD9E0541D149}" destId="{1E21B393-B27D-4BCC-A790-E85527F476B2}" srcOrd="1" destOrd="0" parTransId="{B0C7930A-8602-4A9E-9A13-8E8AEA99859E}" sibTransId="{58A98B16-87E8-43BB-9D46-93ABEC8760A4}"/>
    <dgm:cxn modelId="{3FC53F11-CDDD-45A6-A93D-CCDB311BB2D1}" srcId="{F31CF6BA-415A-4C70-BAF4-ACDA71836CE4}" destId="{197290D2-9F2E-4B5C-8AB6-E14427F97C6A}" srcOrd="3" destOrd="0" parTransId="{67791C6F-1124-4A9C-881A-D5243A65EC7C}" sibTransId="{0DC66DD8-B944-4ADB-B51B-48FDACF84C43}"/>
    <dgm:cxn modelId="{318ED413-A9B1-4A76-ADEE-E8B62AD5C5EF}" srcId="{F31CF6BA-415A-4C70-BAF4-ACDA71836CE4}" destId="{9F373158-5B9A-4959-AAB2-EF5B5CA38835}" srcOrd="2" destOrd="0" parTransId="{A0923F69-B671-45BE-842B-4C6501156636}" sibTransId="{D7BD7A00-BB7E-447D-B264-52F46B1D249F}"/>
    <dgm:cxn modelId="{D76AD81A-2F3C-46AA-ACC9-4BA35F7DC9B7}" type="presOf" srcId="{197290D2-9F2E-4B5C-8AB6-E14427F97C6A}" destId="{89013A95-6698-4C62-815A-1463C59FEF5C}" srcOrd="0" destOrd="0" presId="urn:microsoft.com/office/officeart/2005/8/layout/process4"/>
    <dgm:cxn modelId="{07782727-E17D-4116-A6FE-EBB9A6D0CA61}" type="presOf" srcId="{7AB33030-52F9-459E-86F4-33B85792A270}" destId="{DDA95441-6EB3-4940-A349-B0E3946E198A}" srcOrd="0" destOrd="0" presId="urn:microsoft.com/office/officeart/2005/8/layout/process4"/>
    <dgm:cxn modelId="{7F62C13E-4048-4A9E-8A61-741E8416E3D3}" type="presOf" srcId="{9F373158-5B9A-4959-AAB2-EF5B5CA38835}" destId="{10E1F0CF-7B4F-4C40-8480-27EF6480FAE8}" srcOrd="0" destOrd="0" presId="urn:microsoft.com/office/officeart/2005/8/layout/process4"/>
    <dgm:cxn modelId="{8BEF2740-D0BC-41A6-8C62-F9FB5B225A44}" type="presOf" srcId="{1E21B393-B27D-4BCC-A790-E85527F476B2}" destId="{8DA90465-6D38-4003-BBF4-B4F87F1A37E2}" srcOrd="0" destOrd="0" presId="urn:microsoft.com/office/officeart/2005/8/layout/process4"/>
    <dgm:cxn modelId="{13D57567-EEA0-4A6D-9BE3-B9252B57F040}" type="presOf" srcId="{7CF95B8D-9F46-4216-ACF4-DD9E0541D149}" destId="{DD6F978C-70FA-4603-859D-B1EE5393FFE6}" srcOrd="0" destOrd="0" presId="urn:microsoft.com/office/officeart/2005/8/layout/process4"/>
    <dgm:cxn modelId="{3D19826B-2B87-4EBB-9B3E-9C291B3878B2}" type="presOf" srcId="{F31CF6BA-415A-4C70-BAF4-ACDA71836CE4}" destId="{BB4B69C7-04EC-4104-AA27-713AFCBDD7AE}" srcOrd="0" destOrd="0" presId="urn:microsoft.com/office/officeart/2005/8/layout/process4"/>
    <dgm:cxn modelId="{97924754-DB00-4125-882B-A479AB7966A5}" srcId="{F31CF6BA-415A-4C70-BAF4-ACDA71836CE4}" destId="{7AB33030-52F9-459E-86F4-33B85792A270}" srcOrd="0" destOrd="0" parTransId="{164DA7B2-7A6B-4078-840C-8D6B37468CF9}" sibTransId="{1BD2F288-697D-4018-B03B-7C1D008130B8}"/>
    <dgm:cxn modelId="{4A1E477C-83E0-436A-8798-8D41A0E9713B}" type="presOf" srcId="{E14BC300-BE75-42F0-96DA-BACC8A3A7056}" destId="{C2858C15-05C5-4ADA-AE69-ADA2266EA683}" srcOrd="0" destOrd="0" presId="urn:microsoft.com/office/officeart/2005/8/layout/process4"/>
    <dgm:cxn modelId="{DBA7BA8F-325E-4D80-B1BE-CA73111477AA}" type="presOf" srcId="{F31CF6BA-415A-4C70-BAF4-ACDA71836CE4}" destId="{6ED7AB64-14F8-4C6A-A0A1-35DABD9D98AC}" srcOrd="1" destOrd="0" presId="urn:microsoft.com/office/officeart/2005/8/layout/process4"/>
    <dgm:cxn modelId="{69165CA3-9DE1-46DE-A509-A624695736B7}" srcId="{7CF95B8D-9F46-4216-ACF4-DD9E0541D149}" destId="{F31CF6BA-415A-4C70-BAF4-ACDA71836CE4}" srcOrd="0" destOrd="0" parTransId="{BF9EC012-B003-46F4-97DD-AAE5E31C19E5}" sibTransId="{F510AC48-7AA0-4A00-BEDD-5D6E9916DB6A}"/>
    <dgm:cxn modelId="{C4B826E3-BD15-4FEF-88CA-087B9D3FEC14}" type="presParOf" srcId="{DD6F978C-70FA-4603-859D-B1EE5393FFE6}" destId="{3ED0C64D-E8B5-46F1-A341-D0739493C6FB}" srcOrd="0" destOrd="0" presId="urn:microsoft.com/office/officeart/2005/8/layout/process4"/>
    <dgm:cxn modelId="{54B7B0CA-A995-4A6F-BF9F-69A09D0143E6}" type="presParOf" srcId="{3ED0C64D-E8B5-46F1-A341-D0739493C6FB}" destId="{8DA90465-6D38-4003-BBF4-B4F87F1A37E2}" srcOrd="0" destOrd="0" presId="urn:microsoft.com/office/officeart/2005/8/layout/process4"/>
    <dgm:cxn modelId="{A1923E3F-6535-4D13-B846-BAA121AC3FB4}" type="presParOf" srcId="{DD6F978C-70FA-4603-859D-B1EE5393FFE6}" destId="{D7DEA522-FE98-420F-B3DA-27C8F0F97B16}" srcOrd="1" destOrd="0" presId="urn:microsoft.com/office/officeart/2005/8/layout/process4"/>
    <dgm:cxn modelId="{497218A1-C40F-4D54-8CE8-DE0D8B115481}" type="presParOf" srcId="{DD6F978C-70FA-4603-859D-B1EE5393FFE6}" destId="{07E89415-9984-482B-AB0E-943B40BCB452}" srcOrd="2" destOrd="0" presId="urn:microsoft.com/office/officeart/2005/8/layout/process4"/>
    <dgm:cxn modelId="{6B7AA3C2-E2F3-4BA9-BD23-0C9AD82D0AB7}" type="presParOf" srcId="{07E89415-9984-482B-AB0E-943B40BCB452}" destId="{BB4B69C7-04EC-4104-AA27-713AFCBDD7AE}" srcOrd="0" destOrd="0" presId="urn:microsoft.com/office/officeart/2005/8/layout/process4"/>
    <dgm:cxn modelId="{08C76D11-7FC4-4D91-BA52-F99B8B81476D}" type="presParOf" srcId="{07E89415-9984-482B-AB0E-943B40BCB452}" destId="{6ED7AB64-14F8-4C6A-A0A1-35DABD9D98AC}" srcOrd="1" destOrd="0" presId="urn:microsoft.com/office/officeart/2005/8/layout/process4"/>
    <dgm:cxn modelId="{47F9578F-C1F5-467D-8889-C44942E7CF4D}" type="presParOf" srcId="{07E89415-9984-482B-AB0E-943B40BCB452}" destId="{29A0FCC0-CB34-449F-94B2-09332D97BC3E}" srcOrd="2" destOrd="0" presId="urn:microsoft.com/office/officeart/2005/8/layout/process4"/>
    <dgm:cxn modelId="{0177D858-2EE6-4518-B709-5A03699B89F9}" type="presParOf" srcId="{29A0FCC0-CB34-449F-94B2-09332D97BC3E}" destId="{DDA95441-6EB3-4940-A349-B0E3946E198A}" srcOrd="0" destOrd="0" presId="urn:microsoft.com/office/officeart/2005/8/layout/process4"/>
    <dgm:cxn modelId="{11A7E312-142E-4BE2-8EE2-E1F01A6783A5}" type="presParOf" srcId="{29A0FCC0-CB34-449F-94B2-09332D97BC3E}" destId="{C2858C15-05C5-4ADA-AE69-ADA2266EA683}" srcOrd="1" destOrd="0" presId="urn:microsoft.com/office/officeart/2005/8/layout/process4"/>
    <dgm:cxn modelId="{0F4C9A37-EF62-45E7-B438-ECD206460601}" type="presParOf" srcId="{29A0FCC0-CB34-449F-94B2-09332D97BC3E}" destId="{10E1F0CF-7B4F-4C40-8480-27EF6480FAE8}" srcOrd="2" destOrd="0" presId="urn:microsoft.com/office/officeart/2005/8/layout/process4"/>
    <dgm:cxn modelId="{3DD2896C-CAFE-46C2-B2B2-7A051164D0A0}" type="presParOf" srcId="{29A0FCC0-CB34-449F-94B2-09332D97BC3E}" destId="{89013A95-6698-4C62-815A-1463C59FEF5C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B47D2-5AAD-444F-BA30-9FF4DC1B2358}">
      <dsp:nvSpPr>
        <dsp:cNvPr id="0" name=""/>
        <dsp:cNvSpPr/>
      </dsp:nvSpPr>
      <dsp:spPr>
        <a:xfrm>
          <a:off x="-142764" y="9910"/>
          <a:ext cx="8915400" cy="733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584284-1A88-427B-A325-C42AD9887496}">
      <dsp:nvSpPr>
        <dsp:cNvPr id="0" name=""/>
        <dsp:cNvSpPr/>
      </dsp:nvSpPr>
      <dsp:spPr>
        <a:xfrm>
          <a:off x="79057" y="174902"/>
          <a:ext cx="403313" cy="4033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7415B2-7989-4C99-A4FE-87A6A4E3C80F}">
      <dsp:nvSpPr>
        <dsp:cNvPr id="0" name=""/>
        <dsp:cNvSpPr/>
      </dsp:nvSpPr>
      <dsp:spPr>
        <a:xfrm>
          <a:off x="704193" y="9910"/>
          <a:ext cx="8066785" cy="73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07" tIns="77607" rIns="77607" bIns="776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Not just a scripting language</a:t>
          </a:r>
          <a:endParaRPr lang="en-US" sz="2000" kern="1200"/>
        </a:p>
      </dsp:txBody>
      <dsp:txXfrm>
        <a:off x="704193" y="9910"/>
        <a:ext cx="8066785" cy="733296"/>
      </dsp:txXfrm>
    </dsp:sp>
    <dsp:sp modelId="{251317AC-49D7-492C-8131-60AFFAA9FA26}">
      <dsp:nvSpPr>
        <dsp:cNvPr id="0" name=""/>
        <dsp:cNvSpPr/>
      </dsp:nvSpPr>
      <dsp:spPr>
        <a:xfrm>
          <a:off x="-142764" y="926531"/>
          <a:ext cx="8915400" cy="733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17A938-B0C6-4057-94DD-6E44786A5020}">
      <dsp:nvSpPr>
        <dsp:cNvPr id="0" name=""/>
        <dsp:cNvSpPr/>
      </dsp:nvSpPr>
      <dsp:spPr>
        <a:xfrm>
          <a:off x="79057" y="1091522"/>
          <a:ext cx="403313" cy="4033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1CD3AC-53D5-4AAB-B759-203B05928011}">
      <dsp:nvSpPr>
        <dsp:cNvPr id="0" name=""/>
        <dsp:cNvSpPr/>
      </dsp:nvSpPr>
      <dsp:spPr>
        <a:xfrm>
          <a:off x="704193" y="926531"/>
          <a:ext cx="4011930" cy="73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07" tIns="77607" rIns="77607" bIns="776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Object-Oriented language</a:t>
          </a:r>
          <a:endParaRPr lang="en-US" sz="2000" kern="1200"/>
        </a:p>
      </dsp:txBody>
      <dsp:txXfrm>
        <a:off x="704193" y="926531"/>
        <a:ext cx="4011930" cy="733296"/>
      </dsp:txXfrm>
    </dsp:sp>
    <dsp:sp modelId="{D73184EB-1859-436F-BB92-EC2DDE299F6D}">
      <dsp:nvSpPr>
        <dsp:cNvPr id="0" name=""/>
        <dsp:cNvSpPr/>
      </dsp:nvSpPr>
      <dsp:spPr>
        <a:xfrm>
          <a:off x="4716123" y="926531"/>
          <a:ext cx="4054855" cy="73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07" tIns="77607" rIns="77607" bIns="7760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Classes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Member functions</a:t>
          </a:r>
          <a:endParaRPr lang="en-US" sz="1800" kern="1200"/>
        </a:p>
      </dsp:txBody>
      <dsp:txXfrm>
        <a:off x="4716123" y="926531"/>
        <a:ext cx="4054855" cy="733296"/>
      </dsp:txXfrm>
    </dsp:sp>
    <dsp:sp modelId="{A4E7AE69-5F52-4121-8A69-9D3855A1D0EA}">
      <dsp:nvSpPr>
        <dsp:cNvPr id="0" name=""/>
        <dsp:cNvSpPr/>
      </dsp:nvSpPr>
      <dsp:spPr>
        <a:xfrm>
          <a:off x="-142764" y="1843151"/>
          <a:ext cx="8915400" cy="7332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525AD5-D024-4C0D-B4AF-D2ABB4CC2B07}">
      <dsp:nvSpPr>
        <dsp:cNvPr id="0" name=""/>
        <dsp:cNvSpPr/>
      </dsp:nvSpPr>
      <dsp:spPr>
        <a:xfrm>
          <a:off x="79057" y="2008143"/>
          <a:ext cx="403313" cy="4033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132D39-6D59-4872-99C3-7E838F00061A}">
      <dsp:nvSpPr>
        <dsp:cNvPr id="0" name=""/>
        <dsp:cNvSpPr/>
      </dsp:nvSpPr>
      <dsp:spPr>
        <a:xfrm>
          <a:off x="704193" y="1843151"/>
          <a:ext cx="4011930" cy="73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07" tIns="77607" rIns="77607" bIns="776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Compiled and interpreted</a:t>
          </a:r>
          <a:endParaRPr lang="en-US" sz="2000" kern="1200"/>
        </a:p>
      </dsp:txBody>
      <dsp:txXfrm>
        <a:off x="704193" y="1843151"/>
        <a:ext cx="4011930" cy="733296"/>
      </dsp:txXfrm>
    </dsp:sp>
    <dsp:sp modelId="{9770C9C9-725A-4772-9BE1-14D76403644F}">
      <dsp:nvSpPr>
        <dsp:cNvPr id="0" name=""/>
        <dsp:cNvSpPr/>
      </dsp:nvSpPr>
      <dsp:spPr>
        <a:xfrm>
          <a:off x="4428938" y="1843151"/>
          <a:ext cx="4629226" cy="73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07" tIns="77607" rIns="77607" bIns="7760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Python code is compiled to bytecode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Bytecode interpreted by Python interpreter</a:t>
          </a:r>
          <a:endParaRPr lang="en-US" sz="1800" kern="1200" dirty="0"/>
        </a:p>
      </dsp:txBody>
      <dsp:txXfrm>
        <a:off x="4428938" y="1843151"/>
        <a:ext cx="4629226" cy="733296"/>
      </dsp:txXfrm>
    </dsp:sp>
    <dsp:sp modelId="{F5BE5206-F698-4FC3-8364-75C7B7064BCC}">
      <dsp:nvSpPr>
        <dsp:cNvPr id="0" name=""/>
        <dsp:cNvSpPr/>
      </dsp:nvSpPr>
      <dsp:spPr>
        <a:xfrm>
          <a:off x="-142764" y="2759772"/>
          <a:ext cx="8915400" cy="7332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7DBCC0-943B-4237-BDDE-504E8F8A0972}">
      <dsp:nvSpPr>
        <dsp:cNvPr id="0" name=""/>
        <dsp:cNvSpPr/>
      </dsp:nvSpPr>
      <dsp:spPr>
        <a:xfrm>
          <a:off x="79057" y="2924764"/>
          <a:ext cx="403313" cy="4033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3FD736-5B69-4384-AF41-EFDF71788B3E}">
      <dsp:nvSpPr>
        <dsp:cNvPr id="0" name=""/>
        <dsp:cNvSpPr/>
      </dsp:nvSpPr>
      <dsp:spPr>
        <a:xfrm>
          <a:off x="704193" y="2759772"/>
          <a:ext cx="8066785" cy="73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07" tIns="77607" rIns="77607" bIns="776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Not as fast as C but easy to learn, read and use</a:t>
          </a:r>
          <a:endParaRPr lang="en-US" sz="2000" kern="1200"/>
        </a:p>
      </dsp:txBody>
      <dsp:txXfrm>
        <a:off x="704193" y="2759772"/>
        <a:ext cx="8066785" cy="733296"/>
      </dsp:txXfrm>
    </dsp:sp>
    <dsp:sp modelId="{24544680-FE9B-4076-9EEA-50E67E6CD8A9}">
      <dsp:nvSpPr>
        <dsp:cNvPr id="0" name=""/>
        <dsp:cNvSpPr/>
      </dsp:nvSpPr>
      <dsp:spPr>
        <a:xfrm>
          <a:off x="-142764" y="3676393"/>
          <a:ext cx="8915400" cy="7332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1E0256-B0FD-468B-AA99-0D5AEDA291F6}">
      <dsp:nvSpPr>
        <dsp:cNvPr id="0" name=""/>
        <dsp:cNvSpPr/>
      </dsp:nvSpPr>
      <dsp:spPr>
        <a:xfrm>
          <a:off x="79057" y="3841384"/>
          <a:ext cx="403313" cy="4033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F5D2D6-12C1-421B-B57A-7870D4429B3A}">
      <dsp:nvSpPr>
        <dsp:cNvPr id="0" name=""/>
        <dsp:cNvSpPr/>
      </dsp:nvSpPr>
      <dsp:spPr>
        <a:xfrm>
          <a:off x="704193" y="3676393"/>
          <a:ext cx="8066785" cy="73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07" tIns="77607" rIns="77607" bIns="776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Very popular at Google and other big companies</a:t>
          </a:r>
          <a:endParaRPr lang="en-US" sz="2000" kern="1200"/>
        </a:p>
      </dsp:txBody>
      <dsp:txXfrm>
        <a:off x="704193" y="3676393"/>
        <a:ext cx="8066785" cy="733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220C1-1854-4B78-B936-69F2A02E1876}">
      <dsp:nvSpPr>
        <dsp:cNvPr id="0" name=""/>
        <dsp:cNvSpPr/>
      </dsp:nvSpPr>
      <dsp:spPr>
        <a:xfrm>
          <a:off x="103513" y="246480"/>
          <a:ext cx="993298" cy="9932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2704C-7E79-4FD5-B7D1-D496A31AE617}">
      <dsp:nvSpPr>
        <dsp:cNvPr id="0" name=""/>
        <dsp:cNvSpPr/>
      </dsp:nvSpPr>
      <dsp:spPr>
        <a:xfrm>
          <a:off x="312106" y="455072"/>
          <a:ext cx="576113" cy="5761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078D6-B4F5-4E80-B177-F85B1304E333}">
      <dsp:nvSpPr>
        <dsp:cNvPr id="0" name=""/>
        <dsp:cNvSpPr/>
      </dsp:nvSpPr>
      <dsp:spPr>
        <a:xfrm>
          <a:off x="1309661" y="246480"/>
          <a:ext cx="2341346" cy="993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Uses English keywords frequently where other use different punctuation symbols</a:t>
          </a:r>
        </a:p>
      </dsp:txBody>
      <dsp:txXfrm>
        <a:off x="1309661" y="246480"/>
        <a:ext cx="2341346" cy="993298"/>
      </dsp:txXfrm>
    </dsp:sp>
    <dsp:sp modelId="{3D1A71B0-B4FA-442B-B3ED-98061227DF94}">
      <dsp:nvSpPr>
        <dsp:cNvPr id="0" name=""/>
        <dsp:cNvSpPr/>
      </dsp:nvSpPr>
      <dsp:spPr>
        <a:xfrm>
          <a:off x="4058969" y="246480"/>
          <a:ext cx="993298" cy="9932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62005-5D13-493D-8977-5BA9F474AD0A}">
      <dsp:nvSpPr>
        <dsp:cNvPr id="0" name=""/>
        <dsp:cNvSpPr/>
      </dsp:nvSpPr>
      <dsp:spPr>
        <a:xfrm>
          <a:off x="4267562" y="455072"/>
          <a:ext cx="576113" cy="5761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558DF-8A05-483D-854E-93237C8FE6B3}">
      <dsp:nvSpPr>
        <dsp:cNvPr id="0" name=""/>
        <dsp:cNvSpPr/>
      </dsp:nvSpPr>
      <dsp:spPr>
        <a:xfrm>
          <a:off x="5265118" y="246480"/>
          <a:ext cx="2341346" cy="993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Fewer Syntactical Constructions</a:t>
          </a:r>
        </a:p>
      </dsp:txBody>
      <dsp:txXfrm>
        <a:off x="5265118" y="246480"/>
        <a:ext cx="2341346" cy="993298"/>
      </dsp:txXfrm>
    </dsp:sp>
    <dsp:sp modelId="{522B7C66-72F9-4CAA-9F99-D2B0341BAF02}">
      <dsp:nvSpPr>
        <dsp:cNvPr id="0" name=""/>
        <dsp:cNvSpPr/>
      </dsp:nvSpPr>
      <dsp:spPr>
        <a:xfrm>
          <a:off x="103513" y="1747639"/>
          <a:ext cx="993298" cy="9932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4E689-11AB-4A5E-8B4E-ACD87E777D9C}">
      <dsp:nvSpPr>
        <dsp:cNvPr id="0" name=""/>
        <dsp:cNvSpPr/>
      </dsp:nvSpPr>
      <dsp:spPr>
        <a:xfrm>
          <a:off x="312106" y="1956232"/>
          <a:ext cx="576113" cy="576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9FD84-36E5-4096-B923-432053F94EE9}">
      <dsp:nvSpPr>
        <dsp:cNvPr id="0" name=""/>
        <dsp:cNvSpPr/>
      </dsp:nvSpPr>
      <dsp:spPr>
        <a:xfrm>
          <a:off x="1309661" y="1747639"/>
          <a:ext cx="2341346" cy="993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Automatic Garbage Collection</a:t>
          </a:r>
        </a:p>
      </dsp:txBody>
      <dsp:txXfrm>
        <a:off x="1309661" y="1747639"/>
        <a:ext cx="2341346" cy="993298"/>
      </dsp:txXfrm>
    </dsp:sp>
    <dsp:sp modelId="{F0F15952-2294-4631-B9E8-88D77A4D4AE7}">
      <dsp:nvSpPr>
        <dsp:cNvPr id="0" name=""/>
        <dsp:cNvSpPr/>
      </dsp:nvSpPr>
      <dsp:spPr>
        <a:xfrm>
          <a:off x="4058969" y="1747639"/>
          <a:ext cx="993298" cy="9932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FFE97-0A1F-406D-B8D6-54741720D007}">
      <dsp:nvSpPr>
        <dsp:cNvPr id="0" name=""/>
        <dsp:cNvSpPr/>
      </dsp:nvSpPr>
      <dsp:spPr>
        <a:xfrm>
          <a:off x="4267562" y="1956232"/>
          <a:ext cx="576113" cy="5761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414A7-4236-4E83-8286-944DC6308BF1}">
      <dsp:nvSpPr>
        <dsp:cNvPr id="0" name=""/>
        <dsp:cNvSpPr/>
      </dsp:nvSpPr>
      <dsp:spPr>
        <a:xfrm>
          <a:off x="5265118" y="1747639"/>
          <a:ext cx="2341346" cy="993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Easy integration with other programming languages</a:t>
          </a:r>
        </a:p>
      </dsp:txBody>
      <dsp:txXfrm>
        <a:off x="5265118" y="1747639"/>
        <a:ext cx="2341346" cy="993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4F39E-C2D9-4657-9E45-92647327C4D8}">
      <dsp:nvSpPr>
        <dsp:cNvPr id="0" name=""/>
        <dsp:cNvSpPr/>
      </dsp:nvSpPr>
      <dsp:spPr>
        <a:xfrm rot="5400000">
          <a:off x="2083049" y="-120004"/>
          <a:ext cx="2207268" cy="299923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Run commands on the python shell without actually writing a script/program.</a:t>
          </a:r>
        </a:p>
      </dsp:txBody>
      <dsp:txXfrm rot="-5400000">
        <a:off x="1687067" y="383728"/>
        <a:ext cx="2891482" cy="1991768"/>
      </dsp:txXfrm>
    </dsp:sp>
    <dsp:sp modelId="{7CAF4C75-2720-4B2F-887A-7669802A2862}">
      <dsp:nvSpPr>
        <dsp:cNvPr id="0" name=""/>
        <dsp:cNvSpPr/>
      </dsp:nvSpPr>
      <dsp:spPr>
        <a:xfrm>
          <a:off x="0" y="69"/>
          <a:ext cx="1687068" cy="27590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Interactive:</a:t>
          </a:r>
          <a:endParaRPr lang="en-US" sz="2200" kern="1200"/>
        </a:p>
      </dsp:txBody>
      <dsp:txXfrm>
        <a:off x="82356" y="82425"/>
        <a:ext cx="1522356" cy="2594373"/>
      </dsp:txXfrm>
    </dsp:sp>
    <dsp:sp modelId="{3836B80F-7FE8-4E72-ADB3-272DC003978A}">
      <dsp:nvSpPr>
        <dsp:cNvPr id="0" name=""/>
        <dsp:cNvSpPr/>
      </dsp:nvSpPr>
      <dsp:spPr>
        <a:xfrm rot="5400000">
          <a:off x="2083049" y="2777035"/>
          <a:ext cx="2207268" cy="2999232"/>
        </a:xfrm>
        <a:prstGeom prst="round2SameRect">
          <a:avLst/>
        </a:prstGeom>
        <a:solidFill>
          <a:schemeClr val="accent3">
            <a:tint val="40000"/>
            <a:alpha val="90000"/>
            <a:hueOff val="7992497"/>
            <a:satOff val="-36061"/>
            <a:lumOff val="-3588"/>
            <a:alphaOff val="0"/>
          </a:schemeClr>
        </a:solidFill>
        <a:ln w="12700" cap="flat" cmpd="sng" algn="in">
          <a:solidFill>
            <a:schemeClr val="accent3">
              <a:tint val="40000"/>
              <a:alpha val="90000"/>
              <a:hueOff val="7992497"/>
              <a:satOff val="-36061"/>
              <a:lumOff val="-3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Type a set of commands into a script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Execute all the commands at once by running the script</a:t>
          </a:r>
          <a:endParaRPr lang="en-US" sz="2200" kern="1200"/>
        </a:p>
      </dsp:txBody>
      <dsp:txXfrm rot="-5400000">
        <a:off x="1687067" y="3280767"/>
        <a:ext cx="2891482" cy="1991768"/>
      </dsp:txXfrm>
    </dsp:sp>
    <dsp:sp modelId="{39AE6418-B54D-4384-A26B-FA0B6730A9DF}">
      <dsp:nvSpPr>
        <dsp:cNvPr id="0" name=""/>
        <dsp:cNvSpPr/>
      </dsp:nvSpPr>
      <dsp:spPr>
        <a:xfrm>
          <a:off x="0" y="2897108"/>
          <a:ext cx="1687068" cy="2759085"/>
        </a:xfrm>
        <a:prstGeom prst="roundRect">
          <a:avLst/>
        </a:prstGeom>
        <a:solidFill>
          <a:schemeClr val="accent3">
            <a:hueOff val="7775480"/>
            <a:satOff val="-31270"/>
            <a:lumOff val="-1176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Script Mode:</a:t>
          </a:r>
          <a:endParaRPr lang="en-US" sz="2200" kern="1200"/>
        </a:p>
      </dsp:txBody>
      <dsp:txXfrm>
        <a:off x="82356" y="2979464"/>
        <a:ext cx="1522356" cy="2594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00EB2-588C-40A6-9E65-262DBE3BDEC6}">
      <dsp:nvSpPr>
        <dsp:cNvPr id="0" name=""/>
        <dsp:cNvSpPr/>
      </dsp:nvSpPr>
      <dsp:spPr>
        <a:xfrm>
          <a:off x="0" y="62847"/>
          <a:ext cx="8001000" cy="8739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Case sensitive</a:t>
          </a:r>
          <a:endParaRPr lang="en-US" sz="2200" kern="1200"/>
        </a:p>
      </dsp:txBody>
      <dsp:txXfrm>
        <a:off x="42663" y="105510"/>
        <a:ext cx="7915674" cy="788627"/>
      </dsp:txXfrm>
    </dsp:sp>
    <dsp:sp modelId="{60589767-5DCA-4358-AE0F-8E38F1080DBB}">
      <dsp:nvSpPr>
        <dsp:cNvPr id="0" name=""/>
        <dsp:cNvSpPr/>
      </dsp:nvSpPr>
      <dsp:spPr>
        <a:xfrm>
          <a:off x="0" y="1000160"/>
          <a:ext cx="8001000" cy="8739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Start with _ (underscore) or letters followed by other letters, underscores or digits</a:t>
          </a:r>
          <a:endParaRPr lang="en-US" sz="2200" kern="1200"/>
        </a:p>
      </dsp:txBody>
      <dsp:txXfrm>
        <a:off x="42663" y="1042823"/>
        <a:ext cx="7915674" cy="788627"/>
      </dsp:txXfrm>
    </dsp:sp>
    <dsp:sp modelId="{6D4C45AF-E5EA-4445-B371-44B0C390E75B}">
      <dsp:nvSpPr>
        <dsp:cNvPr id="0" name=""/>
        <dsp:cNvSpPr/>
      </dsp:nvSpPr>
      <dsp:spPr>
        <a:xfrm>
          <a:off x="0" y="1937474"/>
          <a:ext cx="8001000" cy="8739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Other special characters are not allowed as part of the </a:t>
          </a:r>
          <a:r>
            <a:rPr lang="en-US" sz="2200" kern="1200"/>
            <a:t>variable </a:t>
          </a:r>
          <a:r>
            <a:rPr lang="en-US" sz="2200" b="0" i="0" kern="1200"/>
            <a:t>name</a:t>
          </a:r>
          <a:endParaRPr lang="en-US" sz="2200" kern="1200"/>
        </a:p>
      </dsp:txBody>
      <dsp:txXfrm>
        <a:off x="42663" y="1980137"/>
        <a:ext cx="7915674" cy="788627"/>
      </dsp:txXfrm>
    </dsp:sp>
    <dsp:sp modelId="{A524C089-E2DB-4F65-9649-73BB7F0D5629}">
      <dsp:nvSpPr>
        <dsp:cNvPr id="0" name=""/>
        <dsp:cNvSpPr/>
      </dsp:nvSpPr>
      <dsp:spPr>
        <a:xfrm>
          <a:off x="0" y="2874787"/>
          <a:ext cx="8001000" cy="8739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Certain reserved words may not be used as variable names on their own unless concatenated with other words</a:t>
          </a:r>
          <a:endParaRPr lang="en-US" sz="2200" kern="1200"/>
        </a:p>
      </dsp:txBody>
      <dsp:txXfrm>
        <a:off x="42663" y="2917450"/>
        <a:ext cx="7915674" cy="788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68C10-B907-4E5C-9036-A7E1B1145578}">
      <dsp:nvSpPr>
        <dsp:cNvPr id="0" name=""/>
        <dsp:cNvSpPr/>
      </dsp:nvSpPr>
      <dsp:spPr>
        <a:xfrm>
          <a:off x="0" y="0"/>
          <a:ext cx="6167982" cy="657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algn="ctr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No braces </a:t>
          </a:r>
          <a:r>
            <a:rPr lang="en-US" sz="1600" kern="1200"/>
            <a:t>to indicate blocks of code for class and function definitions or flow control</a:t>
          </a:r>
        </a:p>
      </dsp:txBody>
      <dsp:txXfrm>
        <a:off x="19250" y="19250"/>
        <a:ext cx="5403241" cy="618731"/>
      </dsp:txXfrm>
    </dsp:sp>
    <dsp:sp modelId="{B4A9E2D6-7CF1-48B0-954C-4A4346981E50}">
      <dsp:nvSpPr>
        <dsp:cNvPr id="0" name=""/>
        <dsp:cNvSpPr/>
      </dsp:nvSpPr>
      <dsp:spPr>
        <a:xfrm>
          <a:off x="516568" y="776728"/>
          <a:ext cx="6167982" cy="657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21546"/>
                <a:satOff val="-1239"/>
                <a:lumOff val="-915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2">
                <a:hueOff val="421546"/>
                <a:satOff val="-1239"/>
                <a:lumOff val="-91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421546"/>
                <a:satOff val="-1239"/>
                <a:lumOff val="-915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algn="ctr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Blocks of code are denoted by line indentation, which is why it is </a:t>
          </a:r>
          <a:r>
            <a:rPr lang="en-US" sz="1600" b="1" kern="1200"/>
            <a:t>strictly enforced</a:t>
          </a:r>
          <a:endParaRPr lang="en-US" sz="1600" kern="1200"/>
        </a:p>
      </dsp:txBody>
      <dsp:txXfrm>
        <a:off x="535818" y="795978"/>
        <a:ext cx="5185713" cy="618731"/>
      </dsp:txXfrm>
    </dsp:sp>
    <dsp:sp modelId="{3BC8B91A-1315-41AC-8CAF-AF0961A9BEA1}">
      <dsp:nvSpPr>
        <dsp:cNvPr id="0" name=""/>
        <dsp:cNvSpPr/>
      </dsp:nvSpPr>
      <dsp:spPr>
        <a:xfrm>
          <a:off x="1025427" y="1553457"/>
          <a:ext cx="6167982" cy="657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843091"/>
                <a:satOff val="-2479"/>
                <a:lumOff val="-183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2">
                <a:hueOff val="843091"/>
                <a:satOff val="-2479"/>
                <a:lumOff val="-183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843091"/>
                <a:satOff val="-2479"/>
                <a:lumOff val="-183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algn="ctr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Number of spaces for indentation may be variable but all the statements within the same block must be equally indented</a:t>
          </a:r>
        </a:p>
      </dsp:txBody>
      <dsp:txXfrm>
        <a:off x="1044677" y="1572707"/>
        <a:ext cx="5193423" cy="618731"/>
      </dsp:txXfrm>
    </dsp:sp>
    <dsp:sp modelId="{0DAB37C7-C4BB-4E12-807F-0A4E78286F70}">
      <dsp:nvSpPr>
        <dsp:cNvPr id="0" name=""/>
        <dsp:cNvSpPr/>
      </dsp:nvSpPr>
      <dsp:spPr>
        <a:xfrm>
          <a:off x="1541995" y="2330186"/>
          <a:ext cx="6167982" cy="657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264637"/>
                <a:satOff val="-3718"/>
                <a:lumOff val="-2745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2">
                <a:hueOff val="1264637"/>
                <a:satOff val="-3718"/>
                <a:lumOff val="-274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264637"/>
                <a:satOff val="-3718"/>
                <a:lumOff val="-2745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algn="ctr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Hence, </a:t>
          </a:r>
          <a:r>
            <a:rPr lang="en-US" sz="1600" i="1" kern="1200"/>
            <a:t>a single space has the ability to change the meaning of the code</a:t>
          </a:r>
          <a:endParaRPr lang="en-US" sz="1600" kern="1200"/>
        </a:p>
      </dsp:txBody>
      <dsp:txXfrm>
        <a:off x="1561245" y="2349436"/>
        <a:ext cx="5185713" cy="618731"/>
      </dsp:txXfrm>
    </dsp:sp>
    <dsp:sp modelId="{8522F3B6-25A9-4F9A-A263-F762E801257E}">
      <dsp:nvSpPr>
        <dsp:cNvPr id="0" name=""/>
        <dsp:cNvSpPr/>
      </dsp:nvSpPr>
      <dsp:spPr>
        <a:xfrm>
          <a:off x="5740781" y="503379"/>
          <a:ext cx="427200" cy="427200"/>
        </a:xfrm>
        <a:prstGeom prst="downArrow">
          <a:avLst>
            <a:gd name="adj1" fmla="val 55000"/>
            <a:gd name="adj2" fmla="val 45000"/>
          </a:avLst>
        </a:prstGeom>
        <a:noFill/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836901" y="503379"/>
        <a:ext cx="234960" cy="321468"/>
      </dsp:txXfrm>
    </dsp:sp>
    <dsp:sp modelId="{CEFB7B49-A6C2-42D6-B536-92706D981D6E}">
      <dsp:nvSpPr>
        <dsp:cNvPr id="0" name=""/>
        <dsp:cNvSpPr/>
      </dsp:nvSpPr>
      <dsp:spPr>
        <a:xfrm>
          <a:off x="6257350" y="1280108"/>
          <a:ext cx="427200" cy="427200"/>
        </a:xfrm>
        <a:prstGeom prst="downArrow">
          <a:avLst>
            <a:gd name="adj1" fmla="val 55000"/>
            <a:gd name="adj2" fmla="val 45000"/>
          </a:avLst>
        </a:prstGeom>
        <a:noFill/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353470" y="1280108"/>
        <a:ext cx="234960" cy="321468"/>
      </dsp:txXfrm>
    </dsp:sp>
    <dsp:sp modelId="{3EC40B29-EBF8-4AD8-9167-8E9AD211B45E}">
      <dsp:nvSpPr>
        <dsp:cNvPr id="0" name=""/>
        <dsp:cNvSpPr/>
      </dsp:nvSpPr>
      <dsp:spPr>
        <a:xfrm>
          <a:off x="6766208" y="2056837"/>
          <a:ext cx="427200" cy="427200"/>
        </a:xfrm>
        <a:prstGeom prst="downArrow">
          <a:avLst>
            <a:gd name="adj1" fmla="val 55000"/>
            <a:gd name="adj2" fmla="val 45000"/>
          </a:avLst>
        </a:prstGeom>
        <a:noFill/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862328" y="2056837"/>
        <a:ext cx="234960" cy="3214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EB650-7C74-4C80-B535-8B56429AD3A4}">
      <dsp:nvSpPr>
        <dsp:cNvPr id="0" name=""/>
        <dsp:cNvSpPr/>
      </dsp:nvSpPr>
      <dsp:spPr>
        <a:xfrm>
          <a:off x="2130344" y="3926241"/>
          <a:ext cx="4256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5611" y="45720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0D826-6C1B-46D7-A01C-81B38DD02CB7}">
      <dsp:nvSpPr>
        <dsp:cNvPr id="0" name=""/>
        <dsp:cNvSpPr/>
      </dsp:nvSpPr>
      <dsp:spPr>
        <a:xfrm>
          <a:off x="2130344" y="2599365"/>
          <a:ext cx="425611" cy="457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805" y="0"/>
              </a:lnTo>
              <a:lnTo>
                <a:pt x="212805" y="457532"/>
              </a:lnTo>
              <a:lnTo>
                <a:pt x="425611" y="45753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4DE4C-0AF6-4DAB-871F-3D1C5121D3D5}">
      <dsp:nvSpPr>
        <dsp:cNvPr id="0" name=""/>
        <dsp:cNvSpPr/>
      </dsp:nvSpPr>
      <dsp:spPr>
        <a:xfrm>
          <a:off x="2130344" y="2141833"/>
          <a:ext cx="425611" cy="457532"/>
        </a:xfrm>
        <a:custGeom>
          <a:avLst/>
          <a:gdLst/>
          <a:ahLst/>
          <a:cxnLst/>
          <a:rect l="0" t="0" r="0" b="0"/>
          <a:pathLst>
            <a:path>
              <a:moveTo>
                <a:pt x="0" y="457532"/>
              </a:moveTo>
              <a:lnTo>
                <a:pt x="212805" y="457532"/>
              </a:lnTo>
              <a:lnTo>
                <a:pt x="212805" y="0"/>
              </a:lnTo>
              <a:lnTo>
                <a:pt x="425611" y="0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52B62-ED66-4908-9A07-BFE575FFFB1B}">
      <dsp:nvSpPr>
        <dsp:cNvPr id="0" name=""/>
        <dsp:cNvSpPr/>
      </dsp:nvSpPr>
      <dsp:spPr>
        <a:xfrm>
          <a:off x="2288" y="1359772"/>
          <a:ext cx="2128056" cy="649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Common data structure in Python</a:t>
          </a:r>
          <a:endParaRPr lang="en-US" sz="1500" kern="1200"/>
        </a:p>
      </dsp:txBody>
      <dsp:txXfrm>
        <a:off x="2288" y="1359772"/>
        <a:ext cx="2128056" cy="649057"/>
      </dsp:txXfrm>
    </dsp:sp>
    <dsp:sp modelId="{8099E019-A751-49C4-8AC2-1160CB8CD6DB}">
      <dsp:nvSpPr>
        <dsp:cNvPr id="0" name=""/>
        <dsp:cNvSpPr/>
      </dsp:nvSpPr>
      <dsp:spPr>
        <a:xfrm>
          <a:off x="2288" y="2274836"/>
          <a:ext cx="2128056" cy="649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 python list is like a C array but much more:</a:t>
          </a:r>
          <a:endParaRPr lang="en-US" sz="1500" kern="1200" dirty="0"/>
        </a:p>
      </dsp:txBody>
      <dsp:txXfrm>
        <a:off x="2288" y="2274836"/>
        <a:ext cx="2128056" cy="649057"/>
      </dsp:txXfrm>
    </dsp:sp>
    <dsp:sp modelId="{826B2BB7-CBAD-434F-93ED-3D496F174109}">
      <dsp:nvSpPr>
        <dsp:cNvPr id="0" name=""/>
        <dsp:cNvSpPr/>
      </dsp:nvSpPr>
      <dsp:spPr>
        <a:xfrm>
          <a:off x="2555955" y="1817304"/>
          <a:ext cx="2128056" cy="6490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Dynamic (mutable)</a:t>
          </a:r>
          <a:r>
            <a:rPr lang="en-US" sz="1500" b="0" i="0" kern="1200" baseline="0" dirty="0"/>
            <a:t>: expands as new items are added</a:t>
          </a:r>
          <a:endParaRPr lang="en-US" sz="1500" kern="1200" dirty="0"/>
        </a:p>
      </dsp:txBody>
      <dsp:txXfrm>
        <a:off x="2555955" y="1817304"/>
        <a:ext cx="2128056" cy="649057"/>
      </dsp:txXfrm>
    </dsp:sp>
    <dsp:sp modelId="{DD335816-F839-4916-B42E-688A4520CE9E}">
      <dsp:nvSpPr>
        <dsp:cNvPr id="0" name=""/>
        <dsp:cNvSpPr/>
      </dsp:nvSpPr>
      <dsp:spPr>
        <a:xfrm>
          <a:off x="2555955" y="2732368"/>
          <a:ext cx="2128056" cy="6490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Heterogeneous: </a:t>
          </a:r>
          <a:r>
            <a:rPr lang="en-US" sz="1500" b="0" i="0" kern="1200" baseline="0"/>
            <a:t>can hold objects of different types</a:t>
          </a:r>
          <a:endParaRPr lang="en-US" sz="1500" kern="1200"/>
        </a:p>
      </dsp:txBody>
      <dsp:txXfrm>
        <a:off x="2555955" y="2732368"/>
        <a:ext cx="2128056" cy="649057"/>
      </dsp:txXfrm>
    </dsp:sp>
    <dsp:sp modelId="{F601B083-0651-4AD0-9E55-16798F9C797B}">
      <dsp:nvSpPr>
        <dsp:cNvPr id="0" name=""/>
        <dsp:cNvSpPr/>
      </dsp:nvSpPr>
      <dsp:spPr>
        <a:xfrm>
          <a:off x="2288" y="3647433"/>
          <a:ext cx="2128056" cy="649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How to access elements?</a:t>
          </a:r>
          <a:endParaRPr lang="en-US" sz="1500" kern="1200"/>
        </a:p>
      </dsp:txBody>
      <dsp:txXfrm>
        <a:off x="2288" y="3647433"/>
        <a:ext cx="2128056" cy="649057"/>
      </dsp:txXfrm>
    </dsp:sp>
    <dsp:sp modelId="{25241126-B106-45C1-8B2D-8E2BF0BB7DD6}">
      <dsp:nvSpPr>
        <dsp:cNvPr id="0" name=""/>
        <dsp:cNvSpPr/>
      </dsp:nvSpPr>
      <dsp:spPr>
        <a:xfrm>
          <a:off x="2555955" y="3647433"/>
          <a:ext cx="2128056" cy="6490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List_name[index]</a:t>
          </a:r>
          <a:endParaRPr lang="en-US" sz="1500" kern="1200"/>
        </a:p>
      </dsp:txBody>
      <dsp:txXfrm>
        <a:off x="2555955" y="3647433"/>
        <a:ext cx="2128056" cy="6490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90465-6D38-4003-BBF4-B4F87F1A37E2}">
      <dsp:nvSpPr>
        <dsp:cNvPr id="0" name=""/>
        <dsp:cNvSpPr/>
      </dsp:nvSpPr>
      <dsp:spPr>
        <a:xfrm>
          <a:off x="0" y="3413854"/>
          <a:ext cx="4686300" cy="2239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baseline="0"/>
            <a:t>Implement shuf utility in python </a:t>
          </a:r>
          <a:endParaRPr lang="en-US" sz="4200" kern="1200"/>
        </a:p>
      </dsp:txBody>
      <dsp:txXfrm>
        <a:off x="0" y="3413854"/>
        <a:ext cx="4686300" cy="2239858"/>
      </dsp:txXfrm>
    </dsp:sp>
    <dsp:sp modelId="{6ED7AB64-14F8-4C6A-A0A1-35DABD9D98AC}">
      <dsp:nvSpPr>
        <dsp:cNvPr id="0" name=""/>
        <dsp:cNvSpPr/>
      </dsp:nvSpPr>
      <dsp:spPr>
        <a:xfrm rot="10800000">
          <a:off x="0" y="2550"/>
          <a:ext cx="4686300" cy="3444901"/>
        </a:xfrm>
        <a:prstGeom prst="upArrowCallout">
          <a:avLst/>
        </a:prstGeom>
        <a:solidFill>
          <a:schemeClr val="accent2">
            <a:hueOff val="1264637"/>
            <a:satOff val="-3718"/>
            <a:lumOff val="-2745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i="0" kern="1200" baseline="0"/>
            <a:t>randline.py script</a:t>
          </a:r>
          <a:endParaRPr lang="en-US" sz="4200" kern="1200"/>
        </a:p>
      </dsp:txBody>
      <dsp:txXfrm rot="-10800000">
        <a:off x="0" y="2550"/>
        <a:ext cx="4686300" cy="1209160"/>
      </dsp:txXfrm>
    </dsp:sp>
    <dsp:sp modelId="{DDA95441-6EB3-4940-A349-B0E3946E198A}">
      <dsp:nvSpPr>
        <dsp:cNvPr id="0" name=""/>
        <dsp:cNvSpPr/>
      </dsp:nvSpPr>
      <dsp:spPr>
        <a:xfrm>
          <a:off x="0" y="1211711"/>
          <a:ext cx="1171575" cy="10300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Input: a file and a number </a:t>
          </a:r>
          <a:r>
            <a:rPr lang="en-US" sz="1300" b="0" i="1" kern="1200" baseline="0"/>
            <a:t>n</a:t>
          </a:r>
          <a:endParaRPr lang="en-US" sz="1300" kern="1200"/>
        </a:p>
      </dsp:txBody>
      <dsp:txXfrm>
        <a:off x="0" y="1211711"/>
        <a:ext cx="1171575" cy="1030025"/>
      </dsp:txXfrm>
    </dsp:sp>
    <dsp:sp modelId="{C2858C15-05C5-4ADA-AE69-ADA2266EA683}">
      <dsp:nvSpPr>
        <dsp:cNvPr id="0" name=""/>
        <dsp:cNvSpPr/>
      </dsp:nvSpPr>
      <dsp:spPr>
        <a:xfrm>
          <a:off x="1171575" y="1211711"/>
          <a:ext cx="1171575" cy="1030025"/>
        </a:xfrm>
        <a:prstGeom prst="rect">
          <a:avLst/>
        </a:prstGeom>
        <a:solidFill>
          <a:schemeClr val="accent2">
            <a:tint val="40000"/>
            <a:alpha val="90000"/>
            <a:hueOff val="440016"/>
            <a:satOff val="-1703"/>
            <a:lumOff val="-204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440016"/>
              <a:satOff val="-1703"/>
              <a:lumOff val="-2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Output: </a:t>
          </a:r>
          <a:r>
            <a:rPr lang="en-US" sz="1300" b="0" i="1" kern="1200" baseline="0"/>
            <a:t>n </a:t>
          </a:r>
          <a:r>
            <a:rPr lang="en-US" sz="1300" b="0" i="0" kern="1200" baseline="0"/>
            <a:t>random lines from </a:t>
          </a:r>
          <a:r>
            <a:rPr lang="en-US" sz="1300" b="0" i="1" kern="1200" baseline="0"/>
            <a:t>file</a:t>
          </a:r>
          <a:endParaRPr lang="en-US" sz="1300" kern="1200"/>
        </a:p>
      </dsp:txBody>
      <dsp:txXfrm>
        <a:off x="1171575" y="1211711"/>
        <a:ext cx="1171575" cy="1030025"/>
      </dsp:txXfrm>
    </dsp:sp>
    <dsp:sp modelId="{10E1F0CF-7B4F-4C40-8480-27EF6480FAE8}">
      <dsp:nvSpPr>
        <dsp:cNvPr id="0" name=""/>
        <dsp:cNvSpPr/>
      </dsp:nvSpPr>
      <dsp:spPr>
        <a:xfrm>
          <a:off x="2343150" y="1211711"/>
          <a:ext cx="1171575" cy="1030025"/>
        </a:xfrm>
        <a:prstGeom prst="rect">
          <a:avLst/>
        </a:prstGeom>
        <a:solidFill>
          <a:schemeClr val="accent2">
            <a:tint val="40000"/>
            <a:alpha val="90000"/>
            <a:hueOff val="880032"/>
            <a:satOff val="-3406"/>
            <a:lumOff val="-407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880032"/>
              <a:satOff val="-3406"/>
              <a:lumOff val="-4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Get familiar with language + understand what code does</a:t>
          </a:r>
          <a:endParaRPr lang="en-US" sz="1300" kern="1200"/>
        </a:p>
      </dsp:txBody>
      <dsp:txXfrm>
        <a:off x="2343150" y="1211711"/>
        <a:ext cx="1171575" cy="1030025"/>
      </dsp:txXfrm>
    </dsp:sp>
    <dsp:sp modelId="{89013A95-6698-4C62-815A-1463C59FEF5C}">
      <dsp:nvSpPr>
        <dsp:cNvPr id="0" name=""/>
        <dsp:cNvSpPr/>
      </dsp:nvSpPr>
      <dsp:spPr>
        <a:xfrm>
          <a:off x="3514725" y="1211711"/>
          <a:ext cx="1171575" cy="1030025"/>
        </a:xfrm>
        <a:prstGeom prst="rect">
          <a:avLst/>
        </a:prstGeom>
        <a:solidFill>
          <a:schemeClr val="accent2">
            <a:tint val="40000"/>
            <a:alpha val="90000"/>
            <a:hueOff val="1320048"/>
            <a:satOff val="-5109"/>
            <a:lumOff val="-611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1320048"/>
              <a:satOff val="-5109"/>
              <a:lumOff val="-6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Answer some questions about script </a:t>
          </a:r>
          <a:br>
            <a:rPr lang="en-US" sz="1300" b="0" i="0" kern="1200" baseline="0"/>
          </a:br>
          <a:r>
            <a:rPr lang="en-US" sz="1300" b="0" i="0" kern="1200" baseline="0"/>
            <a:t>(Q3, Q4)</a:t>
          </a:r>
          <a:endParaRPr lang="en-US" sz="1300" kern="1200"/>
        </a:p>
      </dsp:txBody>
      <dsp:txXfrm>
        <a:off x="3514725" y="1211711"/>
        <a:ext cx="1171575" cy="1030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badi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30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21</a:t>
            </a:fld>
            <a:endParaRPr lang="en-US" sz="1200" b="0" i="0" u="none" strike="noStrike" cap="none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51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41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821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0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1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8736012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37926"/>
            <a:ext cx="527577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8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6314441"/>
            <a:ext cx="1197467" cy="365125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6314441"/>
            <a:ext cx="3842012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416217"/>
            <a:ext cx="40798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50000"/>
                  </a:schemeClr>
                </a:solidFill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47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640080"/>
            <a:ext cx="4686299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372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642931"/>
            <a:ext cx="183500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42933"/>
            <a:ext cx="5303009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5927132"/>
            <a:ext cx="286114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6315950"/>
            <a:ext cx="286114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5607593"/>
            <a:ext cx="407987" cy="365125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694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37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8736012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2571723"/>
            <a:ext cx="6222491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8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393748"/>
            <a:ext cx="6301072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6314440"/>
            <a:ext cx="1197467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6314441"/>
            <a:ext cx="4860170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620761"/>
            <a:ext cx="407987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788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540628"/>
            <a:ext cx="46863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3712467"/>
            <a:ext cx="46863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96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7784"/>
            <a:ext cx="2873502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8065"/>
            <a:ext cx="4690872" cy="91321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26122"/>
            <a:ext cx="4690872" cy="1751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3700828"/>
            <a:ext cx="4690872" cy="913759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4669432"/>
            <a:ext cx="4690872" cy="1752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52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400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99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5479"/>
            <a:ext cx="2879082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4147"/>
            <a:ext cx="46863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621513"/>
            <a:ext cx="2879082" cy="323953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743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57262"/>
            <a:ext cx="2882528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2621512"/>
            <a:ext cx="2882528" cy="323697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0940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69066"/>
            <a:ext cx="46862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 baseline="0">
                <a:solidFill>
                  <a:schemeClr val="bg2"/>
                </a:solidFill>
                <a:latin typeface="Century Schoolbook" panose="02040604050505020304" pitchFamily="18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8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pos="7200">
          <p15:clr>
            <a:srgbClr val="F26B43"/>
          </p15:clr>
        </p15:guide>
        <p15:guide id="4" pos="3264">
          <p15:clr>
            <a:srgbClr val="F26B43"/>
          </p15:clr>
        </p15:guide>
        <p15:guide id="0" pos="2124">
          <p15:clr>
            <a:srgbClr val="F26B43"/>
          </p15:clr>
        </p15:guide>
        <p15:guide id="5" pos="360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pos="5400">
          <p15:clr>
            <a:srgbClr val="F26B43"/>
          </p15:clr>
        </p15:guide>
        <p15:guide id="8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571500" y="559678"/>
            <a:ext cx="7810500" cy="8119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CS35L – Winter 2019</a:t>
            </a:r>
            <a:endParaRPr lang="en-US" b="1" dirty="0"/>
          </a:p>
        </p:txBody>
      </p:sp>
      <p:graphicFrame>
        <p:nvGraphicFramePr>
          <p:cNvPr id="164" name="Shape 164"/>
          <p:cNvGraphicFramePr/>
          <p:nvPr/>
        </p:nvGraphicFramePr>
        <p:xfrm>
          <a:off x="457200" y="1600200"/>
          <a:ext cx="8229600" cy="1112550"/>
        </p:xfrm>
        <a:graphic>
          <a:graphicData uri="http://schemas.openxmlformats.org/drawingml/2006/table">
            <a:tbl>
              <a:tblPr bandRow="1">
                <a:noFill/>
                <a:tableStyleId>{A8D7111A-B485-41E5-8C50-78CD85CD71E0}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>
                          <a:latin typeface="Century Schoolbook" panose="02040604050505020304" pitchFamily="18" charset="0"/>
                        </a:rPr>
                        <a:t>Slide set: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3.2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Slide topics: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Python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Assignment: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&gt;&gt;&gt; t = [123, 3.0, ‘hello!’]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&gt;&gt;&gt; print t[0]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123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&gt;&gt;&gt; print t[1]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3.0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&gt;&gt;&gt; print t[2]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hello!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720090" y="434101"/>
            <a:ext cx="5377314" cy="1232750"/>
          </a:xfrm>
          <a:prstGeom prst="rect">
            <a:avLst/>
          </a:prstGeom>
        </p:spPr>
        <p:txBody>
          <a:bodyPr lIns="91425" tIns="45700" rIns="91425" bIns="45700" anchor="b" anchorCtr="0">
            <a:norm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i="0" u="none" strike="noStrike" cap="none" dirty="0">
                <a:solidFill>
                  <a:schemeClr val="bg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Example – Merging Lists</a:t>
            </a:r>
            <a:endParaRPr lang="en-US" b="1" i="0" u="none" strike="noStrike" cap="none">
              <a:solidFill>
                <a:schemeClr val="bg1"/>
              </a:solidFill>
              <a:latin typeface="Century Schoolbook" panose="02040604050505020304" pitchFamily="18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4" name="Shape 194"/>
          <p:cNvSpPr txBox="1">
            <a:spLocks noGrp="1"/>
          </p:cNvSpPr>
          <p:nvPr>
            <p:ph idx="1"/>
          </p:nvPr>
        </p:nvSpPr>
        <p:spPr>
          <a:xfrm>
            <a:off x="720089" y="2942252"/>
            <a:ext cx="7700011" cy="3172409"/>
          </a:xfrm>
          <a:prstGeom prst="rect">
            <a:avLst/>
          </a:prstGeom>
        </p:spPr>
        <p:txBody>
          <a:bodyPr lIns="91425" tIns="45700" rIns="91425" bIns="45700" anchorCtr="0"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latin typeface="Consolas" panose="020B0609020204030204" pitchFamily="49" charset="0"/>
                <a:sym typeface="Calibri"/>
              </a:rPr>
              <a:t>&gt;&gt;&gt; list1 = [1, 2, 3, 4]</a:t>
            </a: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latin typeface="Consolas" panose="020B0609020204030204" pitchFamily="49" charset="0"/>
                <a:sym typeface="Calibri"/>
              </a:rPr>
              <a:t>&gt;&gt;&gt; list2 = [5, 6, 7, 8]</a:t>
            </a: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latin typeface="Consolas" panose="020B0609020204030204" pitchFamily="49" charset="0"/>
                <a:sym typeface="Calibri"/>
              </a:rPr>
              <a:t>&gt;&gt;&gt; </a:t>
            </a:r>
            <a:r>
              <a:rPr lang="en-US" sz="2800" b="0" i="0" u="none" strike="noStrike" cap="none" dirty="0" err="1">
                <a:latin typeface="Consolas" panose="020B0609020204030204" pitchFamily="49" charset="0"/>
                <a:sym typeface="Calibri"/>
              </a:rPr>
              <a:t>merged_list</a:t>
            </a:r>
            <a:r>
              <a:rPr lang="en-US" sz="2800" b="0" i="0" u="none" strike="noStrike" cap="none" dirty="0">
                <a:latin typeface="Consolas" panose="020B0609020204030204" pitchFamily="49" charset="0"/>
                <a:sym typeface="Calibri"/>
              </a:rPr>
              <a:t> = list1 + list2</a:t>
            </a: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latin typeface="Consolas" panose="020B0609020204030204" pitchFamily="49" charset="0"/>
                <a:sym typeface="Calibri"/>
              </a:rPr>
              <a:t>&gt;&gt;&gt; print </a:t>
            </a:r>
            <a:r>
              <a:rPr lang="en-US" sz="2800" b="0" i="0" u="none" strike="noStrike" cap="none" dirty="0" err="1">
                <a:latin typeface="Consolas" panose="020B0609020204030204" pitchFamily="49" charset="0"/>
                <a:sym typeface="Calibri"/>
              </a:rPr>
              <a:t>merged_list</a:t>
            </a:r>
            <a:endParaRPr lang="en-US" sz="2800" b="0" i="0" u="none" strike="noStrike" cap="none" dirty="0">
              <a:latin typeface="Consolas" panose="020B0609020204030204" pitchFamily="49" charset="0"/>
              <a:sym typeface="Calibri"/>
            </a:endParaRPr>
          </a:p>
          <a:p>
            <a:pPr marL="742950" marR="0" lvl="1" indent="-285750" rtl="0">
              <a:spcBef>
                <a:spcPts val="560"/>
              </a:spcBef>
              <a:buClr>
                <a:srgbClr val="7F7F7F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Output: [1, 2, 3, 4, 5, 6, 7, 8]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4FE232EE-B512-46E5-A5BD-10F13D777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FD176-D4C4-45B9-8D6E-C25F94C5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720090" y="434101"/>
            <a:ext cx="4930901" cy="1232750"/>
          </a:xfrm>
          <a:prstGeom prst="rect">
            <a:avLst/>
          </a:prstGeom>
        </p:spPr>
        <p:txBody>
          <a:bodyPr lIns="91425" tIns="45700" rIns="91425" bIns="45700" anchor="b" anchorCtr="0">
            <a:norm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i="0" u="none" strike="noStrike" cap="none">
                <a:solidFill>
                  <a:schemeClr val="bg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Python Dictionary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85B2D6B-877E-4599-A643-756FB860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5650991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6">
            <a:extLst>
              <a:ext uri="{FF2B5EF4-FFF2-40B4-BE49-F238E27FC236}">
                <a16:creationId xmlns:a16="http://schemas.microsoft.com/office/drawing/2014/main" id="{9514E575-433A-4266-8C2D-C2BD62D81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0" name="Shape 200"/>
          <p:cNvSpPr txBox="1">
            <a:spLocks noGrp="1"/>
          </p:cNvSpPr>
          <p:nvPr>
            <p:ph idx="1"/>
          </p:nvPr>
        </p:nvSpPr>
        <p:spPr>
          <a:xfrm>
            <a:off x="720090" y="2762501"/>
            <a:ext cx="4934211" cy="3498599"/>
          </a:xfrm>
          <a:prstGeom prst="rect">
            <a:avLst/>
          </a:prstGeom>
        </p:spPr>
        <p:txBody>
          <a:bodyPr lIns="91425" tIns="45700" rIns="91425" bIns="45700" anchorCtr="0"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ea typeface="Calibri"/>
                <a:cs typeface="Calibri"/>
                <a:sym typeface="Calibri"/>
              </a:rPr>
              <a:t>Essentially a hash table </a:t>
            </a:r>
          </a:p>
          <a:p>
            <a:pPr marL="742950" marR="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>
                <a:ea typeface="Calibri"/>
                <a:cs typeface="Calibri"/>
                <a:sym typeface="Calibri"/>
              </a:rPr>
              <a:t>Provides key-value (pair) storage capability</a:t>
            </a: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ea typeface="Calibri"/>
                <a:cs typeface="Calibri"/>
                <a:sym typeface="Calibri"/>
              </a:rPr>
              <a:t>Instantiation:</a:t>
            </a:r>
          </a:p>
          <a:p>
            <a:pPr marL="742950" marR="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 err="1">
                <a:latin typeface="Consolas" panose="020B0609020204030204" pitchFamily="49" charset="0"/>
                <a:sym typeface="Calibri"/>
              </a:rPr>
              <a:t>dict</a:t>
            </a:r>
            <a:r>
              <a:rPr lang="en-US" b="0" i="0" u="none" strike="noStrike" cap="none">
                <a:latin typeface="Consolas" panose="020B0609020204030204" pitchFamily="49" charset="0"/>
                <a:sym typeface="Calibri"/>
              </a:rPr>
              <a:t> = {} </a:t>
            </a:r>
          </a:p>
          <a:p>
            <a:pPr marL="742950" marR="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>
                <a:ea typeface="Calibri"/>
                <a:cs typeface="Calibri"/>
                <a:sym typeface="Calibri"/>
              </a:rPr>
              <a:t>This creates an EMPTY dictionary </a:t>
            </a: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ea typeface="Calibri"/>
                <a:cs typeface="Calibri"/>
                <a:sym typeface="Calibri"/>
              </a:rPr>
              <a:t>Keys are unique, values are not!</a:t>
            </a:r>
          </a:p>
          <a:p>
            <a:pPr marL="742950" marR="0" lvl="1" indent="-285750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b="0" i="0" u="none" strike="noStrike" cap="none">
                <a:ea typeface="Calibri"/>
                <a:cs typeface="Calibri"/>
                <a:sym typeface="Calibri"/>
              </a:rPr>
              <a:t>Keys must be immutable (strings, numbers, tuples</a:t>
            </a:r>
            <a:r>
              <a:rPr lang="en-US" b="0" i="0" u="none" strike="noStrike" cap="none"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76" name="Graphic 75" descr="Key">
            <a:extLst>
              <a:ext uri="{FF2B5EF4-FFF2-40B4-BE49-F238E27FC236}">
                <a16:creationId xmlns:a16="http://schemas.microsoft.com/office/drawing/2014/main" id="{60360D7A-C072-4C10-B73C-30EFB1245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7404" y="3166426"/>
            <a:ext cx="2601847" cy="26018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82600" y="643466"/>
            <a:ext cx="2950042" cy="4937287"/>
          </a:xfrm>
          <a:prstGeom prst="rect">
            <a:avLst/>
          </a:prstGeom>
        </p:spPr>
        <p:txBody>
          <a:bodyPr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200" b="1" i="0" u="none" strike="noStrike" cap="none" dirty="0"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6" name="Shape 206"/>
          <p:cNvSpPr txBox="1">
            <a:spLocks noGrp="1"/>
          </p:cNvSpPr>
          <p:nvPr>
            <p:ph idx="1"/>
          </p:nvPr>
        </p:nvSpPr>
        <p:spPr>
          <a:xfrm>
            <a:off x="3716515" y="643466"/>
            <a:ext cx="4944885" cy="4937287"/>
          </a:xfrm>
          <a:prstGeom prst="rect">
            <a:avLst/>
          </a:prstGeom>
        </p:spPr>
        <p:txBody>
          <a:bodyPr lIns="91425" tIns="45700" rIns="91425" bIns="45700" anchorCtr="0">
            <a:normAutofit/>
          </a:bodyPr>
          <a:lstStyle/>
          <a:p>
            <a:pPr marL="0" marR="0" lvl="0" indent="0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b="0" i="0" u="none" strike="noStrike" cap="none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 = {}</a:t>
            </a:r>
          </a:p>
          <a:p>
            <a:pPr marL="0" marR="0" lvl="0" indent="0" rtl="0">
              <a:lnSpc>
                <a:spcPct val="102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b="0" i="0" u="none" strike="noStrike" cap="none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[‘</a:t>
            </a:r>
            <a:r>
              <a:rPr lang="en-US" b="0" i="0" u="none" strike="noStrike" cap="none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france</a:t>
            </a: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’] = “</a:t>
            </a:r>
            <a:r>
              <a:rPr lang="en-US" b="0" i="0" u="none" strike="noStrike" cap="none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paris</a:t>
            </a: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”</a:t>
            </a:r>
          </a:p>
          <a:p>
            <a:pPr marL="0" marR="0" lvl="0" indent="0" rtl="0">
              <a:lnSpc>
                <a:spcPct val="102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[‘japan’] = “</a:t>
            </a:r>
            <a:r>
              <a:rPr lang="en-US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tokyo</a:t>
            </a:r>
            <a:r>
              <a:rPr lang="en-US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endParaRPr lang="en-US" b="0" i="0" u="none" strike="noStrike" cap="none">
              <a:latin typeface="Consolas" panose="020B0609020204030204" pitchFamily="49" charset="0"/>
              <a:ea typeface="Menlo" panose="020B0609030804020204" pitchFamily="49" charset="0"/>
              <a:cs typeface="Menlo" panose="020B0609030804020204" pitchFamily="49" charset="0"/>
              <a:sym typeface="Calibri"/>
            </a:endParaRPr>
          </a:p>
          <a:p>
            <a:pPr marL="0" marR="0" lvl="0" indent="0" rtl="0">
              <a:lnSpc>
                <a:spcPct val="102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print </a:t>
            </a:r>
            <a:r>
              <a:rPr lang="en-US" b="0" i="0" u="none" strike="noStrike" cap="none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[‘</a:t>
            </a:r>
            <a:r>
              <a:rPr lang="en-US" b="0" i="0" u="none" strike="noStrike" cap="none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france</a:t>
            </a: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’]</a:t>
            </a:r>
            <a:endParaRPr lang="en-US">
              <a:latin typeface="Consolas" panose="020B0609020204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marR="0" lvl="1" indent="0" rtl="0">
              <a:lnSpc>
                <a:spcPct val="102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b="0" i="0" u="none" strike="noStrike" cap="none">
              <a:latin typeface="Consolas" panose="020B0609020204030204" pitchFamily="49" charset="0"/>
              <a:sym typeface="Calibri"/>
            </a:endParaRPr>
          </a:p>
          <a:p>
            <a:pPr marL="0" marR="0" lvl="0" indent="0" rtl="0">
              <a:lnSpc>
                <a:spcPct val="102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b="0" i="0" u="none" strike="noStrike" cap="none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[‘</a:t>
            </a:r>
            <a:r>
              <a:rPr lang="en-US" b="0" i="0" u="none" strike="noStrike" cap="none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germany</a:t>
            </a: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’] = “berlin”</a:t>
            </a:r>
          </a:p>
          <a:p>
            <a:pPr marL="0" marR="0" lvl="0" indent="0" rtl="0">
              <a:lnSpc>
                <a:spcPct val="102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if (</a:t>
            </a:r>
            <a:r>
              <a:rPr lang="en-US" b="0" i="0" u="none" strike="noStrike" cap="none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[‘</a:t>
            </a:r>
            <a:r>
              <a:rPr lang="en-US" b="0" i="0" u="none" strike="noStrike" cap="none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france</a:t>
            </a: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’] =</a:t>
            </a:r>
            <a:r>
              <a:rPr lang="en-US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 ”</a:t>
            </a:r>
            <a:r>
              <a:rPr lang="en-US" b="0" i="0" u="none" strike="noStrike" cap="none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paris</a:t>
            </a: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”):</a:t>
            </a:r>
          </a:p>
          <a:p>
            <a:pPr marL="0" marR="0" lvl="0" indent="0" rtl="0">
              <a:lnSpc>
                <a:spcPct val="102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 	print “Correct!”</a:t>
            </a:r>
          </a:p>
          <a:p>
            <a:pPr marL="0" marR="0" lvl="0" indent="0" rtl="0">
              <a:lnSpc>
                <a:spcPct val="102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pPr marL="0" marR="0" lvl="0" indent="0" rtl="0">
              <a:lnSpc>
                <a:spcPct val="102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</a:t>
            </a: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rint “Wrong!”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lang="en-US" b="0" i="0" u="none" strike="noStrike" cap="none">
              <a:latin typeface="Consolas" panose="020B0609020204030204" pitchFamily="49" charset="0"/>
              <a:sym typeface="Calibri"/>
            </a:endParaRPr>
          </a:p>
          <a:p>
            <a:pPr marL="0" marR="0" lvl="0" indent="0" rtl="0">
              <a:lnSpc>
                <a:spcPct val="102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del </a:t>
            </a:r>
            <a:r>
              <a:rPr lang="en-US" b="0" i="0" u="none" strike="noStrike" cap="none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[‘</a:t>
            </a:r>
            <a:r>
              <a:rPr lang="en-US" b="0" i="0" u="none" strike="noStrike" cap="none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france</a:t>
            </a: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’]</a:t>
            </a:r>
          </a:p>
          <a:p>
            <a:pPr marL="0" marR="0" lvl="0" indent="0" rtl="0">
              <a:lnSpc>
                <a:spcPct val="102000"/>
              </a:lnSpc>
              <a:spcBef>
                <a:spcPts val="496"/>
              </a:spcBef>
              <a:buClr>
                <a:schemeClr val="dk1"/>
              </a:buClr>
              <a:buSzPct val="99200"/>
              <a:buNone/>
            </a:pPr>
            <a:r>
              <a:rPr lang="en-US" b="0" i="0" u="none" strike="noStrike" cap="none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del </a:t>
            </a:r>
            <a:r>
              <a:rPr lang="en-US" b="0" i="0" u="none" strike="noStrike" cap="none" err="1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endParaRPr lang="en-US" b="0" i="0" u="none" strike="noStrike" cap="none">
              <a:latin typeface="Consolas" panose="020B0609020204030204" pitchFamily="49" charset="0"/>
              <a:ea typeface="Menlo" panose="020B0609030804020204" pitchFamily="49" charset="0"/>
              <a:cs typeface="Menlo" panose="020B0609030804020204" pitchFamily="49" charset="0"/>
              <a:sym typeface="Calibri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571500" y="557784"/>
            <a:ext cx="2873502" cy="6614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for loops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52400" y="2419350"/>
            <a:ext cx="4040187" cy="121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for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i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 in list1: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	print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i</a:t>
            </a:r>
            <a:endParaRPr lang="en-US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cs typeface="Calibri" panose="020F0502020204030204" pitchFamily="34" charset="0"/>
                <a:sym typeface="Calibri"/>
              </a:rPr>
              <a:t>Result: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cs typeface="Calibri" panose="020F0502020204030204" pitchFamily="34" charset="0"/>
                <a:sym typeface="Calibri"/>
              </a:rPr>
              <a:t>Mary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cs typeface="Calibri" panose="020F0502020204030204" pitchFamily="34" charset="0"/>
                <a:sym typeface="Calibri"/>
              </a:rPr>
              <a:t>had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cs typeface="Calibri" panose="020F0502020204030204" pitchFamily="34" charset="0"/>
                <a:sym typeface="Calibri"/>
              </a:rPr>
              <a:t>a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cs typeface="Calibri" panose="020F0502020204030204" pitchFamily="34" charset="0"/>
                <a:sym typeface="Calibri"/>
              </a:rPr>
              <a:t>little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cs typeface="Calibri" panose="020F0502020204030204" pitchFamily="34" charset="0"/>
                <a:sym typeface="Calibri"/>
              </a:rPr>
              <a:t>lamb 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sz="quarter" idx="3"/>
          </p:nvPr>
        </p:nvSpPr>
        <p:spPr>
          <a:xfrm>
            <a:off x="3848100" y="2419350"/>
            <a:ext cx="4914897" cy="3951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for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i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 in range(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len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(list1)):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	print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Calibri"/>
              </a:rPr>
              <a:t>i</a:t>
            </a:r>
            <a:endParaRPr lang="en-US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1" i="0" u="sng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cs typeface="Calibri" panose="020F0502020204030204" pitchFamily="34" charset="0"/>
                <a:sym typeface="Calibri"/>
              </a:rPr>
              <a:t>Result: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cs typeface="Calibri" panose="020F0502020204030204" pitchFamily="34" charset="0"/>
                <a:sym typeface="Calibri"/>
              </a:rPr>
              <a:t>0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cs typeface="Calibri" panose="020F0502020204030204" pitchFamily="34" charset="0"/>
                <a:sym typeface="Calibri"/>
              </a:rPr>
              <a:t>1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cs typeface="Calibri" panose="020F0502020204030204" pitchFamily="34" charset="0"/>
                <a:sym typeface="Calibri"/>
              </a:rPr>
              <a:t>2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cs typeface="Calibri" panose="020F0502020204030204" pitchFamily="34" charset="0"/>
                <a:sym typeface="Calibri"/>
              </a:rPr>
              <a:t>3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cs typeface="Calibri" panose="020F0502020204030204" pitchFamily="34" charset="0"/>
                <a:sym typeface="Calibri"/>
              </a:rPr>
              <a:t>4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-381000" y="1343244"/>
            <a:ext cx="990600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list1 = [‘Mary’, ‘had’, ‘a’, ‘little’, ‘lamb’]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657600" y="2438400"/>
            <a:ext cx="0" cy="411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16">
            <a:extLst>
              <a:ext uri="{FF2B5EF4-FFF2-40B4-BE49-F238E27FC236}">
                <a16:creationId xmlns:a16="http://schemas.microsoft.com/office/drawing/2014/main" id="{3D4E69A3-AF36-427D-AD1D-695E4362C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Shape 176"/>
          <p:cNvSpPr txBox="1">
            <a:spLocks noGrp="1"/>
          </p:cNvSpPr>
          <p:nvPr>
            <p:ph idx="1"/>
          </p:nvPr>
        </p:nvSpPr>
        <p:spPr>
          <a:xfrm>
            <a:off x="152400" y="569066"/>
            <a:ext cx="8763000" cy="4383934"/>
          </a:xfrm>
          <a:prstGeom prst="rect">
            <a:avLst/>
          </a:prstGeom>
        </p:spPr>
        <p:txBody>
          <a:bodyPr lIns="91425" tIns="45700" rIns="91425" bIns="45700" anchorCtr="0">
            <a:normAutofit/>
          </a:bodyPr>
          <a:lstStyle/>
          <a:p>
            <a:pPr marL="342900" marR="0" lvl="0" indent="-342900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ea typeface="Calibri"/>
                <a:cs typeface="Calibri"/>
                <a:sym typeface="Calibri"/>
              </a:rPr>
              <a:t>Powerful library for parsing command-line options</a:t>
            </a:r>
          </a:p>
          <a:p>
            <a:pPr marL="742950" marR="0" lvl="1" indent="-285750" rtl="0">
              <a:lnSpc>
                <a:spcPct val="10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ea typeface="Calibri"/>
                <a:cs typeface="Calibri"/>
                <a:sym typeface="Calibri"/>
              </a:rPr>
              <a:t>Argument:</a:t>
            </a:r>
          </a:p>
          <a:p>
            <a:pPr marL="1143000" marR="0" lvl="2" indent="-228600" rtl="0">
              <a:lnSpc>
                <a:spcPct val="10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ea typeface="Calibri"/>
                <a:cs typeface="Calibri"/>
                <a:sym typeface="Calibri"/>
              </a:rPr>
              <a:t>String entered on the command line and passed in to the script</a:t>
            </a:r>
          </a:p>
          <a:p>
            <a:pPr marL="1143000" marR="0" lvl="2" indent="-228600" rtl="0">
              <a:lnSpc>
                <a:spcPct val="10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ea typeface="Calibri"/>
                <a:cs typeface="Calibri"/>
                <a:sym typeface="Calibri"/>
              </a:rPr>
              <a:t>Elements of </a:t>
            </a:r>
            <a:r>
              <a:rPr lang="en-US" sz="1800" b="0" i="0" u="none" strike="noStrike" cap="none" dirty="0" err="1">
                <a:ea typeface="Calibri"/>
                <a:cs typeface="Calibri"/>
                <a:sym typeface="Calibri"/>
              </a:rPr>
              <a:t>sys.argv</a:t>
            </a:r>
            <a:r>
              <a:rPr lang="en-US" sz="1800" b="0" i="0" u="none" strike="noStrike" cap="none" dirty="0">
                <a:ea typeface="Calibri"/>
                <a:cs typeface="Calibri"/>
                <a:sym typeface="Calibri"/>
              </a:rPr>
              <a:t>[1:] (</a:t>
            </a:r>
            <a:r>
              <a:rPr lang="en-US" sz="1800" b="0" i="0" u="none" strike="noStrike" cap="none" dirty="0" err="1">
                <a:ea typeface="Calibri"/>
                <a:cs typeface="Calibri"/>
                <a:sym typeface="Calibri"/>
              </a:rPr>
              <a:t>sys.argv</a:t>
            </a:r>
            <a:r>
              <a:rPr lang="en-US" sz="1800" b="0" i="0" u="none" strike="noStrike" cap="none" dirty="0">
                <a:ea typeface="Calibri"/>
                <a:cs typeface="Calibri"/>
                <a:sym typeface="Calibri"/>
              </a:rPr>
              <a:t>[0] is the name of the program being executed)</a:t>
            </a:r>
          </a:p>
          <a:p>
            <a:pPr marL="742950" marR="0" lvl="1" indent="-285750" rtl="0">
              <a:lnSpc>
                <a:spcPct val="10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ea typeface="Calibri"/>
                <a:cs typeface="Calibri"/>
                <a:sym typeface="Calibri"/>
              </a:rPr>
              <a:t>Option:</a:t>
            </a:r>
          </a:p>
          <a:p>
            <a:pPr marL="1143000" marR="0" lvl="2" indent="-228600" rtl="0">
              <a:lnSpc>
                <a:spcPct val="10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ea typeface="Calibri"/>
                <a:cs typeface="Calibri"/>
                <a:sym typeface="Calibri"/>
              </a:rPr>
              <a:t>An argument that supplies extra information to customize the execution of a program</a:t>
            </a:r>
          </a:p>
          <a:p>
            <a:pPr marL="742950" marR="0" lvl="1" indent="-285750" rtl="0">
              <a:lnSpc>
                <a:spcPct val="10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1" i="0" u="none" strike="noStrike" cap="none" dirty="0">
                <a:ea typeface="Calibri"/>
                <a:cs typeface="Calibri"/>
                <a:sym typeface="Calibri"/>
              </a:rPr>
              <a:t>Option Argument:</a:t>
            </a:r>
          </a:p>
          <a:p>
            <a:pPr marL="1143000" marR="0" lvl="2" indent="-228600" rtl="0">
              <a:lnSpc>
                <a:spcPct val="10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ea typeface="Calibri"/>
                <a:cs typeface="Calibri"/>
                <a:sym typeface="Calibri"/>
              </a:rPr>
              <a:t>An argument that follows an option and is closely associated with it. It is consumed from the argument list when the option is</a:t>
            </a:r>
          </a:p>
          <a:p>
            <a:pPr marL="0" marR="0" lvl="0" indent="0" rtl="0">
              <a:lnSpc>
                <a:spcPct val="102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b="0" i="0" u="none" strike="noStrike" cap="none" dirty="0">
              <a:ea typeface="Calibri"/>
              <a:cs typeface="Calibri"/>
              <a:sym typeface="Calibri"/>
            </a:endParaRPr>
          </a:p>
        </p:txBody>
      </p:sp>
      <p:sp>
        <p:nvSpPr>
          <p:cNvPr id="179" name="Rectangle 118">
            <a:extLst>
              <a:ext uri="{FF2B5EF4-FFF2-40B4-BE49-F238E27FC236}">
                <a16:creationId xmlns:a16="http://schemas.microsoft.com/office/drawing/2014/main" id="{759B06A6-211C-43A2-8278-A81EAAD3A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30382" y="4747491"/>
            <a:ext cx="5467023" cy="1273806"/>
          </a:xfrm>
          <a:prstGeom prst="rect">
            <a:avLst/>
          </a:prstGeom>
        </p:spPr>
        <p:txBody>
          <a:bodyPr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i="0" u="none" strike="noStrike" cap="none">
                <a:solidFill>
                  <a:schemeClr val="bg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Optparse Library</a:t>
            </a:r>
          </a:p>
        </p:txBody>
      </p:sp>
      <p:sp>
        <p:nvSpPr>
          <p:cNvPr id="180" name="Freeform 6">
            <a:extLst>
              <a:ext uri="{FF2B5EF4-FFF2-40B4-BE49-F238E27FC236}">
                <a16:creationId xmlns:a16="http://schemas.microsoft.com/office/drawing/2014/main" id="{A3444B27-B543-4CF9-AB5E-E9118747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202147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33CEE56-E85F-4F4D-ABDB-0F0424AE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571500" y="559678"/>
            <a:ext cx="2675936" cy="4952492"/>
          </a:xfrm>
          <a:prstGeom prst="rect">
            <a:avLst/>
          </a:prstGeom>
        </p:spPr>
        <p:txBody>
          <a:bodyPr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>
                <a:solidFill>
                  <a:schemeClr val="bg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Homework 3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2232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9" name="Shape 227">
            <a:extLst>
              <a:ext uri="{FF2B5EF4-FFF2-40B4-BE49-F238E27FC236}">
                <a16:creationId xmlns:a16="http://schemas.microsoft.com/office/drawing/2014/main" id="{50965930-2C64-42C7-9DC2-219A395644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740867"/>
              </p:ext>
            </p:extLst>
          </p:nvPr>
        </p:nvGraphicFramePr>
        <p:xfrm>
          <a:off x="3886200" y="568325"/>
          <a:ext cx="46863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Running randline.py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Run it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./</a:t>
            </a:r>
            <a:r>
              <a:rPr lang="en-US" sz="2125" b="0" i="0" u="none" strike="noStrike" cap="none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randline.py</a:t>
            </a:r>
            <a:r>
              <a:rPr lang="en-US" sz="2125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–n 3 filename (need execute permission)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python </a:t>
            </a:r>
            <a:r>
              <a:rPr lang="en-US" sz="2125" b="0" i="0" u="none" strike="noStrike" cap="none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randline.py</a:t>
            </a:r>
            <a:r>
              <a:rPr lang="en-US" sz="2125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–n 3 filename (no execute permission)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125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randline.py</a:t>
            </a:r>
            <a:r>
              <a:rPr lang="en-US" sz="2125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has 3 command-line arguments:  </a:t>
            </a:r>
          </a:p>
          <a:p>
            <a:pPr lvl="1" indent="-285750">
              <a:lnSpc>
                <a:spcPct val="80000"/>
              </a:lnSpc>
              <a:spcBef>
                <a:spcPts val="425"/>
              </a:spcBef>
              <a:buSzPct val="101190"/>
            </a:pPr>
            <a:r>
              <a:rPr lang="en-US" sz="2125" dirty="0"/>
              <a:t>filename: file to choose lines from</a:t>
            </a:r>
          </a:p>
          <a:p>
            <a:pPr lvl="2" indent="-228600">
              <a:lnSpc>
                <a:spcPct val="80000"/>
              </a:lnSpc>
              <a:spcBef>
                <a:spcPts val="425"/>
              </a:spcBef>
              <a:buSzPct val="101190"/>
            </a:pPr>
            <a:r>
              <a:rPr lang="en-US" sz="2125" b="1" dirty="0"/>
              <a:t>argument</a:t>
            </a:r>
            <a:r>
              <a:rPr lang="en-US" sz="2125" dirty="0"/>
              <a:t> to script</a:t>
            </a:r>
            <a:endParaRPr lang="en-US" sz="2125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n: specifies the number of lines to write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3: number of lines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option argument </a:t>
            </a:r>
            <a:r>
              <a:rPr lang="en-US" sz="2125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n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None/>
            </a:pPr>
            <a:endParaRPr sz="2125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Output: 3 random lines from the input file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shuf.py</a:t>
            </a:r>
            <a:endParaRPr lang="en-US" sz="4400" b="1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idx="1"/>
          </p:nvPr>
        </p:nvSpPr>
        <p:spPr>
          <a:xfrm>
            <a:off x="3733800" y="228600"/>
            <a:ext cx="4953000" cy="6019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Support the options for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shuf</a:t>
            </a:r>
            <a:r>
              <a:rPr lang="en-US" sz="32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--echo (-e)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--head-count (-n)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--repeat (-r)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--help</a:t>
            </a:r>
          </a:p>
          <a:p>
            <a:pPr indent="-285750"/>
            <a:r>
              <a:rPr lang="en-US" sz="3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Support all type of arguments</a:t>
            </a:r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File names and – for stdin</a:t>
            </a:r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Any number of non-option arguments</a:t>
            </a:r>
          </a:p>
          <a:p>
            <a:pPr marL="514350" indent="-457200"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82600" y="643466"/>
            <a:ext cx="2950042" cy="4937287"/>
          </a:xfrm>
          <a:prstGeom prst="rect">
            <a:avLst/>
          </a:prstGeom>
        </p:spPr>
        <p:txBody>
          <a:bodyPr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108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9" name="Shape 229"/>
          <p:cNvSpPr txBox="1">
            <a:spLocks noGrp="1"/>
          </p:cNvSpPr>
          <p:nvPr>
            <p:ph idx="1"/>
          </p:nvPr>
        </p:nvSpPr>
        <p:spPr>
          <a:xfrm>
            <a:off x="3716515" y="643466"/>
            <a:ext cx="4944885" cy="4937287"/>
          </a:xfrm>
          <a:prstGeom prst="rect">
            <a:avLst/>
          </a:prstGeom>
        </p:spPr>
        <p:txBody>
          <a:bodyPr lIns="91425" tIns="45700" rIns="91425" bIns="45700" anchorCtr="0">
            <a:normAutofit/>
          </a:bodyPr>
          <a:lstStyle/>
          <a:p>
            <a:pPr lvl="0" indent="-342900">
              <a:lnSpc>
                <a:spcPct val="102000"/>
              </a:lnSpc>
              <a:spcBef>
                <a:spcPts val="0"/>
              </a:spcBef>
            </a:pPr>
            <a:r>
              <a:rPr lang="en-US" err="1">
                <a:latin typeface="Corbel" panose="020B0503020204020204" pitchFamily="34" charset="0"/>
                <a:ea typeface="Calibri"/>
                <a:cs typeface="Calibri"/>
                <a:sym typeface="Calibri"/>
              </a:rPr>
              <a:t>shuf.py</a:t>
            </a:r>
            <a:r>
              <a:rPr lang="en-US">
                <a:latin typeface="Corbel" panose="020B0503020204020204" pitchFamily="34" charset="0"/>
                <a:ea typeface="Calibri"/>
                <a:cs typeface="Calibri"/>
                <a:sym typeface="Calibri"/>
              </a:rPr>
              <a:t> – this should end up working almost exactly like the utility ‘</a:t>
            </a:r>
            <a:r>
              <a:rPr lang="en-US" err="1">
                <a:latin typeface="Corbel" panose="020B0503020204020204" pitchFamily="34" charset="0"/>
                <a:ea typeface="Calibri"/>
                <a:cs typeface="Calibri"/>
                <a:sym typeface="Calibri"/>
              </a:rPr>
              <a:t>shuf</a:t>
            </a:r>
            <a:r>
              <a:rPr lang="en-US">
                <a:latin typeface="Corbel" panose="020B0503020204020204" pitchFamily="34" charset="0"/>
                <a:ea typeface="Calibri"/>
                <a:cs typeface="Calibri"/>
                <a:sym typeface="Calibri"/>
              </a:rPr>
              <a:t>’ </a:t>
            </a:r>
          </a:p>
          <a:p>
            <a:pPr lvl="1" indent="-285750">
              <a:lnSpc>
                <a:spcPct val="102000"/>
              </a:lnSpc>
            </a:pPr>
            <a:r>
              <a:rPr lang="en-US">
                <a:latin typeface="Corbel" panose="020B0503020204020204" pitchFamily="34" charset="0"/>
                <a:ea typeface="Calibri"/>
                <a:cs typeface="Calibri"/>
                <a:sym typeface="Calibri"/>
              </a:rPr>
              <a:t>Check $ man </a:t>
            </a:r>
            <a:r>
              <a:rPr lang="en-US" err="1">
                <a:latin typeface="Corbel" panose="020B0503020204020204" pitchFamily="34" charset="0"/>
                <a:ea typeface="Calibri"/>
                <a:cs typeface="Calibri"/>
                <a:sym typeface="Calibri"/>
              </a:rPr>
              <a:t>shuf</a:t>
            </a:r>
            <a:r>
              <a:rPr lang="en-US">
                <a:latin typeface="Corbel" panose="020B0503020204020204" pitchFamily="34" charset="0"/>
                <a:ea typeface="Calibri"/>
                <a:cs typeface="Calibri"/>
                <a:sym typeface="Calibri"/>
              </a:rPr>
              <a:t> for extensive documentation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b="0" i="0" u="none" strike="noStrike" cap="none">
                <a:latin typeface="Corbel" panose="020B0503020204020204" pitchFamily="34" charset="0"/>
                <a:ea typeface="Calibri"/>
                <a:cs typeface="Calibri"/>
                <a:sym typeface="Calibri"/>
              </a:rPr>
              <a:t>Use randline.py as a starting point!</a:t>
            </a:r>
          </a:p>
          <a:p>
            <a:pPr marL="742950" marR="0" lvl="1" indent="-285750" rtl="0">
              <a:lnSpc>
                <a:spcPct val="102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b="0" i="0" u="none" strike="noStrike" cap="none">
                <a:latin typeface="Corbel" panose="020B0503020204020204" pitchFamily="34" charset="0"/>
                <a:ea typeface="Calibri"/>
                <a:cs typeface="Calibri"/>
                <a:sym typeface="Calibri"/>
              </a:rPr>
              <a:t>Modify to accomplish logical task of </a:t>
            </a:r>
            <a:r>
              <a:rPr lang="en-US" b="0" i="0" u="none" strike="noStrike" cap="none" err="1">
                <a:latin typeface="Corbel" panose="020B0503020204020204" pitchFamily="34" charset="0"/>
                <a:ea typeface="Calibri"/>
                <a:cs typeface="Calibri"/>
                <a:sym typeface="Calibri"/>
              </a:rPr>
              <a:t>shuf</a:t>
            </a:r>
            <a:r>
              <a:rPr lang="en-US" b="0" i="0" u="none" strike="noStrike" cap="none">
                <a:latin typeface="Corbel" panose="020B050302020402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b="0" i="0" u="none" strike="noStrike" cap="none" err="1">
                <a:latin typeface="Corbel" panose="020B0503020204020204" pitchFamily="34" charset="0"/>
                <a:ea typeface="Calibri"/>
                <a:cs typeface="Calibri"/>
                <a:sym typeface="Calibri"/>
              </a:rPr>
              <a:t>shuf</a:t>
            </a:r>
            <a:r>
              <a:rPr lang="en-US" b="0" i="0" u="none" strike="noStrike" cap="none">
                <a:latin typeface="Corbel" panose="020B0503020204020204" pitchFamily="34" charset="0"/>
                <a:ea typeface="Calibri"/>
                <a:cs typeface="Calibri"/>
                <a:sym typeface="Calibri"/>
              </a:rPr>
              <a:t> C source code :</a:t>
            </a:r>
          </a:p>
          <a:p>
            <a:pPr lvl="1" indent="-285750">
              <a:lnSpc>
                <a:spcPct val="102000"/>
              </a:lnSpc>
              <a:spcBef>
                <a:spcPts val="518"/>
              </a:spcBef>
              <a:buSzPct val="99615"/>
            </a:pPr>
            <a:r>
              <a:rPr lang="en-US" b="0" i="0" u="none" strike="noStrike" cap="none">
                <a:latin typeface="Corbel" panose="020B0503020204020204" pitchFamily="34" charset="0"/>
                <a:ea typeface="Calibri"/>
                <a:cs typeface="Calibri"/>
                <a:sym typeface="Calibri"/>
              </a:rPr>
              <a:t>Present in </a:t>
            </a:r>
            <a:r>
              <a:rPr lang="en-US" b="0" i="0" u="none" strike="noStrike" cap="none" err="1">
                <a:latin typeface="Corbel" panose="020B0503020204020204" pitchFamily="34" charset="0"/>
                <a:ea typeface="Calibri"/>
                <a:cs typeface="Calibri"/>
                <a:sym typeface="Calibri"/>
              </a:rPr>
              <a:t>coreutils</a:t>
            </a:r>
            <a:endParaRPr lang="en-US" b="0" i="0" u="none" strike="noStrike" cap="none">
              <a:latin typeface="Corbel" panose="020B0503020204020204" pitchFamily="34" charset="0"/>
              <a:ea typeface="Calibri"/>
              <a:cs typeface="Calibri"/>
              <a:sym typeface="Calibri"/>
            </a:endParaRPr>
          </a:p>
          <a:p>
            <a:pPr lvl="1" indent="-285750">
              <a:lnSpc>
                <a:spcPct val="102000"/>
              </a:lnSpc>
              <a:spcBef>
                <a:spcPts val="518"/>
              </a:spcBef>
              <a:buSzPct val="99615"/>
            </a:pPr>
            <a:r>
              <a:rPr lang="en-US" b="0" i="0" u="none" strike="noStrike" cap="none">
                <a:latin typeface="Corbel" panose="020B0503020204020204" pitchFamily="34" charset="0"/>
                <a:ea typeface="Calibri"/>
                <a:cs typeface="Calibri"/>
                <a:sym typeface="Calibri"/>
              </a:rPr>
              <a:t>This will give you an idea of the logic behind the operation that </a:t>
            </a:r>
            <a:r>
              <a:rPr lang="en-US" b="0" i="0" u="none" strike="noStrike" cap="none" err="1">
                <a:latin typeface="Corbel" panose="020B0503020204020204" pitchFamily="34" charset="0"/>
                <a:ea typeface="Calibri"/>
                <a:cs typeface="Calibri"/>
                <a:sym typeface="Calibri"/>
              </a:rPr>
              <a:t>shuf</a:t>
            </a:r>
            <a:r>
              <a:rPr lang="en-US" b="0" i="0" u="none" strike="noStrike" cap="none">
                <a:latin typeface="Corbel" panose="020B0503020204020204" pitchFamily="34" charset="0"/>
                <a:ea typeface="Calibri"/>
                <a:cs typeface="Calibri"/>
                <a:sym typeface="Calibri"/>
              </a:rPr>
              <a:t> executes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b="0" i="0" u="none" strike="noStrike" cap="none">
                <a:latin typeface="Corbel" panose="020B0503020204020204" pitchFamily="34" charset="0"/>
                <a:ea typeface="Calibri"/>
                <a:cs typeface="Calibri"/>
                <a:sym typeface="Calibri"/>
              </a:rPr>
              <a:t>Python </a:t>
            </a:r>
            <a:r>
              <a:rPr lang="en-US" b="0" i="0" u="none" strike="noStrike" cap="none" err="1">
                <a:latin typeface="Corbel" panose="020B0503020204020204" pitchFamily="34" charset="0"/>
                <a:ea typeface="Calibri"/>
                <a:cs typeface="Calibri"/>
                <a:sym typeface="Calibri"/>
              </a:rPr>
              <a:t>argparse</a:t>
            </a:r>
            <a:r>
              <a:rPr lang="en-US" b="0" i="0" u="none" strike="noStrike" cap="none">
                <a:latin typeface="Corbel" panose="020B0503020204020204" pitchFamily="34" charset="0"/>
                <a:ea typeface="Calibri"/>
                <a:cs typeface="Calibri"/>
                <a:sym typeface="Calibri"/>
              </a:rPr>
              <a:t> module instead of </a:t>
            </a:r>
            <a:r>
              <a:rPr lang="en-US" b="0" i="0" u="none" strike="noStrike" cap="none" err="1">
                <a:latin typeface="Corbel" panose="020B0503020204020204" pitchFamily="34" charset="0"/>
                <a:ea typeface="Calibri"/>
                <a:cs typeface="Calibri"/>
                <a:sym typeface="Calibri"/>
              </a:rPr>
              <a:t>optparse</a:t>
            </a:r>
            <a:r>
              <a:rPr lang="en-US" b="0" i="0" u="none" strike="noStrike" cap="none">
                <a:latin typeface="Corbel" panose="020B0503020204020204" pitchFamily="34" charset="0"/>
                <a:ea typeface="Calibri"/>
                <a:cs typeface="Calibri"/>
                <a:sym typeface="Calibri"/>
              </a:rPr>
              <a:t>:</a:t>
            </a:r>
          </a:p>
          <a:p>
            <a:pPr lvl="1" indent="-285750">
              <a:lnSpc>
                <a:spcPct val="102000"/>
              </a:lnSpc>
              <a:spcBef>
                <a:spcPts val="518"/>
              </a:spcBef>
              <a:buSzPct val="99615"/>
            </a:pPr>
            <a:r>
              <a:rPr lang="en-US" b="0" i="0" u="none" strike="noStrike" cap="none">
                <a:latin typeface="Corbel" panose="020B0503020204020204" pitchFamily="34" charset="0"/>
                <a:ea typeface="Calibri"/>
                <a:cs typeface="Calibri"/>
                <a:sym typeface="Calibri"/>
              </a:rPr>
              <a:t>How to add your own options to the parser</a:t>
            </a:r>
          </a:p>
          <a:p>
            <a:pPr lvl="1" indent="-285750">
              <a:lnSpc>
                <a:spcPct val="102000"/>
              </a:lnSpc>
              <a:spcBef>
                <a:spcPts val="518"/>
              </a:spcBef>
              <a:buSzPct val="99615"/>
            </a:pPr>
            <a:r>
              <a:rPr lang="en-US" b="0" i="0" u="none" strike="noStrike" cap="none">
                <a:latin typeface="Corbel" panose="020B0503020204020204" pitchFamily="34" charset="0"/>
                <a:ea typeface="Calibri"/>
                <a:cs typeface="Calibri"/>
                <a:sym typeface="Calibri"/>
              </a:rPr>
              <a:t>-e </a:t>
            </a:r>
            <a:r>
              <a:rPr lang="en-US">
                <a:latin typeface="Corbel" panose="020B0503020204020204" pitchFamily="34" charset="0"/>
                <a:ea typeface="Calibri"/>
                <a:cs typeface="Calibri"/>
                <a:sym typeface="Calibri"/>
              </a:rPr>
              <a:t>-</a:t>
            </a:r>
            <a:r>
              <a:rPr lang="en-US" b="0" i="0" u="none" strike="noStrike" cap="none">
                <a:latin typeface="Corbel" panose="020B0503020204020204" pitchFamily="34" charset="0"/>
                <a:ea typeface="Calibri"/>
                <a:cs typeface="Calibri"/>
                <a:sym typeface="Calibri"/>
              </a:rPr>
              <a:t>n --repeat --echo etc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2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720090" y="434101"/>
            <a:ext cx="5377314" cy="1232750"/>
          </a:xfrm>
          <a:prstGeom prst="rect">
            <a:avLst/>
          </a:prstGeom>
        </p:spPr>
        <p:txBody>
          <a:bodyPr lIns="91425" tIns="45700" rIns="91425" bIns="45700" anchor="b" anchorCtr="0">
            <a:norm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i="0" u="none" strike="noStrike" cap="none">
                <a:solidFill>
                  <a:schemeClr val="bg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Python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80" name="Shape 170">
            <a:extLst>
              <a:ext uri="{FF2B5EF4-FFF2-40B4-BE49-F238E27FC236}">
                <a16:creationId xmlns:a16="http://schemas.microsoft.com/office/drawing/2014/main" id="{B291150F-C704-4467-92AC-35A93EEAB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827818"/>
              </p:ext>
            </p:extLst>
          </p:nvPr>
        </p:nvGraphicFramePr>
        <p:xfrm>
          <a:off x="304800" y="2371724"/>
          <a:ext cx="89154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720090" y="434101"/>
            <a:ext cx="5377314" cy="1232750"/>
          </a:xfrm>
          <a:prstGeom prst="rect">
            <a:avLst/>
          </a:prstGeom>
        </p:spPr>
        <p:txBody>
          <a:bodyPr lIns="91425" tIns="45700" rIns="91425" bIns="45700" anchor="b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Homework 3 Hints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5" name="Shape 265"/>
          <p:cNvSpPr txBox="1">
            <a:spLocks noGrp="1"/>
          </p:cNvSpPr>
          <p:nvPr>
            <p:ph idx="1"/>
          </p:nvPr>
        </p:nvSpPr>
        <p:spPr>
          <a:xfrm>
            <a:off x="228600" y="2438400"/>
            <a:ext cx="8609407" cy="4267200"/>
          </a:xfrm>
          <a:prstGeom prst="rect">
            <a:avLst/>
          </a:prstGeom>
        </p:spPr>
        <p:txBody>
          <a:bodyPr lIns="91425" tIns="45700" rIns="91425" bIns="45700" anchorCtr="0">
            <a:normAutofit/>
          </a:bodyPr>
          <a:lstStyle/>
          <a:p>
            <a:pPr lvl="0" indent="-342900">
              <a:lnSpc>
                <a:spcPct val="102000"/>
              </a:lnSpc>
            </a:pPr>
            <a:r>
              <a:rPr lang="en-US" sz="2400" dirty="0">
                <a:latin typeface="Corbel" panose="020B0503020204020204" pitchFamily="34" charset="0"/>
                <a:ea typeface="Calibri"/>
                <a:cs typeface="Calibri"/>
                <a:sym typeface="Calibri"/>
              </a:rPr>
              <a:t>If you are unsure of how something should be output, run a test using existing </a:t>
            </a:r>
            <a:r>
              <a:rPr lang="en-US" sz="2400" dirty="0" err="1">
                <a:latin typeface="Corbel" panose="020B0503020204020204" pitchFamily="34" charset="0"/>
                <a:ea typeface="Calibri"/>
                <a:cs typeface="Calibri"/>
                <a:sym typeface="Calibri"/>
              </a:rPr>
              <a:t>shuf</a:t>
            </a:r>
            <a:r>
              <a:rPr lang="en-US" sz="2400" dirty="0">
                <a:latin typeface="Corbel" panose="020B0503020204020204" pitchFamily="34" charset="0"/>
                <a:ea typeface="Calibri"/>
                <a:cs typeface="Calibri"/>
                <a:sym typeface="Calibri"/>
              </a:rPr>
              <a:t> utility!</a:t>
            </a:r>
          </a:p>
          <a:p>
            <a:pPr lvl="1" indent="-285750">
              <a:lnSpc>
                <a:spcPct val="102000"/>
              </a:lnSpc>
            </a:pPr>
            <a:r>
              <a:rPr lang="en-US" sz="2400" dirty="0">
                <a:latin typeface="Corbel" panose="020B0503020204020204" pitchFamily="34" charset="0"/>
                <a:ea typeface="Calibri"/>
                <a:cs typeface="Calibri"/>
                <a:sym typeface="Calibri"/>
              </a:rPr>
              <a:t>Create your own test inputs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latin typeface="Corbel" panose="020B0503020204020204" pitchFamily="34" charset="0"/>
                <a:sym typeface="Arial"/>
              </a:rPr>
              <a:t>The </a:t>
            </a:r>
            <a:r>
              <a:rPr lang="en-US" sz="2400" b="0" i="0" u="none" strike="noStrike" cap="none" dirty="0" err="1">
                <a:latin typeface="Corbel" panose="020B0503020204020204" pitchFamily="34" charset="0"/>
                <a:sym typeface="Arial"/>
              </a:rPr>
              <a:t>shuf</a:t>
            </a:r>
            <a:r>
              <a:rPr lang="en-US" sz="2400" b="0" i="0" u="none" strike="noStrike" cap="none" dirty="0">
                <a:latin typeface="Corbel" panose="020B0503020204020204" pitchFamily="34" charset="0"/>
                <a:sym typeface="Arial"/>
              </a:rPr>
              <a:t> option --repeat is Boolean</a:t>
            </a:r>
          </a:p>
          <a:p>
            <a:pPr marL="742950" marR="0" lvl="1" indent="-285750" rtl="0">
              <a:lnSpc>
                <a:spcPct val="102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latin typeface="Corbel" panose="020B0503020204020204" pitchFamily="34" charset="0"/>
                <a:sym typeface="Arial"/>
              </a:rPr>
              <a:t>Which action should you use?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latin typeface="Corbel" panose="020B0503020204020204" pitchFamily="34" charset="0"/>
                <a:sym typeface="Arial"/>
              </a:rPr>
              <a:t>Q4: Python 3 vs. Python 2</a:t>
            </a:r>
          </a:p>
          <a:p>
            <a:pPr marL="742950" marR="0" lvl="1" indent="-285750" rtl="0">
              <a:lnSpc>
                <a:spcPct val="102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latin typeface="Corbel" panose="020B0503020204020204" pitchFamily="34" charset="0"/>
                <a:sym typeface="Arial"/>
              </a:rPr>
              <a:t>Look up “automatic tuple unpacking”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latin typeface="Corbel" panose="020B0503020204020204" pitchFamily="34" charset="0"/>
                <a:sym typeface="Arial"/>
              </a:rPr>
              <a:t>Python 3 is installed in /</a:t>
            </a:r>
            <a:r>
              <a:rPr lang="en-US" sz="2400" b="0" i="0" u="none" strike="noStrike" cap="none" dirty="0" err="1">
                <a:latin typeface="Corbel" panose="020B0503020204020204" pitchFamily="34" charset="0"/>
                <a:sym typeface="Arial"/>
              </a:rPr>
              <a:t>usr</a:t>
            </a:r>
            <a:r>
              <a:rPr lang="en-US" sz="2400" b="0" i="0" u="none" strike="noStrike" cap="none" dirty="0">
                <a:latin typeface="Corbel" panose="020B0503020204020204" pitchFamily="34" charset="0"/>
                <a:sym typeface="Arial"/>
              </a:rPr>
              <a:t>/local/cs/bin</a:t>
            </a:r>
          </a:p>
          <a:p>
            <a:pPr marL="742950" marR="0" lvl="1" indent="-285750" rtl="0">
              <a:lnSpc>
                <a:spcPct val="102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latin typeface="Corbel" panose="020B0503020204020204" pitchFamily="34" charset="0"/>
                <a:sym typeface="Arial"/>
              </a:rPr>
              <a:t>export PATH=/</a:t>
            </a:r>
            <a:r>
              <a:rPr lang="en-US" sz="2400" b="0" i="0" u="none" strike="noStrike" cap="none" dirty="0" err="1">
                <a:latin typeface="Corbel" panose="020B0503020204020204" pitchFamily="34" charset="0"/>
                <a:sym typeface="Arial"/>
              </a:rPr>
              <a:t>usr</a:t>
            </a:r>
            <a:r>
              <a:rPr lang="en-US" sz="2400" b="0" i="0" u="none" strike="noStrike" cap="none" dirty="0">
                <a:latin typeface="Corbel" panose="020B0503020204020204" pitchFamily="34" charset="0"/>
                <a:sym typeface="Arial"/>
              </a:rPr>
              <a:t>/local/cs/bin:$PATH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571500" y="559678"/>
            <a:ext cx="8343900" cy="964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Python Walk-Through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sz="half" idx="1"/>
          </p:nvPr>
        </p:nvSpPr>
        <p:spPr>
          <a:xfrm>
            <a:off x="76200" y="1524000"/>
            <a:ext cx="4343400" cy="45944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#!/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/bin/python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random, sys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optparse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OptionParser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randline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__(self, filename):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 = open (filename, 'r')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self.lines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f.readlines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f.close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()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chooseline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(self):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random.choice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self.lines</a:t>
            </a:r>
            <a:r>
              <a:rPr lang="en-US" sz="13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endParaRPr sz="13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endParaRPr lang="en-US" sz="1400" b="1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4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4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main():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version_msg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"%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prog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2.0"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usage_msg</a:t>
            </a:r>
            <a:r>
              <a:rPr lang="en-US" sz="14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= """%</a:t>
            </a:r>
            <a:r>
              <a:rPr lang="en-US" sz="14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prog</a:t>
            </a:r>
            <a:r>
              <a:rPr lang="en-US" sz="14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[OPTION]...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4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FILE Output randomly selected lines from FILE.""" 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sz="half" idx="2"/>
          </p:nvPr>
        </p:nvSpPr>
        <p:spPr>
          <a:xfrm>
            <a:off x="4191000" y="1447800"/>
            <a:ext cx="4686300" cy="24822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Tells the shell which interpreter to use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 statements, similar to include statements</a:t>
            </a: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OptionParser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class from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optparse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module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beginning of the class statement: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randline</a:t>
            </a:r>
            <a:endParaRPr lang="en-US"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constructor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Creates a file handle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Reads the file into a list of strings called lines</a:t>
            </a:r>
            <a:endParaRPr lang="en-US" sz="1300" dirty="0"/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Close the file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beginning of a function belonging to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randline</a:t>
            </a:r>
            <a:endParaRPr lang="en-US"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Randomly select a number between 0 and the size of lines and returns the line corresponding to the randomly selected number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endParaRPr lang="en-US"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beginning of main function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version message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usage message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sz="half" idx="1"/>
          </p:nvPr>
        </p:nvSpPr>
        <p:spPr>
          <a:xfrm>
            <a:off x="304800" y="3810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parser =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OptionParser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(version=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version_msg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			usage=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usage_msg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parser.add_option</a:t>
            </a: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("-n", "--</a:t>
            </a:r>
            <a:r>
              <a:rPr lang="en-US" sz="1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action="store",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default=1, help="output NUMLINES 	lines (default 1)")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options,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parser.parse_args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sys.argv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[1:])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int(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options.numlines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parser.error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("invalid NUMLINES: {0}". 			format(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options.numlines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&lt; 0: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parser.error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("negative count: {0}". 		      format(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 != 1: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parser.error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("wrong number of operands")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input_file</a:t>
            </a: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[0]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generator = </a:t>
            </a:r>
            <a:r>
              <a:rPr lang="en-US" sz="1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randline</a:t>
            </a: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input_file</a:t>
            </a: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for index in range(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sys.stdout.write</a:t>
            </a: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generator.chooseline</a:t>
            </a: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except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IOError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as (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parser.error</a:t>
            </a: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("I/O error({0}): {1}". format(</a:t>
            </a:r>
            <a:r>
              <a:rPr lang="en-US" sz="1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en-US" sz="1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</a:p>
          <a:p>
            <a:pPr marL="0" marR="0" lvl="0" indent="0" algn="l" rtl="0">
              <a:spcBef>
                <a:spcPts val="2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main()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sz="half" idx="2"/>
          </p:nvPr>
        </p:nvSpPr>
        <p:spPr>
          <a:xfrm>
            <a:off x="4648200" y="404812"/>
            <a:ext cx="3810000" cy="586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Creates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ea typeface="Calibri"/>
                <a:cs typeface="Calibri"/>
                <a:sym typeface="Calibri"/>
              </a:rPr>
              <a:t>OptionParser</a:t>
            </a: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 instance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Start defining options</a:t>
            </a: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,  action “store” tells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ea typeface="Calibri"/>
                <a:cs typeface="Calibri"/>
                <a:sym typeface="Calibri"/>
              </a:rPr>
              <a:t>optparse</a:t>
            </a: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 to take next  argument and store to the right destination which is “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”.  </a:t>
            </a:r>
            <a:r>
              <a:rPr lang="en-US" sz="12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Set the default value of “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” to 1 and help message.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options: an object containing all option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ea typeface="Calibri"/>
                <a:cs typeface="Calibri"/>
                <a:sym typeface="Calibri"/>
              </a:rPr>
              <a:t>args</a:t>
            </a: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2"/>
                </a:solidFill>
                <a:ea typeface="Calibri"/>
                <a:cs typeface="Calibri"/>
                <a:sym typeface="Calibri"/>
              </a:rPr>
              <a:t>args</a:t>
            </a: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: list of positional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ea typeface="Calibri"/>
                <a:cs typeface="Calibri"/>
                <a:sym typeface="Calibri"/>
              </a:rPr>
              <a:t>args</a:t>
            </a: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 leftover after parsing options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Try block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   get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ea typeface="Calibri"/>
                <a:cs typeface="Calibri"/>
                <a:sym typeface="Calibri"/>
              </a:rPr>
              <a:t>numline</a:t>
            </a: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 from options and convert to integer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Exception handling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   error message if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 is not integer type, replace {0} w/ input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If 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is negative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   error message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sz="11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f length of </a:t>
            </a:r>
            <a:r>
              <a:rPr lang="en-US" sz="1100" b="1" i="0" u="none" strike="noStrike" cap="none" dirty="0" err="1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args</a:t>
            </a:r>
            <a:r>
              <a:rPr lang="en-US" sz="11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is not 1 (no file name or more than one file name)</a:t>
            </a: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   error message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Assign the first and only argument to variable 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input_file</a:t>
            </a:r>
            <a:endParaRPr lang="en-US" sz="1200" b="1" i="0" u="none" strike="noStrike" cap="none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Try block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   instantiate 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randline</a:t>
            </a:r>
            <a:r>
              <a:rPr lang="en-US" sz="12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object with parameter 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input_file</a:t>
            </a:r>
            <a:endParaRPr lang="en-US" sz="1200" b="1" i="0" u="none" strike="noStrike" cap="none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    for loop, iterate from 0 to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 – 1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      print the randomly chosen line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Exception handling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   error message in the format of “I/O error (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errno</a:t>
            </a:r>
            <a:r>
              <a:rPr lang="en-US" sz="12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):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strerror</a:t>
            </a:r>
            <a:endParaRPr lang="en-US" sz="1200" b="1" i="0" u="none" strike="noStrike" cap="none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ea typeface="Calibri"/>
                <a:cs typeface="Calibri"/>
                <a:sym typeface="Calibri"/>
              </a:rPr>
              <a:t>In order to make the Python file a standalone program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720090" y="434101"/>
            <a:ext cx="5377314" cy="1232750"/>
          </a:xfrm>
          <a:prstGeom prst="rect">
            <a:avLst/>
          </a:prstGeom>
        </p:spPr>
        <p:txBody>
          <a:bodyPr lIns="91425" tIns="45700" rIns="91425" bIns="45700" anchor="b" anchorCtr="0">
            <a:norm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i="0" u="none" strike="noStrike" cap="none">
                <a:solidFill>
                  <a:schemeClr val="bg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Why is it popular?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72" name="Shape 170">
            <a:extLst>
              <a:ext uri="{FF2B5EF4-FFF2-40B4-BE49-F238E27FC236}">
                <a16:creationId xmlns:a16="http://schemas.microsoft.com/office/drawing/2014/main" id="{1E2262D3-4964-408C-A77F-1FF7B059B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391762"/>
              </p:ext>
            </p:extLst>
          </p:nvPr>
        </p:nvGraphicFramePr>
        <p:xfrm>
          <a:off x="720090" y="2917149"/>
          <a:ext cx="7709978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12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71500" y="559678"/>
            <a:ext cx="2675936" cy="4952492"/>
          </a:xfrm>
          <a:prstGeom prst="rect">
            <a:avLst/>
          </a:prstGeom>
        </p:spPr>
        <p:txBody>
          <a:bodyPr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i="0" u="none" strike="noStrike" cap="none">
                <a:solidFill>
                  <a:schemeClr val="bg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Different Modes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2232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2" name="Shape 170">
            <a:extLst>
              <a:ext uri="{FF2B5EF4-FFF2-40B4-BE49-F238E27FC236}">
                <a16:creationId xmlns:a16="http://schemas.microsoft.com/office/drawing/2014/main" id="{E545164E-F9A8-4E5D-8E2F-D806E6016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544488"/>
              </p:ext>
            </p:extLst>
          </p:nvPr>
        </p:nvGraphicFramePr>
        <p:xfrm>
          <a:off x="3886200" y="568325"/>
          <a:ext cx="46863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438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88">
            <a:extLst>
              <a:ext uri="{FF2B5EF4-FFF2-40B4-BE49-F238E27FC236}">
                <a16:creationId xmlns:a16="http://schemas.microsoft.com/office/drawing/2014/main" id="{4E5D0BBB-3DC3-4295-988E-3AE51E700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564204" y="5226735"/>
            <a:ext cx="8000998" cy="936991"/>
          </a:xfrm>
          <a:prstGeom prst="rect">
            <a:avLst/>
          </a:prstGeom>
        </p:spPr>
        <p:txBody>
          <a:bodyPr lIns="91425" tIns="45700" rIns="91425" bIns="45700" anchor="ctr" anchorCtr="0">
            <a:norm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i="0" u="none" strike="noStrike" cap="none"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Python Variables</a:t>
            </a:r>
          </a:p>
        </p:txBody>
      </p:sp>
      <p:cxnSp>
        <p:nvCxnSpPr>
          <p:cNvPr id="198" name="Straight Connector 190">
            <a:extLst>
              <a:ext uri="{FF2B5EF4-FFF2-40B4-BE49-F238E27FC236}">
                <a16:creationId xmlns:a16="http://schemas.microsoft.com/office/drawing/2014/main" id="{3E650E83-BC4B-4446-939C-BEE5A892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850392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reeform 6">
            <a:extLst>
              <a:ext uri="{FF2B5EF4-FFF2-40B4-BE49-F238E27FC236}">
                <a16:creationId xmlns:a16="http://schemas.microsoft.com/office/drawing/2014/main" id="{C27271CB-4E66-4C22-A01B-C1BBC3CFE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380580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84" name="Shape 182">
            <a:extLst>
              <a:ext uri="{FF2B5EF4-FFF2-40B4-BE49-F238E27FC236}">
                <a16:creationId xmlns:a16="http://schemas.microsoft.com/office/drawing/2014/main" id="{9A164DA0-976F-4057-9ED4-3FC2C2419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724944"/>
              </p:ext>
            </p:extLst>
          </p:nvPr>
        </p:nvGraphicFramePr>
        <p:xfrm>
          <a:off x="571500" y="758825"/>
          <a:ext cx="8001000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720090" y="434101"/>
            <a:ext cx="5377314" cy="1232750"/>
          </a:xfrm>
          <a:prstGeom prst="rect">
            <a:avLst/>
          </a:prstGeom>
        </p:spPr>
        <p:txBody>
          <a:bodyPr lIns="91425" tIns="45700" rIns="91425" bIns="45700" anchor="b" anchorCtr="0">
            <a:norm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i="0" u="none" strike="noStrike" cap="none">
                <a:solidFill>
                  <a:schemeClr val="bg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Example: Python Variables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2" name="Shape 182"/>
          <p:cNvSpPr txBox="1">
            <a:spLocks noGrp="1"/>
          </p:cNvSpPr>
          <p:nvPr>
            <p:ph idx="1"/>
          </p:nvPr>
        </p:nvSpPr>
        <p:spPr>
          <a:xfrm>
            <a:off x="304801" y="2362201"/>
            <a:ext cx="8496298" cy="3796004"/>
          </a:xfrm>
          <a:prstGeom prst="rect">
            <a:avLst/>
          </a:prstGeom>
        </p:spPr>
        <p:txBody>
          <a:bodyPr lIns="91425" tIns="45700" rIns="91425" bIns="45700" anchorCtr="0">
            <a:normAutofit/>
          </a:bodyPr>
          <a:lstStyle/>
          <a:p>
            <a:pPr marL="0" lvl="0" indent="0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Python Script:</a:t>
            </a:r>
          </a:p>
          <a:p>
            <a:pPr marL="0" lvl="0" indent="0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dirty="0"/>
          </a:p>
          <a:p>
            <a:pPr marL="0" lvl="0" indent="0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latin typeface="Consolas" panose="020B0609020204030204" pitchFamily="49" charset="0"/>
              </a:rPr>
              <a:t>#!/</a:t>
            </a:r>
            <a:r>
              <a:rPr lang="en-US" sz="2800" dirty="0" err="1">
                <a:latin typeface="Consolas" panose="020B0609020204030204" pitchFamily="49" charset="0"/>
              </a:rPr>
              <a:t>usr</a:t>
            </a:r>
            <a:r>
              <a:rPr lang="en-US" sz="2800" dirty="0">
                <a:latin typeface="Consolas" panose="020B0609020204030204" pitchFamily="49" charset="0"/>
              </a:rPr>
              <a:t>/bin/python</a:t>
            </a:r>
          </a:p>
          <a:p>
            <a:pPr marL="0" lvl="0" indent="0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latin typeface="Consolas" panose="020B0609020204030204" pitchFamily="49" charset="0"/>
              </a:rPr>
              <a:t>counter = 100    # An integer assignment </a:t>
            </a:r>
          </a:p>
          <a:p>
            <a:pPr marL="0" lvl="0" indent="0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latin typeface="Consolas" panose="020B0609020204030204" pitchFamily="49" charset="0"/>
              </a:rPr>
              <a:t>miles = 1000.0   # A floating point </a:t>
            </a:r>
          </a:p>
          <a:p>
            <a:pPr marL="0" lvl="0" indent="0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latin typeface="Consolas" panose="020B0609020204030204" pitchFamily="49" charset="0"/>
              </a:rPr>
              <a:t>name = "John"    # A string </a:t>
            </a:r>
          </a:p>
          <a:p>
            <a:pPr marL="0" lvl="0" indent="0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900" b="0" i="0" u="none" strike="noStrike" cap="none" dirty="0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71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720090" y="434101"/>
            <a:ext cx="5377314" cy="1232750"/>
          </a:xfrm>
          <a:prstGeom prst="rect">
            <a:avLst/>
          </a:prstGeom>
        </p:spPr>
        <p:txBody>
          <a:bodyPr lIns="91425" tIns="45700" rIns="91425" bIns="45700" anchor="b" anchorCtr="0">
            <a:norm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i="0" u="none" strike="noStrike" cap="none">
                <a:solidFill>
                  <a:schemeClr val="bg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Python Lines and Indentation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92" name="Shape 182">
            <a:extLst>
              <a:ext uri="{FF2B5EF4-FFF2-40B4-BE49-F238E27FC236}">
                <a16:creationId xmlns:a16="http://schemas.microsoft.com/office/drawing/2014/main" id="{96CD5F06-E873-42AD-A44C-80F3B5488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969145"/>
              </p:ext>
            </p:extLst>
          </p:nvPr>
        </p:nvGraphicFramePr>
        <p:xfrm>
          <a:off x="720090" y="2917149"/>
          <a:ext cx="7709978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681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Python Decision Making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idx="1"/>
          </p:nvPr>
        </p:nvSpPr>
        <p:spPr>
          <a:xfrm>
            <a:off x="3962400" y="986207"/>
            <a:ext cx="4495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342900">
              <a:spcBef>
                <a:spcPts val="0"/>
              </a:spcBef>
              <a:buClrTx/>
              <a:buSzTx/>
              <a:buNone/>
            </a:pPr>
            <a:r>
              <a:rPr lang="en-US" sz="3200" dirty="0">
                <a:latin typeface="Consolas" panose="020B0609020204030204" pitchFamily="49" charset="0"/>
              </a:rPr>
              <a:t>#!/</a:t>
            </a:r>
            <a:r>
              <a:rPr lang="en-US" sz="3200" dirty="0" err="1">
                <a:latin typeface="Consolas" panose="020B0609020204030204" pitchFamily="49" charset="0"/>
              </a:rPr>
              <a:t>usr</a:t>
            </a:r>
            <a:r>
              <a:rPr lang="en-US" sz="3200" dirty="0">
                <a:latin typeface="Consolas" panose="020B0609020204030204" pitchFamily="49" charset="0"/>
              </a:rPr>
              <a:t>/bin/python</a:t>
            </a:r>
          </a:p>
          <a:p>
            <a:pPr marL="0" lvl="0" indent="-342900">
              <a:spcBef>
                <a:spcPts val="0"/>
              </a:spcBef>
              <a:buClrTx/>
              <a:buSzTx/>
              <a:buNone/>
            </a:pPr>
            <a:r>
              <a:rPr lang="en-US" sz="3200" dirty="0" err="1">
                <a:latin typeface="Consolas" panose="020B0609020204030204" pitchFamily="49" charset="0"/>
              </a:rPr>
              <a:t>var</a:t>
            </a:r>
            <a:r>
              <a:rPr lang="en-US" sz="3200" dirty="0">
                <a:latin typeface="Consolas" panose="020B0609020204030204" pitchFamily="49" charset="0"/>
              </a:rPr>
              <a:t> = 100 </a:t>
            </a:r>
          </a:p>
          <a:p>
            <a:pPr marL="0" lvl="0" indent="-342900">
              <a:spcBef>
                <a:spcPts val="0"/>
              </a:spcBef>
              <a:buClrTx/>
              <a:buSzTx/>
              <a:buNone/>
            </a:pPr>
            <a:r>
              <a:rPr lang="en-US" sz="3200" dirty="0">
                <a:latin typeface="Consolas" panose="020B0609020204030204" pitchFamily="49" charset="0"/>
              </a:rPr>
              <a:t>if ( </a:t>
            </a:r>
            <a:r>
              <a:rPr lang="en-US" sz="3200" dirty="0" err="1">
                <a:latin typeface="Consolas" panose="020B0609020204030204" pitchFamily="49" charset="0"/>
              </a:rPr>
              <a:t>var</a:t>
            </a:r>
            <a:r>
              <a:rPr lang="en-US" sz="3200" dirty="0">
                <a:latin typeface="Consolas" panose="020B0609020204030204" pitchFamily="49" charset="0"/>
              </a:rPr>
              <a:t> == 100 ) : </a:t>
            </a:r>
          </a:p>
          <a:p>
            <a:pPr marL="0" lvl="0" indent="-342900">
              <a:spcBef>
                <a:spcPts val="0"/>
              </a:spcBef>
              <a:buClrTx/>
              <a:buSzTx/>
              <a:buNone/>
            </a:pPr>
            <a:r>
              <a:rPr lang="en-US" sz="3200" dirty="0">
                <a:latin typeface="Consolas" panose="020B0609020204030204" pitchFamily="49" charset="0"/>
              </a:rPr>
              <a:t>	print ”Correct”</a:t>
            </a:r>
          </a:p>
          <a:p>
            <a:pPr marL="0" lvl="0" indent="-342900">
              <a:spcBef>
                <a:spcPts val="0"/>
              </a:spcBef>
              <a:buClrTx/>
              <a:buSzTx/>
              <a:buNone/>
            </a:pPr>
            <a:r>
              <a:rPr lang="en-US" sz="3200" dirty="0">
                <a:latin typeface="Consolas" panose="020B0609020204030204" pitchFamily="49" charset="0"/>
              </a:rPr>
              <a:t>print "Good bye!"</a:t>
            </a:r>
            <a:endParaRPr lang="en-US" sz="3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889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24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571500" y="559678"/>
            <a:ext cx="2675936" cy="4952492"/>
          </a:xfrm>
          <a:prstGeom prst="rect">
            <a:avLst/>
          </a:prstGeom>
        </p:spPr>
        <p:txBody>
          <a:bodyPr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i="0" u="none" strike="noStrike" cap="none">
                <a:solidFill>
                  <a:schemeClr val="bg1"/>
                </a:solidFill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Python List</a:t>
            </a:r>
          </a:p>
        </p:txBody>
      </p:sp>
      <p:cxnSp>
        <p:nvCxnSpPr>
          <p:cNvPr id="201" name="Straight Connector 126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2232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2" name="Shape 182">
            <a:extLst>
              <a:ext uri="{FF2B5EF4-FFF2-40B4-BE49-F238E27FC236}">
                <a16:creationId xmlns:a16="http://schemas.microsoft.com/office/drawing/2014/main" id="{75237B42-993D-464C-BEA1-C52EB7420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487728"/>
              </p:ext>
            </p:extLst>
          </p:nvPr>
        </p:nvGraphicFramePr>
        <p:xfrm>
          <a:off x="3886200" y="568325"/>
          <a:ext cx="46863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01530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1259</Words>
  <Application>Microsoft Office PowerPoint</Application>
  <PresentationFormat>On-screen Show (4:3)</PresentationFormat>
  <Paragraphs>258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Schoolbook</vt:lpstr>
      <vt:lpstr>Consolas</vt:lpstr>
      <vt:lpstr>Corbel</vt:lpstr>
      <vt:lpstr>Courier New</vt:lpstr>
      <vt:lpstr>Headlines</vt:lpstr>
      <vt:lpstr>CS35L – Winter 2019</vt:lpstr>
      <vt:lpstr>Python</vt:lpstr>
      <vt:lpstr>Why is it popular?</vt:lpstr>
      <vt:lpstr>Different Modes</vt:lpstr>
      <vt:lpstr>Python Variables</vt:lpstr>
      <vt:lpstr>Example: Python Variables</vt:lpstr>
      <vt:lpstr>Python Lines and Indentation</vt:lpstr>
      <vt:lpstr>Python Decision Making</vt:lpstr>
      <vt:lpstr>Python List</vt:lpstr>
      <vt:lpstr>Example</vt:lpstr>
      <vt:lpstr>Example – Merging Lists</vt:lpstr>
      <vt:lpstr>Python Dictionary</vt:lpstr>
      <vt:lpstr>Example</vt:lpstr>
      <vt:lpstr>for loops</vt:lpstr>
      <vt:lpstr>Optparse Library</vt:lpstr>
      <vt:lpstr>Homework 3</vt:lpstr>
      <vt:lpstr>Running randline.py</vt:lpstr>
      <vt:lpstr>shuf.py</vt:lpstr>
      <vt:lpstr>Homework 3</vt:lpstr>
      <vt:lpstr>Homework 3 Hints</vt:lpstr>
      <vt:lpstr>Python Walk-Through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Winter 2019</dc:title>
  <dc:creator>Shivam Dalmia</dc:creator>
  <cp:lastModifiedBy>Shivam Dalmia</cp:lastModifiedBy>
  <cp:revision>1</cp:revision>
  <dcterms:created xsi:type="dcterms:W3CDTF">2019-01-24T21:05:27Z</dcterms:created>
  <dcterms:modified xsi:type="dcterms:W3CDTF">2019-01-24T21:05:37Z</dcterms:modified>
</cp:coreProperties>
</file>