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79" r:id="rId2"/>
    <p:sldId id="28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78" r:id="rId11"/>
    <p:sldId id="276" r:id="rId12"/>
    <p:sldId id="281" r:id="rId13"/>
    <p:sldId id="265" r:id="rId14"/>
    <p:sldId id="266" r:id="rId15"/>
    <p:sldId id="267" r:id="rId16"/>
    <p:sldId id="268" r:id="rId17"/>
    <p:sldId id="269" r:id="rId18"/>
    <p:sldId id="274" r:id="rId19"/>
    <p:sldId id="275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2EC557-E844-40EA-914E-EF01D8F56534}" v="5" dt="2019-01-29T01:05:44.4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35" autoAdjust="0"/>
    <p:restoredTop sz="86315"/>
  </p:normalViewPr>
  <p:slideViewPr>
    <p:cSldViewPr>
      <p:cViewPr varScale="1">
        <p:scale>
          <a:sx n="73" d="100"/>
          <a:sy n="73" d="100"/>
        </p:scale>
        <p:origin x="2093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am Dalmia" userId="7999a76dbd0eb8bf" providerId="LiveId" clId="{2BB1A084-A9DC-455B-BDA7-F92EE4B298C8}"/>
    <pc:docChg chg="custSel modSld">
      <pc:chgData name="Shivam Dalmia" userId="7999a76dbd0eb8bf" providerId="LiveId" clId="{2BB1A084-A9DC-455B-BDA7-F92EE4B298C8}" dt="2019-01-04T00:21:42.200" v="18" actId="27636"/>
      <pc:docMkLst>
        <pc:docMk/>
      </pc:docMkLst>
      <pc:sldChg chg="modSp">
        <pc:chgData name="Shivam Dalmia" userId="7999a76dbd0eb8bf" providerId="LiveId" clId="{2BB1A084-A9DC-455B-BDA7-F92EE4B298C8}" dt="2019-01-04T00:20:30.863" v="4" actId="20577"/>
        <pc:sldMkLst>
          <pc:docMk/>
          <pc:sldMk cId="2088509998" sldId="261"/>
        </pc:sldMkLst>
        <pc:spChg chg="mod">
          <ac:chgData name="Shivam Dalmia" userId="7999a76dbd0eb8bf" providerId="LiveId" clId="{2BB1A084-A9DC-455B-BDA7-F92EE4B298C8}" dt="2019-01-04T00:19:46.116" v="0" actId="2711"/>
          <ac:spMkLst>
            <pc:docMk/>
            <pc:sldMk cId="2088509998" sldId="261"/>
            <ac:spMk id="8" creationId="{00000000-0000-0000-0000-000000000000}"/>
          </ac:spMkLst>
        </pc:spChg>
        <pc:spChg chg="mod">
          <ac:chgData name="Shivam Dalmia" userId="7999a76dbd0eb8bf" providerId="LiveId" clId="{2BB1A084-A9DC-455B-BDA7-F92EE4B298C8}" dt="2019-01-04T00:20:30.863" v="4" actId="20577"/>
          <ac:spMkLst>
            <pc:docMk/>
            <pc:sldMk cId="2088509998" sldId="261"/>
            <ac:spMk id="10" creationId="{00000000-0000-0000-0000-000000000000}"/>
          </ac:spMkLst>
        </pc:spChg>
        <pc:spChg chg="mod">
          <ac:chgData name="Shivam Dalmia" userId="7999a76dbd0eb8bf" providerId="LiveId" clId="{2BB1A084-A9DC-455B-BDA7-F92EE4B298C8}" dt="2019-01-04T00:20:09.128" v="3" actId="2711"/>
          <ac:spMkLst>
            <pc:docMk/>
            <pc:sldMk cId="2088509998" sldId="261"/>
            <ac:spMk id="13" creationId="{00000000-0000-0000-0000-000000000000}"/>
          </ac:spMkLst>
        </pc:spChg>
      </pc:sldChg>
      <pc:sldChg chg="modSp">
        <pc:chgData name="Shivam Dalmia" userId="7999a76dbd0eb8bf" providerId="LiveId" clId="{2BB1A084-A9DC-455B-BDA7-F92EE4B298C8}" dt="2019-01-04T00:20:39.795" v="5" actId="2711"/>
        <pc:sldMkLst>
          <pc:docMk/>
          <pc:sldMk cId="3722704478" sldId="262"/>
        </pc:sldMkLst>
        <pc:spChg chg="mod">
          <ac:chgData name="Shivam Dalmia" userId="7999a76dbd0eb8bf" providerId="LiveId" clId="{2BB1A084-A9DC-455B-BDA7-F92EE4B298C8}" dt="2019-01-04T00:20:39.795" v="5" actId="2711"/>
          <ac:spMkLst>
            <pc:docMk/>
            <pc:sldMk cId="3722704478" sldId="262"/>
            <ac:spMk id="8" creationId="{00000000-0000-0000-0000-000000000000}"/>
          </ac:spMkLst>
        </pc:spChg>
      </pc:sldChg>
      <pc:sldChg chg="modSp modAnim">
        <pc:chgData name="Shivam Dalmia" userId="7999a76dbd0eb8bf" providerId="LiveId" clId="{2BB1A084-A9DC-455B-BDA7-F92EE4B298C8}" dt="2019-01-04T00:21:03.853" v="9" actId="1076"/>
        <pc:sldMkLst>
          <pc:docMk/>
          <pc:sldMk cId="812770214" sldId="263"/>
        </pc:sldMkLst>
        <pc:spChg chg="mod">
          <ac:chgData name="Shivam Dalmia" userId="7999a76dbd0eb8bf" providerId="LiveId" clId="{2BB1A084-A9DC-455B-BDA7-F92EE4B298C8}" dt="2019-01-04T00:21:00.568" v="8" actId="20577"/>
          <ac:spMkLst>
            <pc:docMk/>
            <pc:sldMk cId="812770214" sldId="263"/>
            <ac:spMk id="3" creationId="{00000000-0000-0000-0000-000000000000}"/>
          </ac:spMkLst>
        </pc:spChg>
        <pc:picChg chg="mod">
          <ac:chgData name="Shivam Dalmia" userId="7999a76dbd0eb8bf" providerId="LiveId" clId="{2BB1A084-A9DC-455B-BDA7-F92EE4B298C8}" dt="2019-01-04T00:21:03.853" v="9" actId="1076"/>
          <ac:picMkLst>
            <pc:docMk/>
            <pc:sldMk cId="812770214" sldId="263"/>
            <ac:picMk id="4" creationId="{00000000-0000-0000-0000-000000000000}"/>
          </ac:picMkLst>
        </pc:picChg>
      </pc:sldChg>
      <pc:sldChg chg="modSp">
        <pc:chgData name="Shivam Dalmia" userId="7999a76dbd0eb8bf" providerId="LiveId" clId="{2BB1A084-A9DC-455B-BDA7-F92EE4B298C8}" dt="2019-01-04T00:21:42.200" v="18" actId="27636"/>
        <pc:sldMkLst>
          <pc:docMk/>
          <pc:sldMk cId="2324939589" sldId="278"/>
        </pc:sldMkLst>
        <pc:spChg chg="mod">
          <ac:chgData name="Shivam Dalmia" userId="7999a76dbd0eb8bf" providerId="LiveId" clId="{2BB1A084-A9DC-455B-BDA7-F92EE4B298C8}" dt="2019-01-04T00:21:42.200" v="18" actId="27636"/>
          <ac:spMkLst>
            <pc:docMk/>
            <pc:sldMk cId="2324939589" sldId="278"/>
            <ac:spMk id="3" creationId="{00000000-0000-0000-0000-000000000000}"/>
          </ac:spMkLst>
        </pc:spChg>
      </pc:sldChg>
    </pc:docChg>
  </pc:docChgLst>
  <pc:docChgLst>
    <pc:chgData name="Shivam Dalmia" userId="7999a76dbd0eb8bf" providerId="LiveId" clId="{912EC557-E844-40EA-914E-EF01D8F56534}"/>
    <pc:docChg chg="undo custSel mod addSld delSld modSld">
      <pc:chgData name="Shivam Dalmia" userId="7999a76dbd0eb8bf" providerId="LiveId" clId="{912EC557-E844-40EA-914E-EF01D8F56534}" dt="2019-02-02T21:26:20.111" v="281" actId="403"/>
      <pc:docMkLst>
        <pc:docMk/>
      </pc:docMkLst>
      <pc:sldChg chg="addSp delSp modSp mod setBg setClrOvrMap">
        <pc:chgData name="Shivam Dalmia" userId="7999a76dbd0eb8bf" providerId="LiveId" clId="{912EC557-E844-40EA-914E-EF01D8F56534}" dt="2019-01-29T02:07:35.627" v="120"/>
        <pc:sldMkLst>
          <pc:docMk/>
          <pc:sldMk cId="3932007689" sldId="257"/>
        </pc:sldMkLst>
        <pc:spChg chg="mod">
          <ac:chgData name="Shivam Dalmia" userId="7999a76dbd0eb8bf" providerId="LiveId" clId="{912EC557-E844-40EA-914E-EF01D8F56534}" dt="2019-01-29T01:08:00.426" v="69" actId="26606"/>
          <ac:spMkLst>
            <pc:docMk/>
            <pc:sldMk cId="3932007689" sldId="257"/>
            <ac:spMk id="2" creationId="{00000000-0000-0000-0000-000000000000}"/>
          </ac:spMkLst>
        </pc:spChg>
        <pc:spChg chg="add del mod">
          <ac:chgData name="Shivam Dalmia" userId="7999a76dbd0eb8bf" providerId="LiveId" clId="{912EC557-E844-40EA-914E-EF01D8F56534}" dt="2019-01-29T01:08:00.426" v="69" actId="26606"/>
          <ac:spMkLst>
            <pc:docMk/>
            <pc:sldMk cId="3932007689" sldId="257"/>
            <ac:spMk id="3" creationId="{00000000-0000-0000-0000-000000000000}"/>
          </ac:spMkLst>
        </pc:spChg>
        <pc:spChg chg="add del">
          <ac:chgData name="Shivam Dalmia" userId="7999a76dbd0eb8bf" providerId="LiveId" clId="{912EC557-E844-40EA-914E-EF01D8F56534}" dt="2019-01-29T01:07:43.919" v="58" actId="26606"/>
          <ac:spMkLst>
            <pc:docMk/>
            <pc:sldMk cId="3932007689" sldId="257"/>
            <ac:spMk id="8" creationId="{718B0F80-1C8E-49FA-9B66-C9285753E25F}"/>
          </ac:spMkLst>
        </pc:spChg>
        <pc:spChg chg="add del">
          <ac:chgData name="Shivam Dalmia" userId="7999a76dbd0eb8bf" providerId="LiveId" clId="{912EC557-E844-40EA-914E-EF01D8F56534}" dt="2019-01-29T01:07:38.182" v="54" actId="26606"/>
          <ac:spMkLst>
            <pc:docMk/>
            <pc:sldMk cId="3932007689" sldId="257"/>
            <ac:spMk id="10" creationId="{68575C10-8187-4AC4-AD72-C754EAFD2867}"/>
          </ac:spMkLst>
        </pc:spChg>
        <pc:spChg chg="add del">
          <ac:chgData name="Shivam Dalmia" userId="7999a76dbd0eb8bf" providerId="LiveId" clId="{912EC557-E844-40EA-914E-EF01D8F56534}" dt="2019-01-29T01:07:41.208" v="56" actId="26606"/>
          <ac:spMkLst>
            <pc:docMk/>
            <pc:sldMk cId="3932007689" sldId="257"/>
            <ac:spMk id="14" creationId="{68575C10-8187-4AC4-AD72-C754EAFD2867}"/>
          </ac:spMkLst>
        </pc:spChg>
        <pc:spChg chg="add del">
          <ac:chgData name="Shivam Dalmia" userId="7999a76dbd0eb8bf" providerId="LiveId" clId="{912EC557-E844-40EA-914E-EF01D8F56534}" dt="2019-01-29T01:07:43.919" v="58" actId="26606"/>
          <ac:spMkLst>
            <pc:docMk/>
            <pc:sldMk cId="3932007689" sldId="257"/>
            <ac:spMk id="18" creationId="{CEF2B853-4083-4B70-AC2A-F79D80809342}"/>
          </ac:spMkLst>
        </pc:spChg>
        <pc:spChg chg="add del">
          <ac:chgData name="Shivam Dalmia" userId="7999a76dbd0eb8bf" providerId="LiveId" clId="{912EC557-E844-40EA-914E-EF01D8F56534}" dt="2019-01-29T01:07:43.919" v="58" actId="26606"/>
          <ac:spMkLst>
            <pc:docMk/>
            <pc:sldMk cId="3932007689" sldId="257"/>
            <ac:spMk id="19" creationId="{00000000-0000-0000-0000-000000000000}"/>
          </ac:spMkLst>
        </pc:spChg>
        <pc:spChg chg="add del">
          <ac:chgData name="Shivam Dalmia" userId="7999a76dbd0eb8bf" providerId="LiveId" clId="{912EC557-E844-40EA-914E-EF01D8F56534}" dt="2019-01-29T01:07:46.433" v="60" actId="26606"/>
          <ac:spMkLst>
            <pc:docMk/>
            <pc:sldMk cId="3932007689" sldId="257"/>
            <ac:spMk id="22" creationId="{718B0F80-1C8E-49FA-9B66-C9285753E25F}"/>
          </ac:spMkLst>
        </pc:spChg>
        <pc:spChg chg="add del">
          <ac:chgData name="Shivam Dalmia" userId="7999a76dbd0eb8bf" providerId="LiveId" clId="{912EC557-E844-40EA-914E-EF01D8F56534}" dt="2019-01-29T01:07:46.433" v="60" actId="26606"/>
          <ac:spMkLst>
            <pc:docMk/>
            <pc:sldMk cId="3932007689" sldId="257"/>
            <ac:spMk id="23" creationId="{CEF2B853-4083-4B70-AC2A-F79D80809342}"/>
          </ac:spMkLst>
        </pc:spChg>
        <pc:spChg chg="add del">
          <ac:chgData name="Shivam Dalmia" userId="7999a76dbd0eb8bf" providerId="LiveId" clId="{912EC557-E844-40EA-914E-EF01D8F56534}" dt="2019-01-29T01:07:46.433" v="60" actId="26606"/>
          <ac:spMkLst>
            <pc:docMk/>
            <pc:sldMk cId="3932007689" sldId="257"/>
            <ac:spMk id="24" creationId="{00000000-0000-0000-0000-000000000000}"/>
          </ac:spMkLst>
        </pc:spChg>
        <pc:spChg chg="add del">
          <ac:chgData name="Shivam Dalmia" userId="7999a76dbd0eb8bf" providerId="LiveId" clId="{912EC557-E844-40EA-914E-EF01D8F56534}" dt="2019-01-29T01:07:48.317" v="62" actId="26606"/>
          <ac:spMkLst>
            <pc:docMk/>
            <pc:sldMk cId="3932007689" sldId="257"/>
            <ac:spMk id="27" creationId="{8940BF86-1545-454F-930D-D633E83BA4B1}"/>
          </ac:spMkLst>
        </pc:spChg>
        <pc:spChg chg="add del">
          <ac:chgData name="Shivam Dalmia" userId="7999a76dbd0eb8bf" providerId="LiveId" clId="{912EC557-E844-40EA-914E-EF01D8F56534}" dt="2019-01-29T01:07:48.317" v="62" actId="26606"/>
          <ac:spMkLst>
            <pc:docMk/>
            <pc:sldMk cId="3932007689" sldId="257"/>
            <ac:spMk id="29" creationId="{00000000-0000-0000-0000-000000000000}"/>
          </ac:spMkLst>
        </pc:spChg>
        <pc:spChg chg="add del">
          <ac:chgData name="Shivam Dalmia" userId="7999a76dbd0eb8bf" providerId="LiveId" clId="{912EC557-E844-40EA-914E-EF01D8F56534}" dt="2019-01-29T01:07:48.317" v="62" actId="26606"/>
          <ac:spMkLst>
            <pc:docMk/>
            <pc:sldMk cId="3932007689" sldId="257"/>
            <ac:spMk id="30" creationId="{4FA98957-023B-4B4C-B8F5-A60254A636E3}"/>
          </ac:spMkLst>
        </pc:spChg>
        <pc:spChg chg="add del">
          <ac:chgData name="Shivam Dalmia" userId="7999a76dbd0eb8bf" providerId="LiveId" clId="{912EC557-E844-40EA-914E-EF01D8F56534}" dt="2019-01-29T01:07:57.320" v="64" actId="26606"/>
          <ac:spMkLst>
            <pc:docMk/>
            <pc:sldMk cId="3932007689" sldId="257"/>
            <ac:spMk id="32" creationId="{A0501A84-E03A-4644-83BE-A65F0ACCCC61}"/>
          </ac:spMkLst>
        </pc:spChg>
        <pc:spChg chg="add del">
          <ac:chgData name="Shivam Dalmia" userId="7999a76dbd0eb8bf" providerId="LiveId" clId="{912EC557-E844-40EA-914E-EF01D8F56534}" dt="2019-01-29T01:07:57.320" v="64" actId="26606"/>
          <ac:spMkLst>
            <pc:docMk/>
            <pc:sldMk cId="3932007689" sldId="257"/>
            <ac:spMk id="33" creationId="{33B1EE1F-6738-485F-A620-2602F7683DFB}"/>
          </ac:spMkLst>
        </pc:spChg>
        <pc:spChg chg="add del">
          <ac:chgData name="Shivam Dalmia" userId="7999a76dbd0eb8bf" providerId="LiveId" clId="{912EC557-E844-40EA-914E-EF01D8F56534}" dt="2019-01-29T01:07:57.320" v="64" actId="26606"/>
          <ac:spMkLst>
            <pc:docMk/>
            <pc:sldMk cId="3932007689" sldId="257"/>
            <ac:spMk id="34" creationId="{00000000-0000-0000-0000-000000000000}"/>
          </ac:spMkLst>
        </pc:spChg>
        <pc:spChg chg="add del">
          <ac:chgData name="Shivam Dalmia" userId="7999a76dbd0eb8bf" providerId="LiveId" clId="{912EC557-E844-40EA-914E-EF01D8F56534}" dt="2019-01-29T01:07:57.320" v="64" actId="26606"/>
          <ac:spMkLst>
            <pc:docMk/>
            <pc:sldMk cId="3932007689" sldId="257"/>
            <ac:spMk id="36" creationId="{D9949DD4-1FB3-4162-9489-E2488DEC36F0}"/>
          </ac:spMkLst>
        </pc:spChg>
        <pc:spChg chg="add del">
          <ac:chgData name="Shivam Dalmia" userId="7999a76dbd0eb8bf" providerId="LiveId" clId="{912EC557-E844-40EA-914E-EF01D8F56534}" dt="2019-01-29T01:07:58.823" v="66" actId="26606"/>
          <ac:spMkLst>
            <pc:docMk/>
            <pc:sldMk cId="3932007689" sldId="257"/>
            <ac:spMk id="38" creationId="{68575C10-8187-4AC4-AD72-C754EAFD2867}"/>
          </ac:spMkLst>
        </pc:spChg>
        <pc:spChg chg="add del">
          <ac:chgData name="Shivam Dalmia" userId="7999a76dbd0eb8bf" providerId="LiveId" clId="{912EC557-E844-40EA-914E-EF01D8F56534}" dt="2019-01-29T01:08:00.352" v="68" actId="26606"/>
          <ac:spMkLst>
            <pc:docMk/>
            <pc:sldMk cId="3932007689" sldId="257"/>
            <ac:spMk id="42" creationId="{269C9DF7-74C8-4F5C-B5B7-4E51ECE21FF1}"/>
          </ac:spMkLst>
        </pc:spChg>
        <pc:spChg chg="add del">
          <ac:chgData name="Shivam Dalmia" userId="7999a76dbd0eb8bf" providerId="LiveId" clId="{912EC557-E844-40EA-914E-EF01D8F56534}" dt="2019-01-29T01:08:00.352" v="68" actId="26606"/>
          <ac:spMkLst>
            <pc:docMk/>
            <pc:sldMk cId="3932007689" sldId="257"/>
            <ac:spMk id="43" creationId="{F3F90CCA-C2FA-41B1-AE81-67DC467E346E}"/>
          </ac:spMkLst>
        </pc:spChg>
        <pc:spChg chg="add del">
          <ac:chgData name="Shivam Dalmia" userId="7999a76dbd0eb8bf" providerId="LiveId" clId="{912EC557-E844-40EA-914E-EF01D8F56534}" dt="2019-01-29T01:08:00.352" v="68" actId="26606"/>
          <ac:spMkLst>
            <pc:docMk/>
            <pc:sldMk cId="3932007689" sldId="257"/>
            <ac:spMk id="44" creationId="{00000000-0000-0000-0000-000000000000}"/>
          </ac:spMkLst>
        </pc:spChg>
        <pc:spChg chg="add del">
          <ac:chgData name="Shivam Dalmia" userId="7999a76dbd0eb8bf" providerId="LiveId" clId="{912EC557-E844-40EA-914E-EF01D8F56534}" dt="2019-01-29T01:08:00.352" v="68" actId="26606"/>
          <ac:spMkLst>
            <pc:docMk/>
            <pc:sldMk cId="3932007689" sldId="257"/>
            <ac:spMk id="45" creationId="{51967EE5-2075-4573-AE19-C4D28E2765CD}"/>
          </ac:spMkLst>
        </pc:spChg>
        <pc:spChg chg="add">
          <ac:chgData name="Shivam Dalmia" userId="7999a76dbd0eb8bf" providerId="LiveId" clId="{912EC557-E844-40EA-914E-EF01D8F56534}" dt="2019-01-29T01:08:00.426" v="69" actId="26606"/>
          <ac:spMkLst>
            <pc:docMk/>
            <pc:sldMk cId="3932007689" sldId="257"/>
            <ac:spMk id="48" creationId="{68575C10-8187-4AC4-AD72-C754EAFD2867}"/>
          </ac:spMkLst>
        </pc:spChg>
        <pc:graphicFrameChg chg="add del">
          <ac:chgData name="Shivam Dalmia" userId="7999a76dbd0eb8bf" providerId="LiveId" clId="{912EC557-E844-40EA-914E-EF01D8F56534}" dt="2019-01-29T01:07:38.182" v="54" actId="26606"/>
          <ac:graphicFrameMkLst>
            <pc:docMk/>
            <pc:sldMk cId="3932007689" sldId="257"/>
            <ac:graphicFrameMk id="5" creationId="{F63028A6-3620-48F0-A325-51926F10AD5B}"/>
          </ac:graphicFrameMkLst>
        </pc:graphicFrameChg>
        <pc:graphicFrameChg chg="add del">
          <ac:chgData name="Shivam Dalmia" userId="7999a76dbd0eb8bf" providerId="LiveId" clId="{912EC557-E844-40EA-914E-EF01D8F56534}" dt="2019-01-29T01:07:41.208" v="56" actId="26606"/>
          <ac:graphicFrameMkLst>
            <pc:docMk/>
            <pc:sldMk cId="3932007689" sldId="257"/>
            <ac:graphicFrameMk id="16" creationId="{0E8F244D-1CB7-4949-BF64-5BBE355388D1}"/>
          </ac:graphicFrameMkLst>
        </pc:graphicFrameChg>
        <pc:graphicFrameChg chg="add del">
          <ac:chgData name="Shivam Dalmia" userId="7999a76dbd0eb8bf" providerId="LiveId" clId="{912EC557-E844-40EA-914E-EF01D8F56534}" dt="2019-01-29T01:07:58.823" v="66" actId="26606"/>
          <ac:graphicFrameMkLst>
            <pc:docMk/>
            <pc:sldMk cId="3932007689" sldId="257"/>
            <ac:graphicFrameMk id="40" creationId="{F63028A6-3620-48F0-A325-51926F10AD5B}"/>
          </ac:graphicFrameMkLst>
        </pc:graphicFrameChg>
        <pc:graphicFrameChg chg="add mod">
          <ac:chgData name="Shivam Dalmia" userId="7999a76dbd0eb8bf" providerId="LiveId" clId="{912EC557-E844-40EA-914E-EF01D8F56534}" dt="2019-01-29T02:07:35.627" v="120"/>
          <ac:graphicFrameMkLst>
            <pc:docMk/>
            <pc:sldMk cId="3932007689" sldId="257"/>
            <ac:graphicFrameMk id="50" creationId="{F63028A6-3620-48F0-A325-51926F10AD5B}"/>
          </ac:graphicFrameMkLst>
        </pc:graphicFrameChg>
        <pc:picChg chg="add del">
          <ac:chgData name="Shivam Dalmia" userId="7999a76dbd0eb8bf" providerId="LiveId" clId="{912EC557-E844-40EA-914E-EF01D8F56534}" dt="2019-01-29T01:08:00.352" v="68" actId="26606"/>
          <ac:picMkLst>
            <pc:docMk/>
            <pc:sldMk cId="3932007689" sldId="257"/>
            <ac:picMk id="7" creationId="{2C090F49-BE17-425C-B90E-BAD069841C5B}"/>
          </ac:picMkLst>
        </pc:picChg>
        <pc:cxnChg chg="add del">
          <ac:chgData name="Shivam Dalmia" userId="7999a76dbd0eb8bf" providerId="LiveId" clId="{912EC557-E844-40EA-914E-EF01D8F56534}" dt="2019-01-29T01:07:38.182" v="54" actId="26606"/>
          <ac:cxnSpMkLst>
            <pc:docMk/>
            <pc:sldMk cId="3932007689" sldId="257"/>
            <ac:cxnSpMk id="12" creationId="{74E776C9-ED67-41B7-B3A3-4DF76EF3ACEE}"/>
          </ac:cxnSpMkLst>
        </pc:cxnChg>
        <pc:cxnChg chg="add del">
          <ac:chgData name="Shivam Dalmia" userId="7999a76dbd0eb8bf" providerId="LiveId" clId="{912EC557-E844-40EA-914E-EF01D8F56534}" dt="2019-01-29T01:07:41.208" v="56" actId="26606"/>
          <ac:cxnSpMkLst>
            <pc:docMk/>
            <pc:sldMk cId="3932007689" sldId="257"/>
            <ac:cxnSpMk id="15" creationId="{74E776C9-ED67-41B7-B3A3-4DF76EF3ACEE}"/>
          </ac:cxnSpMkLst>
        </pc:cxnChg>
        <pc:cxnChg chg="add del">
          <ac:chgData name="Shivam Dalmia" userId="7999a76dbd0eb8bf" providerId="LiveId" clId="{912EC557-E844-40EA-914E-EF01D8F56534}" dt="2019-01-29T01:07:43.919" v="58" actId="26606"/>
          <ac:cxnSpMkLst>
            <pc:docMk/>
            <pc:sldMk cId="3932007689" sldId="257"/>
            <ac:cxnSpMk id="20" creationId="{D434EAAF-BF44-4CCC-84D4-105F3370AFFC}"/>
          </ac:cxnSpMkLst>
        </pc:cxnChg>
        <pc:cxnChg chg="add del">
          <ac:chgData name="Shivam Dalmia" userId="7999a76dbd0eb8bf" providerId="LiveId" clId="{912EC557-E844-40EA-914E-EF01D8F56534}" dt="2019-01-29T01:07:46.433" v="60" actId="26606"/>
          <ac:cxnSpMkLst>
            <pc:docMk/>
            <pc:sldMk cId="3932007689" sldId="257"/>
            <ac:cxnSpMk id="25" creationId="{D434EAAF-BF44-4CCC-84D4-105F3370AFFC}"/>
          </ac:cxnSpMkLst>
        </pc:cxnChg>
        <pc:cxnChg chg="add del">
          <ac:chgData name="Shivam Dalmia" userId="7999a76dbd0eb8bf" providerId="LiveId" clId="{912EC557-E844-40EA-914E-EF01D8F56534}" dt="2019-01-29T01:07:48.317" v="62" actId="26606"/>
          <ac:cxnSpMkLst>
            <pc:docMk/>
            <pc:sldMk cId="3932007689" sldId="257"/>
            <ac:cxnSpMk id="28" creationId="{6BAD51BF-92DF-4BA7-A185-7E1D78DF4E16}"/>
          </ac:cxnSpMkLst>
        </pc:cxnChg>
        <pc:cxnChg chg="add del">
          <ac:chgData name="Shivam Dalmia" userId="7999a76dbd0eb8bf" providerId="LiveId" clId="{912EC557-E844-40EA-914E-EF01D8F56534}" dt="2019-01-29T01:07:57.320" v="64" actId="26606"/>
          <ac:cxnSpMkLst>
            <pc:docMk/>
            <pc:sldMk cId="3932007689" sldId="257"/>
            <ac:cxnSpMk id="35" creationId="{ADC544FB-7860-4381-935B-43879C94F627}"/>
          </ac:cxnSpMkLst>
        </pc:cxnChg>
        <pc:cxnChg chg="add del">
          <ac:chgData name="Shivam Dalmia" userId="7999a76dbd0eb8bf" providerId="LiveId" clId="{912EC557-E844-40EA-914E-EF01D8F56534}" dt="2019-01-29T01:07:58.823" v="66" actId="26606"/>
          <ac:cxnSpMkLst>
            <pc:docMk/>
            <pc:sldMk cId="3932007689" sldId="257"/>
            <ac:cxnSpMk id="39" creationId="{74E776C9-ED67-41B7-B3A3-4DF76EF3ACEE}"/>
          </ac:cxnSpMkLst>
        </pc:cxnChg>
        <pc:cxnChg chg="add del">
          <ac:chgData name="Shivam Dalmia" userId="7999a76dbd0eb8bf" providerId="LiveId" clId="{912EC557-E844-40EA-914E-EF01D8F56534}" dt="2019-01-29T01:08:00.352" v="68" actId="26606"/>
          <ac:cxnSpMkLst>
            <pc:docMk/>
            <pc:sldMk cId="3932007689" sldId="257"/>
            <ac:cxnSpMk id="46" creationId="{C4353A75-FFE1-403B-BAAC-E7CB1DC7793B}"/>
          </ac:cxnSpMkLst>
        </pc:cxnChg>
        <pc:cxnChg chg="add">
          <ac:chgData name="Shivam Dalmia" userId="7999a76dbd0eb8bf" providerId="LiveId" clId="{912EC557-E844-40EA-914E-EF01D8F56534}" dt="2019-01-29T01:08:00.426" v="69" actId="26606"/>
          <ac:cxnSpMkLst>
            <pc:docMk/>
            <pc:sldMk cId="3932007689" sldId="257"/>
            <ac:cxnSpMk id="49" creationId="{74E776C9-ED67-41B7-B3A3-4DF76EF3ACEE}"/>
          </ac:cxnSpMkLst>
        </pc:cxnChg>
      </pc:sldChg>
      <pc:sldChg chg="modSp">
        <pc:chgData name="Shivam Dalmia" userId="7999a76dbd0eb8bf" providerId="LiveId" clId="{912EC557-E844-40EA-914E-EF01D8F56534}" dt="2019-01-29T01:10:43.190" v="74" actId="20577"/>
        <pc:sldMkLst>
          <pc:docMk/>
          <pc:sldMk cId="1325660108" sldId="258"/>
        </pc:sldMkLst>
        <pc:spChg chg="mod">
          <ac:chgData name="Shivam Dalmia" userId="7999a76dbd0eb8bf" providerId="LiveId" clId="{912EC557-E844-40EA-914E-EF01D8F56534}" dt="2019-01-29T01:10:43.190" v="74" actId="20577"/>
          <ac:spMkLst>
            <pc:docMk/>
            <pc:sldMk cId="1325660108" sldId="258"/>
            <ac:spMk id="3" creationId="{00000000-0000-0000-0000-000000000000}"/>
          </ac:spMkLst>
        </pc:spChg>
      </pc:sldChg>
      <pc:sldChg chg="modSp">
        <pc:chgData name="Shivam Dalmia" userId="7999a76dbd0eb8bf" providerId="LiveId" clId="{912EC557-E844-40EA-914E-EF01D8F56534}" dt="2019-01-29T01:03:32.352" v="29" actId="404"/>
        <pc:sldMkLst>
          <pc:docMk/>
          <pc:sldMk cId="2657063876" sldId="259"/>
        </pc:sldMkLst>
        <pc:spChg chg="mod">
          <ac:chgData name="Shivam Dalmia" userId="7999a76dbd0eb8bf" providerId="LiveId" clId="{912EC557-E844-40EA-914E-EF01D8F56534}" dt="2019-01-29T01:03:32.352" v="29" actId="404"/>
          <ac:spMkLst>
            <pc:docMk/>
            <pc:sldMk cId="2657063876" sldId="259"/>
            <ac:spMk id="6" creationId="{00000000-0000-0000-0000-000000000000}"/>
          </ac:spMkLst>
        </pc:spChg>
      </pc:sldChg>
      <pc:sldChg chg="modSp">
        <pc:chgData name="Shivam Dalmia" userId="7999a76dbd0eb8bf" providerId="LiveId" clId="{912EC557-E844-40EA-914E-EF01D8F56534}" dt="2019-01-31T20:43:52.158" v="271" actId="20577"/>
        <pc:sldMkLst>
          <pc:docMk/>
          <pc:sldMk cId="2088509998" sldId="261"/>
        </pc:sldMkLst>
        <pc:spChg chg="mod">
          <ac:chgData name="Shivam Dalmia" userId="7999a76dbd0eb8bf" providerId="LiveId" clId="{912EC557-E844-40EA-914E-EF01D8F56534}" dt="2019-01-29T01:03:51.611" v="32" actId="14100"/>
          <ac:spMkLst>
            <pc:docMk/>
            <pc:sldMk cId="2088509998" sldId="261"/>
            <ac:spMk id="2" creationId="{00000000-0000-0000-0000-000000000000}"/>
          </ac:spMkLst>
        </pc:spChg>
        <pc:spChg chg="mod">
          <ac:chgData name="Shivam Dalmia" userId="7999a76dbd0eb8bf" providerId="LiveId" clId="{912EC557-E844-40EA-914E-EF01D8F56534}" dt="2019-01-31T20:43:52.158" v="271" actId="20577"/>
          <ac:spMkLst>
            <pc:docMk/>
            <pc:sldMk cId="2088509998" sldId="261"/>
            <ac:spMk id="8" creationId="{00000000-0000-0000-0000-000000000000}"/>
          </ac:spMkLst>
        </pc:spChg>
      </pc:sldChg>
      <pc:sldChg chg="modSp">
        <pc:chgData name="Shivam Dalmia" userId="7999a76dbd0eb8bf" providerId="LiveId" clId="{912EC557-E844-40EA-914E-EF01D8F56534}" dt="2019-01-31T20:43:38.188" v="270" actId="14100"/>
        <pc:sldMkLst>
          <pc:docMk/>
          <pc:sldMk cId="3722704478" sldId="262"/>
        </pc:sldMkLst>
        <pc:spChg chg="mod">
          <ac:chgData name="Shivam Dalmia" userId="7999a76dbd0eb8bf" providerId="LiveId" clId="{912EC557-E844-40EA-914E-EF01D8F56534}" dt="2019-01-29T01:04:01.007" v="35" actId="14100"/>
          <ac:spMkLst>
            <pc:docMk/>
            <pc:sldMk cId="3722704478" sldId="262"/>
            <ac:spMk id="2" creationId="{00000000-0000-0000-0000-000000000000}"/>
          </ac:spMkLst>
        </pc:spChg>
        <pc:spChg chg="mod">
          <ac:chgData name="Shivam Dalmia" userId="7999a76dbd0eb8bf" providerId="LiveId" clId="{912EC557-E844-40EA-914E-EF01D8F56534}" dt="2019-01-31T20:42:57.952" v="265" actId="1076"/>
          <ac:spMkLst>
            <pc:docMk/>
            <pc:sldMk cId="3722704478" sldId="262"/>
            <ac:spMk id="8" creationId="{00000000-0000-0000-0000-000000000000}"/>
          </ac:spMkLst>
        </pc:spChg>
        <pc:spChg chg="mod">
          <ac:chgData name="Shivam Dalmia" userId="7999a76dbd0eb8bf" providerId="LiveId" clId="{912EC557-E844-40EA-914E-EF01D8F56534}" dt="2019-01-31T20:43:38.188" v="270" actId="14100"/>
          <ac:spMkLst>
            <pc:docMk/>
            <pc:sldMk cId="3722704478" sldId="262"/>
            <ac:spMk id="10" creationId="{00000000-0000-0000-0000-000000000000}"/>
          </ac:spMkLst>
        </pc:spChg>
        <pc:spChg chg="mod">
          <ac:chgData name="Shivam Dalmia" userId="7999a76dbd0eb8bf" providerId="LiveId" clId="{912EC557-E844-40EA-914E-EF01D8F56534}" dt="2019-01-31T20:43:34.626" v="269" actId="14100"/>
          <ac:spMkLst>
            <pc:docMk/>
            <pc:sldMk cId="3722704478" sldId="262"/>
            <ac:spMk id="13" creationId="{00000000-0000-0000-0000-000000000000}"/>
          </ac:spMkLst>
        </pc:spChg>
        <pc:picChg chg="mod">
          <ac:chgData name="Shivam Dalmia" userId="7999a76dbd0eb8bf" providerId="LiveId" clId="{912EC557-E844-40EA-914E-EF01D8F56534}" dt="2019-01-29T01:15:06.435" v="75" actId="1036"/>
          <ac:picMkLst>
            <pc:docMk/>
            <pc:sldMk cId="3722704478" sldId="262"/>
            <ac:picMk id="4" creationId="{00000000-0000-0000-0000-000000000000}"/>
          </ac:picMkLst>
        </pc:picChg>
      </pc:sldChg>
      <pc:sldChg chg="modSp">
        <pc:chgData name="Shivam Dalmia" userId="7999a76dbd0eb8bf" providerId="LiveId" clId="{912EC557-E844-40EA-914E-EF01D8F56534}" dt="2019-01-29T01:04:08.858" v="37" actId="27636"/>
        <pc:sldMkLst>
          <pc:docMk/>
          <pc:sldMk cId="812770214" sldId="263"/>
        </pc:sldMkLst>
        <pc:spChg chg="mod">
          <ac:chgData name="Shivam Dalmia" userId="7999a76dbd0eb8bf" providerId="LiveId" clId="{912EC557-E844-40EA-914E-EF01D8F56534}" dt="2019-01-29T01:04:08.858" v="37" actId="27636"/>
          <ac:spMkLst>
            <pc:docMk/>
            <pc:sldMk cId="812770214" sldId="263"/>
            <ac:spMk id="2" creationId="{00000000-0000-0000-0000-000000000000}"/>
          </ac:spMkLst>
        </pc:spChg>
      </pc:sldChg>
      <pc:sldChg chg="modSp">
        <pc:chgData name="Shivam Dalmia" userId="7999a76dbd0eb8bf" providerId="LiveId" clId="{912EC557-E844-40EA-914E-EF01D8F56534}" dt="2019-01-29T02:08:15.275" v="121" actId="20577"/>
        <pc:sldMkLst>
          <pc:docMk/>
          <pc:sldMk cId="2226521211" sldId="264"/>
        </pc:sldMkLst>
        <pc:spChg chg="mod">
          <ac:chgData name="Shivam Dalmia" userId="7999a76dbd0eb8bf" providerId="LiveId" clId="{912EC557-E844-40EA-914E-EF01D8F56534}" dt="2019-01-29T02:08:15.275" v="121" actId="20577"/>
          <ac:spMkLst>
            <pc:docMk/>
            <pc:sldMk cId="2226521211" sldId="264"/>
            <ac:spMk id="3" creationId="{00000000-0000-0000-0000-000000000000}"/>
          </ac:spMkLst>
        </pc:spChg>
      </pc:sldChg>
      <pc:sldChg chg="addSp delSp modSp mod setBg modAnim">
        <pc:chgData name="Shivam Dalmia" userId="7999a76dbd0eb8bf" providerId="LiveId" clId="{912EC557-E844-40EA-914E-EF01D8F56534}" dt="2019-01-31T20:35:06.169" v="252" actId="20577"/>
        <pc:sldMkLst>
          <pc:docMk/>
          <pc:sldMk cId="996910762" sldId="265"/>
        </pc:sldMkLst>
        <pc:spChg chg="mod">
          <ac:chgData name="Shivam Dalmia" userId="7999a76dbd0eb8bf" providerId="LiveId" clId="{912EC557-E844-40EA-914E-EF01D8F56534}" dt="2019-01-31T20:32:57.877" v="130" actId="26606"/>
          <ac:spMkLst>
            <pc:docMk/>
            <pc:sldMk cId="996910762" sldId="265"/>
            <ac:spMk id="2" creationId="{00000000-0000-0000-0000-000000000000}"/>
          </ac:spMkLst>
        </pc:spChg>
        <pc:spChg chg="mod">
          <ac:chgData name="Shivam Dalmia" userId="7999a76dbd0eb8bf" providerId="LiveId" clId="{912EC557-E844-40EA-914E-EF01D8F56534}" dt="2019-01-31T20:35:06.169" v="252" actId="20577"/>
          <ac:spMkLst>
            <pc:docMk/>
            <pc:sldMk cId="996910762" sldId="265"/>
            <ac:spMk id="3" creationId="{00000000-0000-0000-0000-000000000000}"/>
          </ac:spMkLst>
        </pc:spChg>
        <pc:spChg chg="add del">
          <ac:chgData name="Shivam Dalmia" userId="7999a76dbd0eb8bf" providerId="LiveId" clId="{912EC557-E844-40EA-914E-EF01D8F56534}" dt="2019-01-29T02:00:10.865" v="107" actId="26606"/>
          <ac:spMkLst>
            <pc:docMk/>
            <pc:sldMk cId="996910762" sldId="265"/>
            <ac:spMk id="8" creationId="{718B0F80-1C8E-49FA-9B66-C9285753E25F}"/>
          </ac:spMkLst>
        </pc:spChg>
        <pc:spChg chg="add del">
          <ac:chgData name="Shivam Dalmia" userId="7999a76dbd0eb8bf" providerId="LiveId" clId="{912EC557-E844-40EA-914E-EF01D8F56534}" dt="2019-01-29T02:00:06.549" v="105" actId="26606"/>
          <ac:spMkLst>
            <pc:docMk/>
            <pc:sldMk cId="996910762" sldId="265"/>
            <ac:spMk id="10" creationId="{4FE232EE-B512-46E5-A5BD-10F13D7778B8}"/>
          </ac:spMkLst>
        </pc:spChg>
        <pc:spChg chg="add del">
          <ac:chgData name="Shivam Dalmia" userId="7999a76dbd0eb8bf" providerId="LiveId" clId="{912EC557-E844-40EA-914E-EF01D8F56534}" dt="2019-01-29T02:00:06.549" v="105" actId="26606"/>
          <ac:spMkLst>
            <pc:docMk/>
            <pc:sldMk cId="996910762" sldId="265"/>
            <ac:spMk id="12" creationId="{3BAFD176-D4C4-45B9-8D6E-C25F94C5CBE0}"/>
          </ac:spMkLst>
        </pc:spChg>
        <pc:spChg chg="add del">
          <ac:chgData name="Shivam Dalmia" userId="7999a76dbd0eb8bf" providerId="LiveId" clId="{912EC557-E844-40EA-914E-EF01D8F56534}" dt="2019-01-29T02:00:06.549" v="105" actId="26606"/>
          <ac:spMkLst>
            <pc:docMk/>
            <pc:sldMk cId="996910762" sldId="265"/>
            <ac:spMk id="16" creationId="{9514E575-433A-4266-8C2D-C2BD62D81BE6}"/>
          </ac:spMkLst>
        </pc:spChg>
        <pc:spChg chg="add del">
          <ac:chgData name="Shivam Dalmia" userId="7999a76dbd0eb8bf" providerId="LiveId" clId="{912EC557-E844-40EA-914E-EF01D8F56534}" dt="2019-01-29T02:00:10.865" v="107" actId="26606"/>
          <ac:spMkLst>
            <pc:docMk/>
            <pc:sldMk cId="996910762" sldId="265"/>
            <ac:spMk id="18" creationId="{CEF2B853-4083-4B70-AC2A-F79D80809342}"/>
          </ac:spMkLst>
        </pc:spChg>
        <pc:spChg chg="add del">
          <ac:chgData name="Shivam Dalmia" userId="7999a76dbd0eb8bf" providerId="LiveId" clId="{912EC557-E844-40EA-914E-EF01D8F56534}" dt="2019-01-29T02:00:11.598" v="109" actId="26606"/>
          <ac:spMkLst>
            <pc:docMk/>
            <pc:sldMk cId="996910762" sldId="265"/>
            <ac:spMk id="21" creationId="{8940BF86-1545-454F-930D-D633E83BA4B1}"/>
          </ac:spMkLst>
        </pc:spChg>
        <pc:spChg chg="add del">
          <ac:chgData name="Shivam Dalmia" userId="7999a76dbd0eb8bf" providerId="LiveId" clId="{912EC557-E844-40EA-914E-EF01D8F56534}" dt="2019-01-29T02:00:11.598" v="109" actId="26606"/>
          <ac:spMkLst>
            <pc:docMk/>
            <pc:sldMk cId="996910762" sldId="265"/>
            <ac:spMk id="23" creationId="{4FA98957-023B-4B4C-B8F5-A60254A636E3}"/>
          </ac:spMkLst>
        </pc:spChg>
        <pc:spChg chg="add del">
          <ac:chgData name="Shivam Dalmia" userId="7999a76dbd0eb8bf" providerId="LiveId" clId="{912EC557-E844-40EA-914E-EF01D8F56534}" dt="2019-01-29T02:00:13.791" v="111" actId="26606"/>
          <ac:spMkLst>
            <pc:docMk/>
            <pc:sldMk cId="996910762" sldId="265"/>
            <ac:spMk id="25" creationId="{A0501A84-E03A-4644-83BE-A65F0ACCCC61}"/>
          </ac:spMkLst>
        </pc:spChg>
        <pc:spChg chg="add del">
          <ac:chgData name="Shivam Dalmia" userId="7999a76dbd0eb8bf" providerId="LiveId" clId="{912EC557-E844-40EA-914E-EF01D8F56534}" dt="2019-01-29T02:00:13.791" v="111" actId="26606"/>
          <ac:spMkLst>
            <pc:docMk/>
            <pc:sldMk cId="996910762" sldId="265"/>
            <ac:spMk id="26" creationId="{33B1EE1F-6738-485F-A620-2602F7683DFB}"/>
          </ac:spMkLst>
        </pc:spChg>
        <pc:spChg chg="add del">
          <ac:chgData name="Shivam Dalmia" userId="7999a76dbd0eb8bf" providerId="LiveId" clId="{912EC557-E844-40EA-914E-EF01D8F56534}" dt="2019-01-29T02:00:13.791" v="111" actId="26606"/>
          <ac:spMkLst>
            <pc:docMk/>
            <pc:sldMk cId="996910762" sldId="265"/>
            <ac:spMk id="28" creationId="{D9949DD4-1FB3-4162-9489-E2488DEC36F0}"/>
          </ac:spMkLst>
        </pc:spChg>
        <pc:spChg chg="add del">
          <ac:chgData name="Shivam Dalmia" userId="7999a76dbd0eb8bf" providerId="LiveId" clId="{912EC557-E844-40EA-914E-EF01D8F56534}" dt="2019-01-31T20:32:57.877" v="130" actId="26606"/>
          <ac:spMkLst>
            <pc:docMk/>
            <pc:sldMk cId="996910762" sldId="265"/>
            <ac:spMk id="30" creationId="{0FBC8A7B-9E5A-4B09-9C33-C600BD17CD02}"/>
          </ac:spMkLst>
        </pc:spChg>
        <pc:spChg chg="add del">
          <ac:chgData name="Shivam Dalmia" userId="7999a76dbd0eb8bf" providerId="LiveId" clId="{912EC557-E844-40EA-914E-EF01D8F56534}" dt="2019-01-31T20:32:57.877" v="130" actId="26606"/>
          <ac:spMkLst>
            <pc:docMk/>
            <pc:sldMk cId="996910762" sldId="265"/>
            <ac:spMk id="31" creationId="{4BB015B5-4A87-4EA6-8B82-41210F3BE9D7}"/>
          </ac:spMkLst>
        </pc:spChg>
        <pc:spChg chg="add del">
          <ac:chgData name="Shivam Dalmia" userId="7999a76dbd0eb8bf" providerId="LiveId" clId="{912EC557-E844-40EA-914E-EF01D8F56534}" dt="2019-01-31T20:32:57.877" v="130" actId="26606"/>
          <ac:spMkLst>
            <pc:docMk/>
            <pc:sldMk cId="996910762" sldId="265"/>
            <ac:spMk id="33" creationId="{3C34EE6D-3EF3-46CE-B8E1-B95710DC997C}"/>
          </ac:spMkLst>
        </pc:spChg>
        <pc:spChg chg="add del">
          <ac:chgData name="Shivam Dalmia" userId="7999a76dbd0eb8bf" providerId="LiveId" clId="{912EC557-E844-40EA-914E-EF01D8F56534}" dt="2019-01-31T20:32:57.865" v="129" actId="26606"/>
          <ac:spMkLst>
            <pc:docMk/>
            <pc:sldMk cId="996910762" sldId="265"/>
            <ac:spMk id="39" creationId="{A0501A84-E03A-4644-83BE-A65F0ACCCC61}"/>
          </ac:spMkLst>
        </pc:spChg>
        <pc:spChg chg="add del">
          <ac:chgData name="Shivam Dalmia" userId="7999a76dbd0eb8bf" providerId="LiveId" clId="{912EC557-E844-40EA-914E-EF01D8F56534}" dt="2019-01-31T20:32:57.865" v="129" actId="26606"/>
          <ac:spMkLst>
            <pc:docMk/>
            <pc:sldMk cId="996910762" sldId="265"/>
            <ac:spMk id="41" creationId="{33B1EE1F-6738-485F-A620-2602F7683DFB}"/>
          </ac:spMkLst>
        </pc:spChg>
        <pc:spChg chg="add del">
          <ac:chgData name="Shivam Dalmia" userId="7999a76dbd0eb8bf" providerId="LiveId" clId="{912EC557-E844-40EA-914E-EF01D8F56534}" dt="2019-01-31T20:32:57.865" v="129" actId="26606"/>
          <ac:spMkLst>
            <pc:docMk/>
            <pc:sldMk cId="996910762" sldId="265"/>
            <ac:spMk id="45" creationId="{D9949DD4-1FB3-4162-9489-E2488DEC36F0}"/>
          </ac:spMkLst>
        </pc:spChg>
        <pc:spChg chg="add">
          <ac:chgData name="Shivam Dalmia" userId="7999a76dbd0eb8bf" providerId="LiveId" clId="{912EC557-E844-40EA-914E-EF01D8F56534}" dt="2019-01-31T20:32:57.877" v="130" actId="26606"/>
          <ac:spMkLst>
            <pc:docMk/>
            <pc:sldMk cId="996910762" sldId="265"/>
            <ac:spMk id="47" creationId="{4281BC32-FF58-4898-A6B5-7B3D059BCEB0}"/>
          </ac:spMkLst>
        </pc:spChg>
        <pc:spChg chg="add">
          <ac:chgData name="Shivam Dalmia" userId="7999a76dbd0eb8bf" providerId="LiveId" clId="{912EC557-E844-40EA-914E-EF01D8F56534}" dt="2019-01-31T20:32:57.877" v="130" actId="26606"/>
          <ac:spMkLst>
            <pc:docMk/>
            <pc:sldMk cId="996910762" sldId="265"/>
            <ac:spMk id="48" creationId="{0D614406-135F-4875-9C87-53822CB19ABB}"/>
          </ac:spMkLst>
        </pc:spChg>
        <pc:spChg chg="add">
          <ac:chgData name="Shivam Dalmia" userId="7999a76dbd0eb8bf" providerId="LiveId" clId="{912EC557-E844-40EA-914E-EF01D8F56534}" dt="2019-01-31T20:32:57.877" v="130" actId="26606"/>
          <ac:spMkLst>
            <pc:docMk/>
            <pc:sldMk cId="996910762" sldId="265"/>
            <ac:spMk id="50" creationId="{C2E5FCF0-567A-448C-A6E3-920BFC702C2F}"/>
          </ac:spMkLst>
        </pc:spChg>
        <pc:picChg chg="add del">
          <ac:chgData name="Shivam Dalmia" userId="7999a76dbd0eb8bf" providerId="LiveId" clId="{912EC557-E844-40EA-914E-EF01D8F56534}" dt="2019-01-29T02:00:06.549" v="105" actId="26606"/>
          <ac:picMkLst>
            <pc:docMk/>
            <pc:sldMk cId="996910762" sldId="265"/>
            <ac:picMk id="7" creationId="{CE1A9C06-3D66-4B64-BA22-1D1343D177E2}"/>
          </ac:picMkLst>
        </pc:picChg>
        <pc:picChg chg="add del mod">
          <ac:chgData name="Shivam Dalmia" userId="7999a76dbd0eb8bf" providerId="LiveId" clId="{912EC557-E844-40EA-914E-EF01D8F56534}" dt="2019-01-31T20:32:54.483" v="127" actId="478"/>
          <ac:picMkLst>
            <pc:docMk/>
            <pc:sldMk cId="996910762" sldId="265"/>
            <ac:picMk id="32" creationId="{C2944A8A-A353-4DB6-9F67-20B608592A39}"/>
          </ac:picMkLst>
        </pc:picChg>
        <pc:cxnChg chg="add del">
          <ac:chgData name="Shivam Dalmia" userId="7999a76dbd0eb8bf" providerId="LiveId" clId="{912EC557-E844-40EA-914E-EF01D8F56534}" dt="2019-01-29T02:00:06.549" v="105" actId="26606"/>
          <ac:cxnSpMkLst>
            <pc:docMk/>
            <pc:sldMk cId="996910762" sldId="265"/>
            <ac:cxnSpMk id="14" creationId="{E85B2D6B-877E-4599-A643-756FB8601309}"/>
          </ac:cxnSpMkLst>
        </pc:cxnChg>
        <pc:cxnChg chg="add del">
          <ac:chgData name="Shivam Dalmia" userId="7999a76dbd0eb8bf" providerId="LiveId" clId="{912EC557-E844-40EA-914E-EF01D8F56534}" dt="2019-01-29T02:00:10.865" v="107" actId="26606"/>
          <ac:cxnSpMkLst>
            <pc:docMk/>
            <pc:sldMk cId="996910762" sldId="265"/>
            <ac:cxnSpMk id="19" creationId="{D434EAAF-BF44-4CCC-84D4-105F3370AFFC}"/>
          </ac:cxnSpMkLst>
        </pc:cxnChg>
        <pc:cxnChg chg="add del">
          <ac:chgData name="Shivam Dalmia" userId="7999a76dbd0eb8bf" providerId="LiveId" clId="{912EC557-E844-40EA-914E-EF01D8F56534}" dt="2019-01-29T02:00:11.598" v="109" actId="26606"/>
          <ac:cxnSpMkLst>
            <pc:docMk/>
            <pc:sldMk cId="996910762" sldId="265"/>
            <ac:cxnSpMk id="22" creationId="{6BAD51BF-92DF-4BA7-A185-7E1D78DF4E16}"/>
          </ac:cxnSpMkLst>
        </pc:cxnChg>
        <pc:cxnChg chg="add del">
          <ac:chgData name="Shivam Dalmia" userId="7999a76dbd0eb8bf" providerId="LiveId" clId="{912EC557-E844-40EA-914E-EF01D8F56534}" dt="2019-01-29T02:00:13.791" v="111" actId="26606"/>
          <ac:cxnSpMkLst>
            <pc:docMk/>
            <pc:sldMk cId="996910762" sldId="265"/>
            <ac:cxnSpMk id="27" creationId="{ADC544FB-7860-4381-935B-43879C94F627}"/>
          </ac:cxnSpMkLst>
        </pc:cxnChg>
        <pc:cxnChg chg="add del">
          <ac:chgData name="Shivam Dalmia" userId="7999a76dbd0eb8bf" providerId="LiveId" clId="{912EC557-E844-40EA-914E-EF01D8F56534}" dt="2019-01-31T20:32:57.877" v="130" actId="26606"/>
          <ac:cxnSpMkLst>
            <pc:docMk/>
            <pc:sldMk cId="996910762" sldId="265"/>
            <ac:cxnSpMk id="34" creationId="{4F8C9297-DB30-4147-8E63-D99C3379396F}"/>
          </ac:cxnSpMkLst>
        </pc:cxnChg>
        <pc:cxnChg chg="add del">
          <ac:chgData name="Shivam Dalmia" userId="7999a76dbd0eb8bf" providerId="LiveId" clId="{912EC557-E844-40EA-914E-EF01D8F56534}" dt="2019-01-31T20:32:57.865" v="129" actId="26606"/>
          <ac:cxnSpMkLst>
            <pc:docMk/>
            <pc:sldMk cId="996910762" sldId="265"/>
            <ac:cxnSpMk id="43" creationId="{ADC544FB-7860-4381-935B-43879C94F627}"/>
          </ac:cxnSpMkLst>
        </pc:cxnChg>
        <pc:cxnChg chg="add">
          <ac:chgData name="Shivam Dalmia" userId="7999a76dbd0eb8bf" providerId="LiveId" clId="{912EC557-E844-40EA-914E-EF01D8F56534}" dt="2019-01-31T20:32:57.877" v="130" actId="26606"/>
          <ac:cxnSpMkLst>
            <pc:docMk/>
            <pc:sldMk cId="996910762" sldId="265"/>
            <ac:cxnSpMk id="49" creationId="{C6C21149-7D17-44C2-AFB6-4D931DC55FB1}"/>
          </ac:cxnSpMkLst>
        </pc:cxnChg>
      </pc:sldChg>
      <pc:sldChg chg="modSp">
        <pc:chgData name="Shivam Dalmia" userId="7999a76dbd0eb8bf" providerId="LiveId" clId="{912EC557-E844-40EA-914E-EF01D8F56534}" dt="2019-01-29T01:02:06.227" v="6" actId="27636"/>
        <pc:sldMkLst>
          <pc:docMk/>
          <pc:sldMk cId="2191618467" sldId="266"/>
        </pc:sldMkLst>
        <pc:spChg chg="mod">
          <ac:chgData name="Shivam Dalmia" userId="7999a76dbd0eb8bf" providerId="LiveId" clId="{912EC557-E844-40EA-914E-EF01D8F56534}" dt="2019-01-29T01:02:06.227" v="6" actId="27636"/>
          <ac:spMkLst>
            <pc:docMk/>
            <pc:sldMk cId="2191618467" sldId="266"/>
            <ac:spMk id="3" creationId="{00000000-0000-0000-0000-000000000000}"/>
          </ac:spMkLst>
        </pc:spChg>
        <pc:spChg chg="mod">
          <ac:chgData name="Shivam Dalmia" userId="7999a76dbd0eb8bf" providerId="LiveId" clId="{912EC557-E844-40EA-914E-EF01D8F56534}" dt="2019-01-29T01:02:06.223" v="5" actId="27636"/>
          <ac:spMkLst>
            <pc:docMk/>
            <pc:sldMk cId="2191618467" sldId="266"/>
            <ac:spMk id="5" creationId="{00000000-0000-0000-0000-000000000000}"/>
          </ac:spMkLst>
        </pc:spChg>
      </pc:sldChg>
      <pc:sldChg chg="modSp">
        <pc:chgData name="Shivam Dalmia" userId="7999a76dbd0eb8bf" providerId="LiveId" clId="{912EC557-E844-40EA-914E-EF01D8F56534}" dt="2019-01-29T01:02:06.298" v="7" actId="27636"/>
        <pc:sldMkLst>
          <pc:docMk/>
          <pc:sldMk cId="4255743063" sldId="267"/>
        </pc:sldMkLst>
        <pc:spChg chg="mod">
          <ac:chgData name="Shivam Dalmia" userId="7999a76dbd0eb8bf" providerId="LiveId" clId="{912EC557-E844-40EA-914E-EF01D8F56534}" dt="2019-01-29T01:02:06.298" v="7" actId="27636"/>
          <ac:spMkLst>
            <pc:docMk/>
            <pc:sldMk cId="4255743063" sldId="267"/>
            <ac:spMk id="6" creationId="{00000000-0000-0000-0000-000000000000}"/>
          </ac:spMkLst>
        </pc:spChg>
      </pc:sldChg>
      <pc:sldChg chg="addSp delSp modSp mod setBg">
        <pc:chgData name="Shivam Dalmia" userId="7999a76dbd0eb8bf" providerId="LiveId" clId="{912EC557-E844-40EA-914E-EF01D8F56534}" dt="2019-01-29T02:02:36.251" v="114" actId="26606"/>
        <pc:sldMkLst>
          <pc:docMk/>
          <pc:sldMk cId="3718889321" sldId="268"/>
        </pc:sldMkLst>
        <pc:spChg chg="mod">
          <ac:chgData name="Shivam Dalmia" userId="7999a76dbd0eb8bf" providerId="LiveId" clId="{912EC557-E844-40EA-914E-EF01D8F56534}" dt="2019-01-29T02:02:36.251" v="114" actId="26606"/>
          <ac:spMkLst>
            <pc:docMk/>
            <pc:sldMk cId="3718889321" sldId="268"/>
            <ac:spMk id="2" creationId="{00000000-0000-0000-0000-000000000000}"/>
          </ac:spMkLst>
        </pc:spChg>
        <pc:spChg chg="del mod">
          <ac:chgData name="Shivam Dalmia" userId="7999a76dbd0eb8bf" providerId="LiveId" clId="{912EC557-E844-40EA-914E-EF01D8F56534}" dt="2019-01-29T02:02:36.251" v="114" actId="26606"/>
          <ac:spMkLst>
            <pc:docMk/>
            <pc:sldMk cId="3718889321" sldId="268"/>
            <ac:spMk id="3" creationId="{00000000-0000-0000-0000-000000000000}"/>
          </ac:spMkLst>
        </pc:spChg>
        <pc:spChg chg="add">
          <ac:chgData name="Shivam Dalmia" userId="7999a76dbd0eb8bf" providerId="LiveId" clId="{912EC557-E844-40EA-914E-EF01D8F56534}" dt="2019-01-29T02:02:36.251" v="114" actId="26606"/>
          <ac:spMkLst>
            <pc:docMk/>
            <pc:sldMk cId="3718889321" sldId="268"/>
            <ac:spMk id="10" creationId="{68575C10-8187-4AC4-AD72-C754EAFD2867}"/>
          </ac:spMkLst>
        </pc:spChg>
        <pc:graphicFrameChg chg="add">
          <ac:chgData name="Shivam Dalmia" userId="7999a76dbd0eb8bf" providerId="LiveId" clId="{912EC557-E844-40EA-914E-EF01D8F56534}" dt="2019-01-29T02:02:36.251" v="114" actId="26606"/>
          <ac:graphicFrameMkLst>
            <pc:docMk/>
            <pc:sldMk cId="3718889321" sldId="268"/>
            <ac:graphicFrameMk id="5" creationId="{FACE4296-658F-426A-AE9E-7FA81102B910}"/>
          </ac:graphicFrameMkLst>
        </pc:graphicFrameChg>
        <pc:cxnChg chg="add">
          <ac:chgData name="Shivam Dalmia" userId="7999a76dbd0eb8bf" providerId="LiveId" clId="{912EC557-E844-40EA-914E-EF01D8F56534}" dt="2019-01-29T02:02:36.251" v="114" actId="26606"/>
          <ac:cxnSpMkLst>
            <pc:docMk/>
            <pc:sldMk cId="3718889321" sldId="268"/>
            <ac:cxnSpMk id="12" creationId="{74E776C9-ED67-41B7-B3A3-4DF76EF3ACEE}"/>
          </ac:cxnSpMkLst>
        </pc:cxnChg>
      </pc:sldChg>
      <pc:sldChg chg="modSp">
        <pc:chgData name="Shivam Dalmia" userId="7999a76dbd0eb8bf" providerId="LiveId" clId="{912EC557-E844-40EA-914E-EF01D8F56534}" dt="2019-02-02T21:26:20.111" v="281" actId="403"/>
        <pc:sldMkLst>
          <pc:docMk/>
          <pc:sldMk cId="3162915788" sldId="275"/>
        </pc:sldMkLst>
        <pc:spChg chg="mod">
          <ac:chgData name="Shivam Dalmia" userId="7999a76dbd0eb8bf" providerId="LiveId" clId="{912EC557-E844-40EA-914E-EF01D8F56534}" dt="2019-02-02T21:26:20.111" v="281" actId="403"/>
          <ac:spMkLst>
            <pc:docMk/>
            <pc:sldMk cId="3162915788" sldId="275"/>
            <ac:spMk id="3" creationId="{00000000-0000-0000-0000-000000000000}"/>
          </ac:spMkLst>
        </pc:spChg>
      </pc:sldChg>
      <pc:sldChg chg="modSp">
        <pc:chgData name="Shivam Dalmia" userId="7999a76dbd0eb8bf" providerId="LiveId" clId="{912EC557-E844-40EA-914E-EF01D8F56534}" dt="2019-01-31T20:44:19.623" v="275" actId="14100"/>
        <pc:sldMkLst>
          <pc:docMk/>
          <pc:sldMk cId="328043592" sldId="276"/>
        </pc:sldMkLst>
        <pc:spChg chg="mod">
          <ac:chgData name="Shivam Dalmia" userId="7999a76dbd0eb8bf" providerId="LiveId" clId="{912EC557-E844-40EA-914E-EF01D8F56534}" dt="2019-01-29T01:02:06.184" v="4" actId="27636"/>
          <ac:spMkLst>
            <pc:docMk/>
            <pc:sldMk cId="328043592" sldId="276"/>
            <ac:spMk id="2" creationId="{00000000-0000-0000-0000-000000000000}"/>
          </ac:spMkLst>
        </pc:spChg>
        <pc:spChg chg="mod">
          <ac:chgData name="Shivam Dalmia" userId="7999a76dbd0eb8bf" providerId="LiveId" clId="{912EC557-E844-40EA-914E-EF01D8F56534}" dt="2019-01-31T20:44:19.623" v="275" actId="14100"/>
          <ac:spMkLst>
            <pc:docMk/>
            <pc:sldMk cId="328043592" sldId="276"/>
            <ac:spMk id="3" creationId="{00000000-0000-0000-0000-000000000000}"/>
          </ac:spMkLst>
        </pc:spChg>
      </pc:sldChg>
      <pc:sldChg chg="addSp delSp modSp mod setBg">
        <pc:chgData name="Shivam Dalmia" userId="7999a76dbd0eb8bf" providerId="LiveId" clId="{912EC557-E844-40EA-914E-EF01D8F56534}" dt="2019-01-29T02:03:37.396" v="115" actId="26606"/>
        <pc:sldMkLst>
          <pc:docMk/>
          <pc:sldMk cId="2384124467" sldId="277"/>
        </pc:sldMkLst>
        <pc:spChg chg="mod">
          <ac:chgData name="Shivam Dalmia" userId="7999a76dbd0eb8bf" providerId="LiveId" clId="{912EC557-E844-40EA-914E-EF01D8F56534}" dt="2019-01-29T02:03:37.396" v="115" actId="26606"/>
          <ac:spMkLst>
            <pc:docMk/>
            <pc:sldMk cId="2384124467" sldId="277"/>
            <ac:spMk id="2" creationId="{00000000-0000-0000-0000-000000000000}"/>
          </ac:spMkLst>
        </pc:spChg>
        <pc:spChg chg="del mod">
          <ac:chgData name="Shivam Dalmia" userId="7999a76dbd0eb8bf" providerId="LiveId" clId="{912EC557-E844-40EA-914E-EF01D8F56534}" dt="2019-01-29T02:03:37.396" v="115" actId="26606"/>
          <ac:spMkLst>
            <pc:docMk/>
            <pc:sldMk cId="2384124467" sldId="277"/>
            <ac:spMk id="3" creationId="{00000000-0000-0000-0000-000000000000}"/>
          </ac:spMkLst>
        </pc:spChg>
        <pc:spChg chg="add">
          <ac:chgData name="Shivam Dalmia" userId="7999a76dbd0eb8bf" providerId="LiveId" clId="{912EC557-E844-40EA-914E-EF01D8F56534}" dt="2019-01-29T02:03:37.396" v="115" actId="26606"/>
          <ac:spMkLst>
            <pc:docMk/>
            <pc:sldMk cId="2384124467" sldId="277"/>
            <ac:spMk id="10" creationId="{68575C10-8187-4AC4-AD72-C754EAFD2867}"/>
          </ac:spMkLst>
        </pc:spChg>
        <pc:graphicFrameChg chg="add">
          <ac:chgData name="Shivam Dalmia" userId="7999a76dbd0eb8bf" providerId="LiveId" clId="{912EC557-E844-40EA-914E-EF01D8F56534}" dt="2019-01-29T02:03:37.396" v="115" actId="26606"/>
          <ac:graphicFrameMkLst>
            <pc:docMk/>
            <pc:sldMk cId="2384124467" sldId="277"/>
            <ac:graphicFrameMk id="5" creationId="{37A7EF4C-46D7-4EAB-BFC3-09E3F7375EA3}"/>
          </ac:graphicFrameMkLst>
        </pc:graphicFrameChg>
        <pc:cxnChg chg="add">
          <ac:chgData name="Shivam Dalmia" userId="7999a76dbd0eb8bf" providerId="LiveId" clId="{912EC557-E844-40EA-914E-EF01D8F56534}" dt="2019-01-29T02:03:37.396" v="115" actId="26606"/>
          <ac:cxnSpMkLst>
            <pc:docMk/>
            <pc:sldMk cId="2384124467" sldId="277"/>
            <ac:cxnSpMk id="12" creationId="{74E776C9-ED67-41B7-B3A3-4DF76EF3ACEE}"/>
          </ac:cxnSpMkLst>
        </pc:cxnChg>
      </pc:sldChg>
      <pc:sldChg chg="modSp">
        <pc:chgData name="Shivam Dalmia" userId="7999a76dbd0eb8bf" providerId="LiveId" clId="{912EC557-E844-40EA-914E-EF01D8F56534}" dt="2019-01-29T01:04:28.479" v="38" actId="2711"/>
        <pc:sldMkLst>
          <pc:docMk/>
          <pc:sldMk cId="2324939589" sldId="278"/>
        </pc:sldMkLst>
        <pc:spChg chg="mod">
          <ac:chgData name="Shivam Dalmia" userId="7999a76dbd0eb8bf" providerId="LiveId" clId="{912EC557-E844-40EA-914E-EF01D8F56534}" dt="2019-01-29T01:04:28.479" v="38" actId="2711"/>
          <ac:spMkLst>
            <pc:docMk/>
            <pc:sldMk cId="2324939589" sldId="278"/>
            <ac:spMk id="3" creationId="{00000000-0000-0000-0000-000000000000}"/>
          </ac:spMkLst>
        </pc:spChg>
      </pc:sldChg>
      <pc:sldChg chg="modSp">
        <pc:chgData name="Shivam Dalmia" userId="7999a76dbd0eb8bf" providerId="LiveId" clId="{912EC557-E844-40EA-914E-EF01D8F56534}" dt="2019-01-29T01:02:16.727" v="20" actId="20577"/>
        <pc:sldMkLst>
          <pc:docMk/>
          <pc:sldMk cId="212150717" sldId="279"/>
        </pc:sldMkLst>
        <pc:spChg chg="mod">
          <ac:chgData name="Shivam Dalmia" userId="7999a76dbd0eb8bf" providerId="LiveId" clId="{912EC557-E844-40EA-914E-EF01D8F56534}" dt="2019-01-29T01:02:16.727" v="20" actId="20577"/>
          <ac:spMkLst>
            <pc:docMk/>
            <pc:sldMk cId="212150717" sldId="279"/>
            <ac:spMk id="2" creationId="{00000000-0000-0000-0000-000000000000}"/>
          </ac:spMkLst>
        </pc:spChg>
      </pc:sldChg>
      <pc:sldChg chg="modSp add">
        <pc:chgData name="Shivam Dalmia" userId="7999a76dbd0eb8bf" providerId="LiveId" clId="{912EC557-E844-40EA-914E-EF01D8F56534}" dt="2019-01-29T01:05:56.410" v="52" actId="14100"/>
        <pc:sldMkLst>
          <pc:docMk/>
          <pc:sldMk cId="4233504985" sldId="280"/>
        </pc:sldMkLst>
        <pc:spChg chg="mod">
          <ac:chgData name="Shivam Dalmia" userId="7999a76dbd0eb8bf" providerId="LiveId" clId="{912EC557-E844-40EA-914E-EF01D8F56534}" dt="2019-01-29T01:05:56.410" v="52" actId="14100"/>
          <ac:spMkLst>
            <pc:docMk/>
            <pc:sldMk cId="4233504985" sldId="280"/>
            <ac:spMk id="2" creationId="{74EDEBAE-5B01-4857-91FF-58632CA93B74}"/>
          </ac:spMkLst>
        </pc:spChg>
      </pc:sldChg>
      <pc:sldChg chg="addSp delSp modSp add mod setBg">
        <pc:chgData name="Shivam Dalmia" userId="7999a76dbd0eb8bf" providerId="LiveId" clId="{912EC557-E844-40EA-914E-EF01D8F56534}" dt="2019-01-29T01:18:39.173" v="103" actId="26606"/>
        <pc:sldMkLst>
          <pc:docMk/>
          <pc:sldMk cId="2211647374" sldId="281"/>
        </pc:sldMkLst>
        <pc:spChg chg="del mod">
          <ac:chgData name="Shivam Dalmia" userId="7999a76dbd0eb8bf" providerId="LiveId" clId="{912EC557-E844-40EA-914E-EF01D8F56534}" dt="2019-01-29T01:18:20.423" v="99" actId="478"/>
          <ac:spMkLst>
            <pc:docMk/>
            <pc:sldMk cId="2211647374" sldId="281"/>
            <ac:spMk id="2" creationId="{3E2D1B0B-2542-413C-819D-0AC91D03E2CA}"/>
          </ac:spMkLst>
        </pc:spChg>
        <pc:spChg chg="mod">
          <ac:chgData name="Shivam Dalmia" userId="7999a76dbd0eb8bf" providerId="LiveId" clId="{912EC557-E844-40EA-914E-EF01D8F56534}" dt="2019-01-29T01:18:39.173" v="103" actId="26606"/>
          <ac:spMkLst>
            <pc:docMk/>
            <pc:sldMk cId="2211647374" sldId="281"/>
            <ac:spMk id="3" creationId="{28C9DD9F-B56A-46E0-AEDE-736DEC2F45E0}"/>
          </ac:spMkLst>
        </pc:spChg>
        <pc:spChg chg="add del">
          <ac:chgData name="Shivam Dalmia" userId="7999a76dbd0eb8bf" providerId="LiveId" clId="{912EC557-E844-40EA-914E-EF01D8F56534}" dt="2019-01-29T01:18:30.247" v="101" actId="26606"/>
          <ac:spMkLst>
            <pc:docMk/>
            <pc:sldMk cId="2211647374" sldId="281"/>
            <ac:spMk id="8" creationId="{DA4C77D3-4616-4B00-92C1-40400FAC6146}"/>
          </ac:spMkLst>
        </pc:spChg>
        <pc:spChg chg="add del">
          <ac:chgData name="Shivam Dalmia" userId="7999a76dbd0eb8bf" providerId="LiveId" clId="{912EC557-E844-40EA-914E-EF01D8F56534}" dt="2019-01-29T01:18:30.247" v="101" actId="26606"/>
          <ac:spMkLst>
            <pc:docMk/>
            <pc:sldMk cId="2211647374" sldId="281"/>
            <ac:spMk id="12" creationId="{FC0AA7E8-61ED-46A0-9144-FD54725C7827}"/>
          </ac:spMkLst>
        </pc:spChg>
        <pc:spChg chg="add del">
          <ac:chgData name="Shivam Dalmia" userId="7999a76dbd0eb8bf" providerId="LiveId" clId="{912EC557-E844-40EA-914E-EF01D8F56534}" dt="2019-01-29T01:18:39.173" v="103" actId="26606"/>
          <ac:spMkLst>
            <pc:docMk/>
            <pc:sldMk cId="2211647374" sldId="281"/>
            <ac:spMk id="14" creationId="{C2E5FCF0-567A-448C-A6E3-920BFC702C2F}"/>
          </ac:spMkLst>
        </pc:spChg>
        <pc:spChg chg="add del">
          <ac:chgData name="Shivam Dalmia" userId="7999a76dbd0eb8bf" providerId="LiveId" clId="{912EC557-E844-40EA-914E-EF01D8F56534}" dt="2019-01-29T01:18:39.173" v="103" actId="26606"/>
          <ac:spMkLst>
            <pc:docMk/>
            <pc:sldMk cId="2211647374" sldId="281"/>
            <ac:spMk id="15" creationId="{4281BC32-FF58-4898-A6B5-7B3D059BCEB0}"/>
          </ac:spMkLst>
        </pc:spChg>
        <pc:spChg chg="add del">
          <ac:chgData name="Shivam Dalmia" userId="7999a76dbd0eb8bf" providerId="LiveId" clId="{912EC557-E844-40EA-914E-EF01D8F56534}" dt="2019-01-29T01:18:39.173" v="103" actId="26606"/>
          <ac:spMkLst>
            <pc:docMk/>
            <pc:sldMk cId="2211647374" sldId="281"/>
            <ac:spMk id="16" creationId="{0D614406-135F-4875-9C87-53822CB19ABB}"/>
          </ac:spMkLst>
        </pc:spChg>
        <pc:cxnChg chg="add del">
          <ac:chgData name="Shivam Dalmia" userId="7999a76dbd0eb8bf" providerId="LiveId" clId="{912EC557-E844-40EA-914E-EF01D8F56534}" dt="2019-01-29T01:18:30.247" v="101" actId="26606"/>
          <ac:cxnSpMkLst>
            <pc:docMk/>
            <pc:sldMk cId="2211647374" sldId="281"/>
            <ac:cxnSpMk id="10" creationId="{F2483A0C-6837-46BC-B12C-91F1F8F40C40}"/>
          </ac:cxnSpMkLst>
        </pc:cxnChg>
        <pc:cxnChg chg="add del">
          <ac:chgData name="Shivam Dalmia" userId="7999a76dbd0eb8bf" providerId="LiveId" clId="{912EC557-E844-40EA-914E-EF01D8F56534}" dt="2019-01-29T01:18:39.173" v="103" actId="26606"/>
          <ac:cxnSpMkLst>
            <pc:docMk/>
            <pc:sldMk cId="2211647374" sldId="281"/>
            <ac:cxnSpMk id="17" creationId="{C6C21149-7D17-44C2-AFB6-4D931DC55FB1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29.sv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11" Type="http://schemas.openxmlformats.org/officeDocument/2006/relationships/image" Target="../media/image28.png"/><Relationship Id="rId5" Type="http://schemas.openxmlformats.org/officeDocument/2006/relationships/image" Target="../media/image24.png"/><Relationship Id="rId10" Type="http://schemas.openxmlformats.org/officeDocument/2006/relationships/image" Target="../media/image10.svg"/><Relationship Id="rId4" Type="http://schemas.openxmlformats.org/officeDocument/2006/relationships/image" Target="../media/image23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29.sv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11" Type="http://schemas.openxmlformats.org/officeDocument/2006/relationships/image" Target="../media/image28.png"/><Relationship Id="rId5" Type="http://schemas.openxmlformats.org/officeDocument/2006/relationships/image" Target="../media/image24.png"/><Relationship Id="rId10" Type="http://schemas.openxmlformats.org/officeDocument/2006/relationships/image" Target="../media/image10.svg"/><Relationship Id="rId4" Type="http://schemas.openxmlformats.org/officeDocument/2006/relationships/image" Target="../media/image23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9B2478-9843-408C-A4F7-62A5CBF6075F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6D3607F-248A-4F02-A812-8AADD3EF12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int</a:t>
          </a:r>
          <a:endParaRPr lang="en-US"/>
        </a:p>
      </dgm:t>
    </dgm:pt>
    <dgm:pt modelId="{2D904451-A795-4D14-A386-AAAB530D3856}" type="parTrans" cxnId="{44EE247C-2455-48FA-974A-E335A2EDE4A5}">
      <dgm:prSet/>
      <dgm:spPr/>
      <dgm:t>
        <a:bodyPr/>
        <a:lstStyle/>
        <a:p>
          <a:endParaRPr lang="en-US"/>
        </a:p>
      </dgm:t>
    </dgm:pt>
    <dgm:pt modelId="{D8B7B75B-BE8C-467B-A321-D6AACF43E3A4}" type="sibTrans" cxnId="{44EE247C-2455-48FA-974A-E335A2EDE4A5}">
      <dgm:prSet/>
      <dgm:spPr/>
      <dgm:t>
        <a:bodyPr/>
        <a:lstStyle/>
        <a:p>
          <a:endParaRPr lang="en-US"/>
        </a:p>
      </dgm:t>
    </dgm:pt>
    <dgm:pt modelId="{336C3411-36AA-4ADA-BA2A-042882E244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Holds integer numbers</a:t>
          </a:r>
        </a:p>
      </dgm:t>
    </dgm:pt>
    <dgm:pt modelId="{2670A99B-071F-41C6-9B9D-625E8ADB807B}" type="parTrans" cxnId="{1C8A7527-931B-4FFB-A718-01C14DF92701}">
      <dgm:prSet/>
      <dgm:spPr/>
      <dgm:t>
        <a:bodyPr/>
        <a:lstStyle/>
        <a:p>
          <a:endParaRPr lang="en-US"/>
        </a:p>
      </dgm:t>
    </dgm:pt>
    <dgm:pt modelId="{0F26C356-CA9F-421E-8B99-45E07A9795D2}" type="sibTrans" cxnId="{1C8A7527-931B-4FFB-A718-01C14DF92701}">
      <dgm:prSet/>
      <dgm:spPr/>
      <dgm:t>
        <a:bodyPr/>
        <a:lstStyle/>
        <a:p>
          <a:endParaRPr lang="en-US"/>
        </a:p>
      </dgm:t>
    </dgm:pt>
    <dgm:pt modelId="{0F04AC9E-F877-4261-83A1-8EA1468F3A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Usually 4 bytes</a:t>
          </a:r>
        </a:p>
      </dgm:t>
    </dgm:pt>
    <dgm:pt modelId="{37174FBA-D4CE-4825-B225-50D6C4A5A222}" type="parTrans" cxnId="{EA8522E3-EFDE-4583-BD72-3D889D0E96F6}">
      <dgm:prSet/>
      <dgm:spPr/>
      <dgm:t>
        <a:bodyPr/>
        <a:lstStyle/>
        <a:p>
          <a:endParaRPr lang="en-US"/>
        </a:p>
      </dgm:t>
    </dgm:pt>
    <dgm:pt modelId="{C72F31D4-E24A-499D-AF88-2045F605CDAD}" type="sibTrans" cxnId="{EA8522E3-EFDE-4583-BD72-3D889D0E96F6}">
      <dgm:prSet/>
      <dgm:spPr/>
      <dgm:t>
        <a:bodyPr/>
        <a:lstStyle/>
        <a:p>
          <a:endParaRPr lang="en-US"/>
        </a:p>
      </dgm:t>
    </dgm:pt>
    <dgm:pt modelId="{74B2AEF7-5AC6-4B16-BF41-84517F109D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float</a:t>
          </a:r>
          <a:endParaRPr lang="en-US"/>
        </a:p>
      </dgm:t>
    </dgm:pt>
    <dgm:pt modelId="{C67C6CB5-1603-49AE-AE0F-FD83B0D0D164}" type="parTrans" cxnId="{1C379F48-C12C-4160-86E5-7B092D9C4BF9}">
      <dgm:prSet/>
      <dgm:spPr/>
      <dgm:t>
        <a:bodyPr/>
        <a:lstStyle/>
        <a:p>
          <a:endParaRPr lang="en-US"/>
        </a:p>
      </dgm:t>
    </dgm:pt>
    <dgm:pt modelId="{0C45CD6B-ED6F-4E78-B24C-4B3ACD4E58A9}" type="sibTrans" cxnId="{1C379F48-C12C-4160-86E5-7B092D9C4BF9}">
      <dgm:prSet/>
      <dgm:spPr/>
      <dgm:t>
        <a:bodyPr/>
        <a:lstStyle/>
        <a:p>
          <a:endParaRPr lang="en-US"/>
        </a:p>
      </dgm:t>
    </dgm:pt>
    <dgm:pt modelId="{3005E582-114C-451D-B30C-5AC7100CA9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Holds floating point numbers</a:t>
          </a:r>
        </a:p>
      </dgm:t>
    </dgm:pt>
    <dgm:pt modelId="{82A4617E-D60A-4384-AA02-0A8D7B498DF5}" type="parTrans" cxnId="{A5940C9F-B4DA-451C-A06B-FCD66C7E2669}">
      <dgm:prSet/>
      <dgm:spPr/>
      <dgm:t>
        <a:bodyPr/>
        <a:lstStyle/>
        <a:p>
          <a:endParaRPr lang="en-US"/>
        </a:p>
      </dgm:t>
    </dgm:pt>
    <dgm:pt modelId="{3A40638F-0EBF-4980-9CBE-F97BE039DD83}" type="sibTrans" cxnId="{A5940C9F-B4DA-451C-A06B-FCD66C7E2669}">
      <dgm:prSet/>
      <dgm:spPr/>
      <dgm:t>
        <a:bodyPr/>
        <a:lstStyle/>
        <a:p>
          <a:endParaRPr lang="en-US"/>
        </a:p>
      </dgm:t>
    </dgm:pt>
    <dgm:pt modelId="{075CF816-6E11-4028-98B0-461E9DF5CB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Usually 4 bytes</a:t>
          </a:r>
        </a:p>
      </dgm:t>
    </dgm:pt>
    <dgm:pt modelId="{772CE8DC-6285-41A8-8A76-A7179B393E1F}" type="parTrans" cxnId="{1322EBD0-9E2E-484E-B69F-5BD884FD7D32}">
      <dgm:prSet/>
      <dgm:spPr/>
      <dgm:t>
        <a:bodyPr/>
        <a:lstStyle/>
        <a:p>
          <a:endParaRPr lang="en-US"/>
        </a:p>
      </dgm:t>
    </dgm:pt>
    <dgm:pt modelId="{D6040FA4-DEF1-4641-8473-630416CFE75D}" type="sibTrans" cxnId="{1322EBD0-9E2E-484E-B69F-5BD884FD7D32}">
      <dgm:prSet/>
      <dgm:spPr/>
      <dgm:t>
        <a:bodyPr/>
        <a:lstStyle/>
        <a:p>
          <a:endParaRPr lang="en-US"/>
        </a:p>
      </dgm:t>
    </dgm:pt>
    <dgm:pt modelId="{BC4F4204-309F-40E4-A099-BC06C9B165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double</a:t>
          </a:r>
          <a:endParaRPr lang="en-US"/>
        </a:p>
      </dgm:t>
    </dgm:pt>
    <dgm:pt modelId="{D5867747-C19D-4115-ABBA-1A8B915FF5C4}" type="parTrans" cxnId="{9D67FBD4-B281-44E2-B9CE-3850A812F893}">
      <dgm:prSet/>
      <dgm:spPr/>
      <dgm:t>
        <a:bodyPr/>
        <a:lstStyle/>
        <a:p>
          <a:endParaRPr lang="en-US"/>
        </a:p>
      </dgm:t>
    </dgm:pt>
    <dgm:pt modelId="{45902E09-875C-4B2E-B0EB-B524605F508F}" type="sibTrans" cxnId="{9D67FBD4-B281-44E2-B9CE-3850A812F893}">
      <dgm:prSet/>
      <dgm:spPr/>
      <dgm:t>
        <a:bodyPr/>
        <a:lstStyle/>
        <a:p>
          <a:endParaRPr lang="en-US"/>
        </a:p>
      </dgm:t>
    </dgm:pt>
    <dgm:pt modelId="{D406C937-35F2-4AD0-8A37-FD3DDBFE92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Holds higher-precision floating point numbers</a:t>
          </a:r>
        </a:p>
      </dgm:t>
    </dgm:pt>
    <dgm:pt modelId="{6D74538F-44F3-4732-98A6-8E2D4C9E86B3}" type="parTrans" cxnId="{08FA6B2C-BE72-41F3-9584-E6D5BD3E3573}">
      <dgm:prSet/>
      <dgm:spPr/>
      <dgm:t>
        <a:bodyPr/>
        <a:lstStyle/>
        <a:p>
          <a:endParaRPr lang="en-US"/>
        </a:p>
      </dgm:t>
    </dgm:pt>
    <dgm:pt modelId="{E0E196C2-902F-4222-9077-A69CC0C5B625}" type="sibTrans" cxnId="{08FA6B2C-BE72-41F3-9584-E6D5BD3E3573}">
      <dgm:prSet/>
      <dgm:spPr/>
      <dgm:t>
        <a:bodyPr/>
        <a:lstStyle/>
        <a:p>
          <a:endParaRPr lang="en-US"/>
        </a:p>
      </dgm:t>
    </dgm:pt>
    <dgm:pt modelId="{A5ED89CB-B6A8-4408-9CF7-ED8C4608BD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Usually 8 bytes (double the size of a float)</a:t>
          </a:r>
        </a:p>
      </dgm:t>
    </dgm:pt>
    <dgm:pt modelId="{D009DC50-DC74-4437-9FC4-E7607BFC64C0}" type="parTrans" cxnId="{10BDB9EE-E572-4723-882A-182BEA9B0BBC}">
      <dgm:prSet/>
      <dgm:spPr/>
      <dgm:t>
        <a:bodyPr/>
        <a:lstStyle/>
        <a:p>
          <a:endParaRPr lang="en-US"/>
        </a:p>
      </dgm:t>
    </dgm:pt>
    <dgm:pt modelId="{E21C2B50-4787-4706-BCCB-04DDB77F92EE}" type="sibTrans" cxnId="{10BDB9EE-E572-4723-882A-182BEA9B0BBC}">
      <dgm:prSet/>
      <dgm:spPr/>
      <dgm:t>
        <a:bodyPr/>
        <a:lstStyle/>
        <a:p>
          <a:endParaRPr lang="en-US"/>
        </a:p>
      </dgm:t>
    </dgm:pt>
    <dgm:pt modelId="{08FFA15D-AE8D-4C9B-AA1D-BE0FD0BB4C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char</a:t>
          </a:r>
          <a:endParaRPr lang="en-US"/>
        </a:p>
      </dgm:t>
    </dgm:pt>
    <dgm:pt modelId="{FC26AEB1-5C85-4D78-925A-475A5EA92F0B}" type="parTrans" cxnId="{C7028279-0993-4D69-B206-8E62534BEFD5}">
      <dgm:prSet/>
      <dgm:spPr/>
      <dgm:t>
        <a:bodyPr/>
        <a:lstStyle/>
        <a:p>
          <a:endParaRPr lang="en-US"/>
        </a:p>
      </dgm:t>
    </dgm:pt>
    <dgm:pt modelId="{420A603B-B720-4886-8659-70CC5A2AEB47}" type="sibTrans" cxnId="{C7028279-0993-4D69-B206-8E62534BEFD5}">
      <dgm:prSet/>
      <dgm:spPr/>
      <dgm:t>
        <a:bodyPr/>
        <a:lstStyle/>
        <a:p>
          <a:endParaRPr lang="en-US"/>
        </a:p>
      </dgm:t>
    </dgm:pt>
    <dgm:pt modelId="{5BE61DEC-244E-4DE7-8724-B643CF26ED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Holds a byte of data, characters</a:t>
          </a:r>
        </a:p>
      </dgm:t>
    </dgm:pt>
    <dgm:pt modelId="{DB6B4EBB-F82A-415F-B34B-99715B744E37}" type="parTrans" cxnId="{AB8C3677-2E94-4F91-944D-F86A8A8A1D29}">
      <dgm:prSet/>
      <dgm:spPr/>
      <dgm:t>
        <a:bodyPr/>
        <a:lstStyle/>
        <a:p>
          <a:endParaRPr lang="en-US"/>
        </a:p>
      </dgm:t>
    </dgm:pt>
    <dgm:pt modelId="{0E73EB76-C9D2-4CB7-ACA6-28CE1689962F}" type="sibTrans" cxnId="{AB8C3677-2E94-4F91-944D-F86A8A8A1D29}">
      <dgm:prSet/>
      <dgm:spPr/>
      <dgm:t>
        <a:bodyPr/>
        <a:lstStyle/>
        <a:p>
          <a:endParaRPr lang="en-US"/>
        </a:p>
      </dgm:t>
    </dgm:pt>
    <dgm:pt modelId="{3244E61B-3125-46F2-88F9-4128442D14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void</a:t>
          </a:r>
          <a:endParaRPr lang="en-US"/>
        </a:p>
      </dgm:t>
    </dgm:pt>
    <dgm:pt modelId="{7DAED1B8-0B8A-4FD5-B8B2-DF41BF366157}" type="parTrans" cxnId="{18E84C9A-2D01-4289-8AE0-0E4670453074}">
      <dgm:prSet/>
      <dgm:spPr/>
      <dgm:t>
        <a:bodyPr/>
        <a:lstStyle/>
        <a:p>
          <a:endParaRPr lang="en-US"/>
        </a:p>
      </dgm:t>
    </dgm:pt>
    <dgm:pt modelId="{1E1C7F9F-7DBF-4A7B-899F-48C9A6F25948}" type="sibTrans" cxnId="{18E84C9A-2D01-4289-8AE0-0E4670453074}">
      <dgm:prSet/>
      <dgm:spPr/>
      <dgm:t>
        <a:bodyPr/>
        <a:lstStyle/>
        <a:p>
          <a:endParaRPr lang="en-US"/>
        </a:p>
      </dgm:t>
    </dgm:pt>
    <dgm:pt modelId="{989F4CF6-E64D-4F20-BD86-365EC431B4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Pretty much like C++ basic data types, but NO </a:t>
          </a:r>
          <a:r>
            <a:rPr lang="en-US" b="1"/>
            <a:t>bool </a:t>
          </a:r>
          <a:r>
            <a:rPr lang="en-US"/>
            <a:t>before C99</a:t>
          </a:r>
        </a:p>
      </dgm:t>
    </dgm:pt>
    <dgm:pt modelId="{2B9D7FD3-2157-4649-99A6-DC529C30391E}" type="parTrans" cxnId="{39336EBA-C086-411D-91AE-52BD54DBA57D}">
      <dgm:prSet/>
      <dgm:spPr/>
      <dgm:t>
        <a:bodyPr/>
        <a:lstStyle/>
        <a:p>
          <a:endParaRPr lang="en-US"/>
        </a:p>
      </dgm:t>
    </dgm:pt>
    <dgm:pt modelId="{5B790F64-95AC-440E-A0FA-7F2F7E9BFA89}" type="sibTrans" cxnId="{39336EBA-C086-411D-91AE-52BD54DBA57D}">
      <dgm:prSet/>
      <dgm:spPr/>
      <dgm:t>
        <a:bodyPr/>
        <a:lstStyle/>
        <a:p>
          <a:endParaRPr lang="en-US"/>
        </a:p>
      </dgm:t>
    </dgm:pt>
    <dgm:pt modelId="{322BF1F5-8D07-4C70-9260-CB29922B7FE0}" type="pres">
      <dgm:prSet presAssocID="{CA9B2478-9843-408C-A4F7-62A5CBF6075F}" presName="root" presStyleCnt="0">
        <dgm:presLayoutVars>
          <dgm:dir/>
          <dgm:resizeHandles val="exact"/>
        </dgm:presLayoutVars>
      </dgm:prSet>
      <dgm:spPr/>
    </dgm:pt>
    <dgm:pt modelId="{FB25BE8E-B037-4B30-AF68-94D6D9E8F0C5}" type="pres">
      <dgm:prSet presAssocID="{96D3607F-248A-4F02-A812-8AADD3EF12A8}" presName="compNode" presStyleCnt="0"/>
      <dgm:spPr/>
    </dgm:pt>
    <dgm:pt modelId="{1B162B47-2C3D-43A5-8CAB-D0954234FF46}" type="pres">
      <dgm:prSet presAssocID="{96D3607F-248A-4F02-A812-8AADD3EF12A8}" presName="bgRect" presStyleLbl="bgShp" presStyleIdx="0" presStyleCnt="6"/>
      <dgm:spPr/>
    </dgm:pt>
    <dgm:pt modelId="{F49B8A79-E236-48D4-A9AC-D7953A03B8FD}" type="pres">
      <dgm:prSet presAssocID="{96D3607F-248A-4F02-A812-8AADD3EF12A8}" presName="iconRect" presStyleLbl="node1" presStyleIdx="0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ormation"/>
        </a:ext>
      </dgm:extLst>
    </dgm:pt>
    <dgm:pt modelId="{16C1023E-0464-45B1-8931-06A577D99E27}" type="pres">
      <dgm:prSet presAssocID="{96D3607F-248A-4F02-A812-8AADD3EF12A8}" presName="spaceRect" presStyleCnt="0"/>
      <dgm:spPr/>
    </dgm:pt>
    <dgm:pt modelId="{B1BAF601-29D4-4631-BEA5-032D744C9C08}" type="pres">
      <dgm:prSet presAssocID="{96D3607F-248A-4F02-A812-8AADD3EF12A8}" presName="parTx" presStyleLbl="revTx" presStyleIdx="0" presStyleCnt="10">
        <dgm:presLayoutVars>
          <dgm:chMax val="0"/>
          <dgm:chPref val="0"/>
        </dgm:presLayoutVars>
      </dgm:prSet>
      <dgm:spPr/>
    </dgm:pt>
    <dgm:pt modelId="{B97150DC-865E-4F9F-941B-45AA0FBDD770}" type="pres">
      <dgm:prSet presAssocID="{96D3607F-248A-4F02-A812-8AADD3EF12A8}" presName="desTx" presStyleLbl="revTx" presStyleIdx="1" presStyleCnt="10">
        <dgm:presLayoutVars/>
      </dgm:prSet>
      <dgm:spPr/>
    </dgm:pt>
    <dgm:pt modelId="{E6DF2E45-58CC-4839-8CA5-0F05C4ECBBF6}" type="pres">
      <dgm:prSet presAssocID="{D8B7B75B-BE8C-467B-A321-D6AACF43E3A4}" presName="sibTrans" presStyleCnt="0"/>
      <dgm:spPr/>
    </dgm:pt>
    <dgm:pt modelId="{AE8FCAE5-422A-4DC9-AF7B-F1093FD52C51}" type="pres">
      <dgm:prSet presAssocID="{74B2AEF7-5AC6-4B16-BF41-84517F109D1A}" presName="compNode" presStyleCnt="0"/>
      <dgm:spPr/>
    </dgm:pt>
    <dgm:pt modelId="{5FB4D06D-349B-44DC-ABD4-7CA9027FF5E2}" type="pres">
      <dgm:prSet presAssocID="{74B2AEF7-5AC6-4B16-BF41-84517F109D1A}" presName="bgRect" presStyleLbl="bgShp" presStyleIdx="1" presStyleCnt="6"/>
      <dgm:spPr/>
    </dgm:pt>
    <dgm:pt modelId="{F8998E02-1F9F-408B-AB5C-BF8ED657A9AE}" type="pres">
      <dgm:prSet presAssocID="{74B2AEF7-5AC6-4B16-BF41-84517F109D1A}" presName="iconRect" presStyleLbl="node1" presStyleIdx="1" presStyleCnt="6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 Check"/>
        </a:ext>
      </dgm:extLst>
    </dgm:pt>
    <dgm:pt modelId="{AD153E48-DF22-447B-BDAC-787D913DF6D6}" type="pres">
      <dgm:prSet presAssocID="{74B2AEF7-5AC6-4B16-BF41-84517F109D1A}" presName="spaceRect" presStyleCnt="0"/>
      <dgm:spPr/>
    </dgm:pt>
    <dgm:pt modelId="{60FCA940-E186-4334-9A01-83DC35B5B054}" type="pres">
      <dgm:prSet presAssocID="{74B2AEF7-5AC6-4B16-BF41-84517F109D1A}" presName="parTx" presStyleLbl="revTx" presStyleIdx="2" presStyleCnt="10">
        <dgm:presLayoutVars>
          <dgm:chMax val="0"/>
          <dgm:chPref val="0"/>
        </dgm:presLayoutVars>
      </dgm:prSet>
      <dgm:spPr/>
    </dgm:pt>
    <dgm:pt modelId="{62FAEEE5-5551-4C22-95B8-B18B99032903}" type="pres">
      <dgm:prSet presAssocID="{74B2AEF7-5AC6-4B16-BF41-84517F109D1A}" presName="desTx" presStyleLbl="revTx" presStyleIdx="3" presStyleCnt="10">
        <dgm:presLayoutVars/>
      </dgm:prSet>
      <dgm:spPr/>
    </dgm:pt>
    <dgm:pt modelId="{1099110A-FDB6-4CBF-B256-38B4733715D7}" type="pres">
      <dgm:prSet presAssocID="{0C45CD6B-ED6F-4E78-B24C-4B3ACD4E58A9}" presName="sibTrans" presStyleCnt="0"/>
      <dgm:spPr/>
    </dgm:pt>
    <dgm:pt modelId="{B396366E-7928-4ECD-A2FE-A1C8D004DACD}" type="pres">
      <dgm:prSet presAssocID="{BC4F4204-309F-40E4-A099-BC06C9B16547}" presName="compNode" presStyleCnt="0"/>
      <dgm:spPr/>
    </dgm:pt>
    <dgm:pt modelId="{C9A2887A-E299-42ED-84EF-AF8012F55A4A}" type="pres">
      <dgm:prSet presAssocID="{BC4F4204-309F-40E4-A099-BC06C9B16547}" presName="bgRect" presStyleLbl="bgShp" presStyleIdx="2" presStyleCnt="6"/>
      <dgm:spPr/>
    </dgm:pt>
    <dgm:pt modelId="{5738ACDF-5CED-482A-9DF8-5E5362651E1B}" type="pres">
      <dgm:prSet presAssocID="{BC4F4204-309F-40E4-A099-BC06C9B16547}" presName="iconRect" presStyleLbl="node1" presStyleIdx="2" presStyleCnt="6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9F1A4967-1FBD-427D-9427-26D6FB0C138A}" type="pres">
      <dgm:prSet presAssocID="{BC4F4204-309F-40E4-A099-BC06C9B16547}" presName="spaceRect" presStyleCnt="0"/>
      <dgm:spPr/>
    </dgm:pt>
    <dgm:pt modelId="{7E5237A7-B16E-497B-B748-B1653C23D983}" type="pres">
      <dgm:prSet presAssocID="{BC4F4204-309F-40E4-A099-BC06C9B16547}" presName="parTx" presStyleLbl="revTx" presStyleIdx="4" presStyleCnt="10">
        <dgm:presLayoutVars>
          <dgm:chMax val="0"/>
          <dgm:chPref val="0"/>
        </dgm:presLayoutVars>
      </dgm:prSet>
      <dgm:spPr/>
    </dgm:pt>
    <dgm:pt modelId="{53C41BF5-EBD5-4FA1-BE26-3EC080EE6BCD}" type="pres">
      <dgm:prSet presAssocID="{BC4F4204-309F-40E4-A099-BC06C9B16547}" presName="desTx" presStyleLbl="revTx" presStyleIdx="5" presStyleCnt="10">
        <dgm:presLayoutVars/>
      </dgm:prSet>
      <dgm:spPr/>
    </dgm:pt>
    <dgm:pt modelId="{0A9AA5AA-48E1-4331-9741-FDD67D972470}" type="pres">
      <dgm:prSet presAssocID="{45902E09-875C-4B2E-B0EB-B524605F508F}" presName="sibTrans" presStyleCnt="0"/>
      <dgm:spPr/>
    </dgm:pt>
    <dgm:pt modelId="{AED87CD9-E881-4BC5-B15B-070B32909BF2}" type="pres">
      <dgm:prSet presAssocID="{08FFA15D-AE8D-4C9B-AA1D-BE0FD0BB4C69}" presName="compNode" presStyleCnt="0"/>
      <dgm:spPr/>
    </dgm:pt>
    <dgm:pt modelId="{444568C5-BD4C-4432-8FB0-631211F67F83}" type="pres">
      <dgm:prSet presAssocID="{08FFA15D-AE8D-4C9B-AA1D-BE0FD0BB4C69}" presName="bgRect" presStyleLbl="bgShp" presStyleIdx="3" presStyleCnt="6"/>
      <dgm:spPr/>
    </dgm:pt>
    <dgm:pt modelId="{004F7CB7-9BC7-4AF9-ADD9-10EEC16A58A3}" type="pres">
      <dgm:prSet presAssocID="{08FFA15D-AE8D-4C9B-AA1D-BE0FD0BB4C69}" presName="iconRect" presStyleLbl="node1" presStyleIdx="3" presStyleCnt="6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cnic Table"/>
        </a:ext>
      </dgm:extLst>
    </dgm:pt>
    <dgm:pt modelId="{2061A8FE-A800-4CE8-90EA-8A2BB9761044}" type="pres">
      <dgm:prSet presAssocID="{08FFA15D-AE8D-4C9B-AA1D-BE0FD0BB4C69}" presName="spaceRect" presStyleCnt="0"/>
      <dgm:spPr/>
    </dgm:pt>
    <dgm:pt modelId="{E6E5FADF-98E9-48AE-89ED-C24E2497ED3B}" type="pres">
      <dgm:prSet presAssocID="{08FFA15D-AE8D-4C9B-AA1D-BE0FD0BB4C69}" presName="parTx" presStyleLbl="revTx" presStyleIdx="6" presStyleCnt="10">
        <dgm:presLayoutVars>
          <dgm:chMax val="0"/>
          <dgm:chPref val="0"/>
        </dgm:presLayoutVars>
      </dgm:prSet>
      <dgm:spPr/>
    </dgm:pt>
    <dgm:pt modelId="{8E6F0995-A324-42CE-82BC-F63798C88814}" type="pres">
      <dgm:prSet presAssocID="{08FFA15D-AE8D-4C9B-AA1D-BE0FD0BB4C69}" presName="desTx" presStyleLbl="revTx" presStyleIdx="7" presStyleCnt="10">
        <dgm:presLayoutVars/>
      </dgm:prSet>
      <dgm:spPr/>
    </dgm:pt>
    <dgm:pt modelId="{3C0A4204-B059-44B0-8A2A-69A0736E13FB}" type="pres">
      <dgm:prSet presAssocID="{420A603B-B720-4886-8659-70CC5A2AEB47}" presName="sibTrans" presStyleCnt="0"/>
      <dgm:spPr/>
    </dgm:pt>
    <dgm:pt modelId="{B863F747-37D2-43D2-95A6-1E180B4C1B3B}" type="pres">
      <dgm:prSet presAssocID="{3244E61B-3125-46F2-88F9-4128442D143A}" presName="compNode" presStyleCnt="0"/>
      <dgm:spPr/>
    </dgm:pt>
    <dgm:pt modelId="{71BE3611-7941-45DF-A942-4E03189883B8}" type="pres">
      <dgm:prSet presAssocID="{3244E61B-3125-46F2-88F9-4128442D143A}" presName="bgRect" presStyleLbl="bgShp" presStyleIdx="4" presStyleCnt="6"/>
      <dgm:spPr/>
    </dgm:pt>
    <dgm:pt modelId="{0F27CCCF-7C2D-4819-8470-B27495B5C800}" type="pres">
      <dgm:prSet presAssocID="{3244E61B-3125-46F2-88F9-4128442D143A}" presName="iconRect" presStyleLbl="node1" presStyleIdx="4" presStyleCnt="6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F6399969-49F3-43A1-9A5B-60D4AEAC6721}" type="pres">
      <dgm:prSet presAssocID="{3244E61B-3125-46F2-88F9-4128442D143A}" presName="spaceRect" presStyleCnt="0"/>
      <dgm:spPr/>
    </dgm:pt>
    <dgm:pt modelId="{6C8B626E-8461-40C6-8A41-78ED0A69C875}" type="pres">
      <dgm:prSet presAssocID="{3244E61B-3125-46F2-88F9-4128442D143A}" presName="parTx" presStyleLbl="revTx" presStyleIdx="8" presStyleCnt="10">
        <dgm:presLayoutVars>
          <dgm:chMax val="0"/>
          <dgm:chPref val="0"/>
        </dgm:presLayoutVars>
      </dgm:prSet>
      <dgm:spPr/>
    </dgm:pt>
    <dgm:pt modelId="{A9955494-1AEC-4AEF-A795-697F692E4645}" type="pres">
      <dgm:prSet presAssocID="{1E1C7F9F-7DBF-4A7B-899F-48C9A6F25948}" presName="sibTrans" presStyleCnt="0"/>
      <dgm:spPr/>
    </dgm:pt>
    <dgm:pt modelId="{3E620064-6E05-454B-A59C-873EDAA553B2}" type="pres">
      <dgm:prSet presAssocID="{989F4CF6-E64D-4F20-BD86-365EC431B467}" presName="compNode" presStyleCnt="0"/>
      <dgm:spPr/>
    </dgm:pt>
    <dgm:pt modelId="{59E4BBFB-91A7-4E90-A3AD-CCD4FF6B9346}" type="pres">
      <dgm:prSet presAssocID="{989F4CF6-E64D-4F20-BD86-365EC431B467}" presName="bgRect" presStyleLbl="bgShp" presStyleIdx="5" presStyleCnt="6"/>
      <dgm:spPr/>
    </dgm:pt>
    <dgm:pt modelId="{4C994402-3B9E-4DAD-92B5-E9CED3C8BBD5}" type="pres">
      <dgm:prSet presAssocID="{989F4CF6-E64D-4F20-BD86-365EC431B467}" presName="iconRect" presStyleLbl="node1" presStyleIdx="5" presStyleCnt="6"/>
      <dgm:spPr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bidden"/>
        </a:ext>
      </dgm:extLst>
    </dgm:pt>
    <dgm:pt modelId="{2E17436B-A783-467B-A6E0-8A5FB28C64B8}" type="pres">
      <dgm:prSet presAssocID="{989F4CF6-E64D-4F20-BD86-365EC431B467}" presName="spaceRect" presStyleCnt="0"/>
      <dgm:spPr/>
    </dgm:pt>
    <dgm:pt modelId="{451204B1-8596-4FE2-807F-A43AA6346FCB}" type="pres">
      <dgm:prSet presAssocID="{989F4CF6-E64D-4F20-BD86-365EC431B467}" presName="parTx" presStyleLbl="revTx" presStyleIdx="9" presStyleCnt="10">
        <dgm:presLayoutVars>
          <dgm:chMax val="0"/>
          <dgm:chPref val="0"/>
        </dgm:presLayoutVars>
      </dgm:prSet>
      <dgm:spPr/>
    </dgm:pt>
  </dgm:ptLst>
  <dgm:cxnLst>
    <dgm:cxn modelId="{9E435409-E809-428D-BA89-701409D98C4E}" type="presOf" srcId="{336C3411-36AA-4ADA-BA2A-042882E244FB}" destId="{B97150DC-865E-4F9F-941B-45AA0FBDD770}" srcOrd="0" destOrd="0" presId="urn:microsoft.com/office/officeart/2018/2/layout/IconVerticalSolidList"/>
    <dgm:cxn modelId="{1C8A7527-931B-4FFB-A718-01C14DF92701}" srcId="{96D3607F-248A-4F02-A812-8AADD3EF12A8}" destId="{336C3411-36AA-4ADA-BA2A-042882E244FB}" srcOrd="0" destOrd="0" parTransId="{2670A99B-071F-41C6-9B9D-625E8ADB807B}" sibTransId="{0F26C356-CA9F-421E-8B99-45E07A9795D2}"/>
    <dgm:cxn modelId="{BBF9192B-E8B5-4155-9901-DC9D3CF03F5C}" type="presOf" srcId="{3005E582-114C-451D-B30C-5AC7100CA959}" destId="{62FAEEE5-5551-4C22-95B8-B18B99032903}" srcOrd="0" destOrd="0" presId="urn:microsoft.com/office/officeart/2018/2/layout/IconVerticalSolidList"/>
    <dgm:cxn modelId="{08FA6B2C-BE72-41F3-9584-E6D5BD3E3573}" srcId="{BC4F4204-309F-40E4-A099-BC06C9B16547}" destId="{D406C937-35F2-4AD0-8A37-FD3DDBFE92F2}" srcOrd="0" destOrd="0" parTransId="{6D74538F-44F3-4732-98A6-8E2D4C9E86B3}" sibTransId="{E0E196C2-902F-4222-9077-A69CC0C5B625}"/>
    <dgm:cxn modelId="{E3815539-0AAA-4F14-8B57-6441F77ABEA9}" type="presOf" srcId="{075CF816-6E11-4028-98B0-461E9DF5CB43}" destId="{62FAEEE5-5551-4C22-95B8-B18B99032903}" srcOrd="0" destOrd="1" presId="urn:microsoft.com/office/officeart/2018/2/layout/IconVerticalSolidList"/>
    <dgm:cxn modelId="{8ABC7B61-098C-430C-A558-9B18FC397059}" type="presOf" srcId="{96D3607F-248A-4F02-A812-8AADD3EF12A8}" destId="{B1BAF601-29D4-4631-BEA5-032D744C9C08}" srcOrd="0" destOrd="0" presId="urn:microsoft.com/office/officeart/2018/2/layout/IconVerticalSolidList"/>
    <dgm:cxn modelId="{D027D463-3CA4-4726-B732-8CF406724CCE}" type="presOf" srcId="{BC4F4204-309F-40E4-A099-BC06C9B16547}" destId="{7E5237A7-B16E-497B-B748-B1653C23D983}" srcOrd="0" destOrd="0" presId="urn:microsoft.com/office/officeart/2018/2/layout/IconVerticalSolidList"/>
    <dgm:cxn modelId="{23C1D445-805D-4651-9432-ADC3DC039D73}" type="presOf" srcId="{989F4CF6-E64D-4F20-BD86-365EC431B467}" destId="{451204B1-8596-4FE2-807F-A43AA6346FCB}" srcOrd="0" destOrd="0" presId="urn:microsoft.com/office/officeart/2018/2/layout/IconVerticalSolidList"/>
    <dgm:cxn modelId="{1C379F48-C12C-4160-86E5-7B092D9C4BF9}" srcId="{CA9B2478-9843-408C-A4F7-62A5CBF6075F}" destId="{74B2AEF7-5AC6-4B16-BF41-84517F109D1A}" srcOrd="1" destOrd="0" parTransId="{C67C6CB5-1603-49AE-AE0F-FD83B0D0D164}" sibTransId="{0C45CD6B-ED6F-4E78-B24C-4B3ACD4E58A9}"/>
    <dgm:cxn modelId="{AB8C3677-2E94-4F91-944D-F86A8A8A1D29}" srcId="{08FFA15D-AE8D-4C9B-AA1D-BE0FD0BB4C69}" destId="{5BE61DEC-244E-4DE7-8724-B643CF26ED8A}" srcOrd="0" destOrd="0" parTransId="{DB6B4EBB-F82A-415F-B34B-99715B744E37}" sibTransId="{0E73EB76-C9D2-4CB7-ACA6-28CE1689962F}"/>
    <dgm:cxn modelId="{C7028279-0993-4D69-B206-8E62534BEFD5}" srcId="{CA9B2478-9843-408C-A4F7-62A5CBF6075F}" destId="{08FFA15D-AE8D-4C9B-AA1D-BE0FD0BB4C69}" srcOrd="3" destOrd="0" parTransId="{FC26AEB1-5C85-4D78-925A-475A5EA92F0B}" sibTransId="{420A603B-B720-4886-8659-70CC5A2AEB47}"/>
    <dgm:cxn modelId="{F45EDF7A-B9EF-4EB9-9FBB-76EADC32D4F7}" type="presOf" srcId="{CA9B2478-9843-408C-A4F7-62A5CBF6075F}" destId="{322BF1F5-8D07-4C70-9260-CB29922B7FE0}" srcOrd="0" destOrd="0" presId="urn:microsoft.com/office/officeart/2018/2/layout/IconVerticalSolidList"/>
    <dgm:cxn modelId="{44EE247C-2455-48FA-974A-E335A2EDE4A5}" srcId="{CA9B2478-9843-408C-A4F7-62A5CBF6075F}" destId="{96D3607F-248A-4F02-A812-8AADD3EF12A8}" srcOrd="0" destOrd="0" parTransId="{2D904451-A795-4D14-A386-AAAB530D3856}" sibTransId="{D8B7B75B-BE8C-467B-A321-D6AACF43E3A4}"/>
    <dgm:cxn modelId="{E2760D8C-36E6-4E1B-AE12-567E0771D07F}" type="presOf" srcId="{3244E61B-3125-46F2-88F9-4128442D143A}" destId="{6C8B626E-8461-40C6-8A41-78ED0A69C875}" srcOrd="0" destOrd="0" presId="urn:microsoft.com/office/officeart/2018/2/layout/IconVerticalSolidList"/>
    <dgm:cxn modelId="{B2FC1D98-AF91-4A5B-81CD-AAF3A53ECFAE}" type="presOf" srcId="{0F04AC9E-F877-4261-83A1-8EA1468F3AEA}" destId="{B97150DC-865E-4F9F-941B-45AA0FBDD770}" srcOrd="0" destOrd="1" presId="urn:microsoft.com/office/officeart/2018/2/layout/IconVerticalSolidList"/>
    <dgm:cxn modelId="{18E84C9A-2D01-4289-8AE0-0E4670453074}" srcId="{CA9B2478-9843-408C-A4F7-62A5CBF6075F}" destId="{3244E61B-3125-46F2-88F9-4128442D143A}" srcOrd="4" destOrd="0" parTransId="{7DAED1B8-0B8A-4FD5-B8B2-DF41BF366157}" sibTransId="{1E1C7F9F-7DBF-4A7B-899F-48C9A6F25948}"/>
    <dgm:cxn modelId="{A5940C9F-B4DA-451C-A06B-FCD66C7E2669}" srcId="{74B2AEF7-5AC6-4B16-BF41-84517F109D1A}" destId="{3005E582-114C-451D-B30C-5AC7100CA959}" srcOrd="0" destOrd="0" parTransId="{82A4617E-D60A-4384-AA02-0A8D7B498DF5}" sibTransId="{3A40638F-0EBF-4980-9CBE-F97BE039DD83}"/>
    <dgm:cxn modelId="{5327AAA5-53F3-4A1A-945A-D88DAEB406BE}" type="presOf" srcId="{08FFA15D-AE8D-4C9B-AA1D-BE0FD0BB4C69}" destId="{E6E5FADF-98E9-48AE-89ED-C24E2497ED3B}" srcOrd="0" destOrd="0" presId="urn:microsoft.com/office/officeart/2018/2/layout/IconVerticalSolidList"/>
    <dgm:cxn modelId="{1C062CB3-3614-4912-BD69-8C7AB483D8AB}" type="presOf" srcId="{5BE61DEC-244E-4DE7-8724-B643CF26ED8A}" destId="{8E6F0995-A324-42CE-82BC-F63798C88814}" srcOrd="0" destOrd="0" presId="urn:microsoft.com/office/officeart/2018/2/layout/IconVerticalSolidList"/>
    <dgm:cxn modelId="{39336EBA-C086-411D-91AE-52BD54DBA57D}" srcId="{CA9B2478-9843-408C-A4F7-62A5CBF6075F}" destId="{989F4CF6-E64D-4F20-BD86-365EC431B467}" srcOrd="5" destOrd="0" parTransId="{2B9D7FD3-2157-4649-99A6-DC529C30391E}" sibTransId="{5B790F64-95AC-440E-A0FA-7F2F7E9BFA89}"/>
    <dgm:cxn modelId="{568061CE-DA36-48B0-BB5D-C104EECACACA}" type="presOf" srcId="{A5ED89CB-B6A8-4408-9CF7-ED8C4608BDC2}" destId="{53C41BF5-EBD5-4FA1-BE26-3EC080EE6BCD}" srcOrd="0" destOrd="1" presId="urn:microsoft.com/office/officeart/2018/2/layout/IconVerticalSolidList"/>
    <dgm:cxn modelId="{1322EBD0-9E2E-484E-B69F-5BD884FD7D32}" srcId="{74B2AEF7-5AC6-4B16-BF41-84517F109D1A}" destId="{075CF816-6E11-4028-98B0-461E9DF5CB43}" srcOrd="1" destOrd="0" parTransId="{772CE8DC-6285-41A8-8A76-A7179B393E1F}" sibTransId="{D6040FA4-DEF1-4641-8473-630416CFE75D}"/>
    <dgm:cxn modelId="{9D67FBD4-B281-44E2-B9CE-3850A812F893}" srcId="{CA9B2478-9843-408C-A4F7-62A5CBF6075F}" destId="{BC4F4204-309F-40E4-A099-BC06C9B16547}" srcOrd="2" destOrd="0" parTransId="{D5867747-C19D-4115-ABBA-1A8B915FF5C4}" sibTransId="{45902E09-875C-4B2E-B0EB-B524605F508F}"/>
    <dgm:cxn modelId="{79EF6CD8-587C-4958-AC21-0103BC2E2DF5}" type="presOf" srcId="{D406C937-35F2-4AD0-8A37-FD3DDBFE92F2}" destId="{53C41BF5-EBD5-4FA1-BE26-3EC080EE6BCD}" srcOrd="0" destOrd="0" presId="urn:microsoft.com/office/officeart/2018/2/layout/IconVerticalSolidList"/>
    <dgm:cxn modelId="{EA8522E3-EFDE-4583-BD72-3D889D0E96F6}" srcId="{96D3607F-248A-4F02-A812-8AADD3EF12A8}" destId="{0F04AC9E-F877-4261-83A1-8EA1468F3AEA}" srcOrd="1" destOrd="0" parTransId="{37174FBA-D4CE-4825-B225-50D6C4A5A222}" sibTransId="{C72F31D4-E24A-499D-AF88-2045F605CDAD}"/>
    <dgm:cxn modelId="{4C2D12E9-206F-4E00-8992-774A611B7EF7}" type="presOf" srcId="{74B2AEF7-5AC6-4B16-BF41-84517F109D1A}" destId="{60FCA940-E186-4334-9A01-83DC35B5B054}" srcOrd="0" destOrd="0" presId="urn:microsoft.com/office/officeart/2018/2/layout/IconVerticalSolidList"/>
    <dgm:cxn modelId="{10BDB9EE-E572-4723-882A-182BEA9B0BBC}" srcId="{BC4F4204-309F-40E4-A099-BC06C9B16547}" destId="{A5ED89CB-B6A8-4408-9CF7-ED8C4608BDC2}" srcOrd="1" destOrd="0" parTransId="{D009DC50-DC74-4437-9FC4-E7607BFC64C0}" sibTransId="{E21C2B50-4787-4706-BCCB-04DDB77F92EE}"/>
    <dgm:cxn modelId="{826A19E0-DE10-408C-88A5-04F6161F7008}" type="presParOf" srcId="{322BF1F5-8D07-4C70-9260-CB29922B7FE0}" destId="{FB25BE8E-B037-4B30-AF68-94D6D9E8F0C5}" srcOrd="0" destOrd="0" presId="urn:microsoft.com/office/officeart/2018/2/layout/IconVerticalSolidList"/>
    <dgm:cxn modelId="{A0DE3D79-8130-41E7-A0B8-6FEED04E9988}" type="presParOf" srcId="{FB25BE8E-B037-4B30-AF68-94D6D9E8F0C5}" destId="{1B162B47-2C3D-43A5-8CAB-D0954234FF46}" srcOrd="0" destOrd="0" presId="urn:microsoft.com/office/officeart/2018/2/layout/IconVerticalSolidList"/>
    <dgm:cxn modelId="{3C2CD569-6EBF-4A53-8072-4F1A84D158BB}" type="presParOf" srcId="{FB25BE8E-B037-4B30-AF68-94D6D9E8F0C5}" destId="{F49B8A79-E236-48D4-A9AC-D7953A03B8FD}" srcOrd="1" destOrd="0" presId="urn:microsoft.com/office/officeart/2018/2/layout/IconVerticalSolidList"/>
    <dgm:cxn modelId="{687A6916-137E-47CF-B6DA-CED4E96C59F5}" type="presParOf" srcId="{FB25BE8E-B037-4B30-AF68-94D6D9E8F0C5}" destId="{16C1023E-0464-45B1-8931-06A577D99E27}" srcOrd="2" destOrd="0" presId="urn:microsoft.com/office/officeart/2018/2/layout/IconVerticalSolidList"/>
    <dgm:cxn modelId="{D6BAE6CC-CEB8-44D8-A938-638A067C2936}" type="presParOf" srcId="{FB25BE8E-B037-4B30-AF68-94D6D9E8F0C5}" destId="{B1BAF601-29D4-4631-BEA5-032D744C9C08}" srcOrd="3" destOrd="0" presId="urn:microsoft.com/office/officeart/2018/2/layout/IconVerticalSolidList"/>
    <dgm:cxn modelId="{F6A21A7E-5C4F-4412-B101-03478CABC6C6}" type="presParOf" srcId="{FB25BE8E-B037-4B30-AF68-94D6D9E8F0C5}" destId="{B97150DC-865E-4F9F-941B-45AA0FBDD770}" srcOrd="4" destOrd="0" presId="urn:microsoft.com/office/officeart/2018/2/layout/IconVerticalSolidList"/>
    <dgm:cxn modelId="{DA10A61B-5967-4EAE-833B-047F5CDD50F8}" type="presParOf" srcId="{322BF1F5-8D07-4C70-9260-CB29922B7FE0}" destId="{E6DF2E45-58CC-4839-8CA5-0F05C4ECBBF6}" srcOrd="1" destOrd="0" presId="urn:microsoft.com/office/officeart/2018/2/layout/IconVerticalSolidList"/>
    <dgm:cxn modelId="{3D6897D7-0407-49E1-A563-CE193F02DAE3}" type="presParOf" srcId="{322BF1F5-8D07-4C70-9260-CB29922B7FE0}" destId="{AE8FCAE5-422A-4DC9-AF7B-F1093FD52C51}" srcOrd="2" destOrd="0" presId="urn:microsoft.com/office/officeart/2018/2/layout/IconVerticalSolidList"/>
    <dgm:cxn modelId="{BE36B811-141C-4433-BE4A-4126F132417F}" type="presParOf" srcId="{AE8FCAE5-422A-4DC9-AF7B-F1093FD52C51}" destId="{5FB4D06D-349B-44DC-ABD4-7CA9027FF5E2}" srcOrd="0" destOrd="0" presId="urn:microsoft.com/office/officeart/2018/2/layout/IconVerticalSolidList"/>
    <dgm:cxn modelId="{620E91DE-A781-4B16-AC8C-E27DACE9CC90}" type="presParOf" srcId="{AE8FCAE5-422A-4DC9-AF7B-F1093FD52C51}" destId="{F8998E02-1F9F-408B-AB5C-BF8ED657A9AE}" srcOrd="1" destOrd="0" presId="urn:microsoft.com/office/officeart/2018/2/layout/IconVerticalSolidList"/>
    <dgm:cxn modelId="{2B100B58-E39F-45CE-86DA-58ADFD282C0C}" type="presParOf" srcId="{AE8FCAE5-422A-4DC9-AF7B-F1093FD52C51}" destId="{AD153E48-DF22-447B-BDAC-787D913DF6D6}" srcOrd="2" destOrd="0" presId="urn:microsoft.com/office/officeart/2018/2/layout/IconVerticalSolidList"/>
    <dgm:cxn modelId="{393B2149-CE93-4B68-AFA6-AB2510F6F647}" type="presParOf" srcId="{AE8FCAE5-422A-4DC9-AF7B-F1093FD52C51}" destId="{60FCA940-E186-4334-9A01-83DC35B5B054}" srcOrd="3" destOrd="0" presId="urn:microsoft.com/office/officeart/2018/2/layout/IconVerticalSolidList"/>
    <dgm:cxn modelId="{F8CB4A35-08FC-40B7-B84B-C769B4E4A890}" type="presParOf" srcId="{AE8FCAE5-422A-4DC9-AF7B-F1093FD52C51}" destId="{62FAEEE5-5551-4C22-95B8-B18B99032903}" srcOrd="4" destOrd="0" presId="urn:microsoft.com/office/officeart/2018/2/layout/IconVerticalSolidList"/>
    <dgm:cxn modelId="{466FEEA3-9EF9-4CA4-80A5-EF337AA05655}" type="presParOf" srcId="{322BF1F5-8D07-4C70-9260-CB29922B7FE0}" destId="{1099110A-FDB6-4CBF-B256-38B4733715D7}" srcOrd="3" destOrd="0" presId="urn:microsoft.com/office/officeart/2018/2/layout/IconVerticalSolidList"/>
    <dgm:cxn modelId="{77A98811-86EA-4A76-A41A-86489953D4DB}" type="presParOf" srcId="{322BF1F5-8D07-4C70-9260-CB29922B7FE0}" destId="{B396366E-7928-4ECD-A2FE-A1C8D004DACD}" srcOrd="4" destOrd="0" presId="urn:microsoft.com/office/officeart/2018/2/layout/IconVerticalSolidList"/>
    <dgm:cxn modelId="{CAF6A910-CAD8-45AA-81AF-C97451F7625B}" type="presParOf" srcId="{B396366E-7928-4ECD-A2FE-A1C8D004DACD}" destId="{C9A2887A-E299-42ED-84EF-AF8012F55A4A}" srcOrd="0" destOrd="0" presId="urn:microsoft.com/office/officeart/2018/2/layout/IconVerticalSolidList"/>
    <dgm:cxn modelId="{901F96BD-3A3D-4050-A68E-984DC6DE1CF8}" type="presParOf" srcId="{B396366E-7928-4ECD-A2FE-A1C8D004DACD}" destId="{5738ACDF-5CED-482A-9DF8-5E5362651E1B}" srcOrd="1" destOrd="0" presId="urn:microsoft.com/office/officeart/2018/2/layout/IconVerticalSolidList"/>
    <dgm:cxn modelId="{20078979-7206-4C58-B078-F8EF5D2BB7CF}" type="presParOf" srcId="{B396366E-7928-4ECD-A2FE-A1C8D004DACD}" destId="{9F1A4967-1FBD-427D-9427-26D6FB0C138A}" srcOrd="2" destOrd="0" presId="urn:microsoft.com/office/officeart/2018/2/layout/IconVerticalSolidList"/>
    <dgm:cxn modelId="{66AE0F34-97B0-4256-AC18-8587D7F7CD14}" type="presParOf" srcId="{B396366E-7928-4ECD-A2FE-A1C8D004DACD}" destId="{7E5237A7-B16E-497B-B748-B1653C23D983}" srcOrd="3" destOrd="0" presId="urn:microsoft.com/office/officeart/2018/2/layout/IconVerticalSolidList"/>
    <dgm:cxn modelId="{C35A9190-6EE6-420A-89B9-72CED91AA62A}" type="presParOf" srcId="{B396366E-7928-4ECD-A2FE-A1C8D004DACD}" destId="{53C41BF5-EBD5-4FA1-BE26-3EC080EE6BCD}" srcOrd="4" destOrd="0" presId="urn:microsoft.com/office/officeart/2018/2/layout/IconVerticalSolidList"/>
    <dgm:cxn modelId="{F8970AB3-D1BB-41FC-85D6-B4D23E2E9682}" type="presParOf" srcId="{322BF1F5-8D07-4C70-9260-CB29922B7FE0}" destId="{0A9AA5AA-48E1-4331-9741-FDD67D972470}" srcOrd="5" destOrd="0" presId="urn:microsoft.com/office/officeart/2018/2/layout/IconVerticalSolidList"/>
    <dgm:cxn modelId="{85CD61B7-C755-4B6B-B278-E5E9F1CA1B83}" type="presParOf" srcId="{322BF1F5-8D07-4C70-9260-CB29922B7FE0}" destId="{AED87CD9-E881-4BC5-B15B-070B32909BF2}" srcOrd="6" destOrd="0" presId="urn:microsoft.com/office/officeart/2018/2/layout/IconVerticalSolidList"/>
    <dgm:cxn modelId="{97892154-34E2-46A8-901A-30853BDB34BB}" type="presParOf" srcId="{AED87CD9-E881-4BC5-B15B-070B32909BF2}" destId="{444568C5-BD4C-4432-8FB0-631211F67F83}" srcOrd="0" destOrd="0" presId="urn:microsoft.com/office/officeart/2018/2/layout/IconVerticalSolidList"/>
    <dgm:cxn modelId="{BD781FBA-FA28-4130-B5F3-6A4A48C2717F}" type="presParOf" srcId="{AED87CD9-E881-4BC5-B15B-070B32909BF2}" destId="{004F7CB7-9BC7-4AF9-ADD9-10EEC16A58A3}" srcOrd="1" destOrd="0" presId="urn:microsoft.com/office/officeart/2018/2/layout/IconVerticalSolidList"/>
    <dgm:cxn modelId="{828E39F4-FF6C-4712-9374-B376623CB783}" type="presParOf" srcId="{AED87CD9-E881-4BC5-B15B-070B32909BF2}" destId="{2061A8FE-A800-4CE8-90EA-8A2BB9761044}" srcOrd="2" destOrd="0" presId="urn:microsoft.com/office/officeart/2018/2/layout/IconVerticalSolidList"/>
    <dgm:cxn modelId="{328242AE-36FB-4B2D-976B-9808F7617E4F}" type="presParOf" srcId="{AED87CD9-E881-4BC5-B15B-070B32909BF2}" destId="{E6E5FADF-98E9-48AE-89ED-C24E2497ED3B}" srcOrd="3" destOrd="0" presId="urn:microsoft.com/office/officeart/2018/2/layout/IconVerticalSolidList"/>
    <dgm:cxn modelId="{A288DD1B-A36F-40BE-B9FC-E11BF46EECC7}" type="presParOf" srcId="{AED87CD9-E881-4BC5-B15B-070B32909BF2}" destId="{8E6F0995-A324-42CE-82BC-F63798C88814}" srcOrd="4" destOrd="0" presId="urn:microsoft.com/office/officeart/2018/2/layout/IconVerticalSolidList"/>
    <dgm:cxn modelId="{B2A82FC6-8FB1-4AD1-8929-FFF496483ACA}" type="presParOf" srcId="{322BF1F5-8D07-4C70-9260-CB29922B7FE0}" destId="{3C0A4204-B059-44B0-8A2A-69A0736E13FB}" srcOrd="7" destOrd="0" presId="urn:microsoft.com/office/officeart/2018/2/layout/IconVerticalSolidList"/>
    <dgm:cxn modelId="{361FA820-4859-47D3-B1FC-F959C1506D94}" type="presParOf" srcId="{322BF1F5-8D07-4C70-9260-CB29922B7FE0}" destId="{B863F747-37D2-43D2-95A6-1E180B4C1B3B}" srcOrd="8" destOrd="0" presId="urn:microsoft.com/office/officeart/2018/2/layout/IconVerticalSolidList"/>
    <dgm:cxn modelId="{C6BD3796-992A-4837-AD17-913565F00E9E}" type="presParOf" srcId="{B863F747-37D2-43D2-95A6-1E180B4C1B3B}" destId="{71BE3611-7941-45DF-A942-4E03189883B8}" srcOrd="0" destOrd="0" presId="urn:microsoft.com/office/officeart/2018/2/layout/IconVerticalSolidList"/>
    <dgm:cxn modelId="{BBAA3CF2-276B-4474-9BA7-138A2E2ED8D1}" type="presParOf" srcId="{B863F747-37D2-43D2-95A6-1E180B4C1B3B}" destId="{0F27CCCF-7C2D-4819-8470-B27495B5C800}" srcOrd="1" destOrd="0" presId="urn:microsoft.com/office/officeart/2018/2/layout/IconVerticalSolidList"/>
    <dgm:cxn modelId="{ACC65A88-1D48-44F3-8B0C-1ED3246F5645}" type="presParOf" srcId="{B863F747-37D2-43D2-95A6-1E180B4C1B3B}" destId="{F6399969-49F3-43A1-9A5B-60D4AEAC6721}" srcOrd="2" destOrd="0" presId="urn:microsoft.com/office/officeart/2018/2/layout/IconVerticalSolidList"/>
    <dgm:cxn modelId="{2F7FEBA8-B111-4CCB-8568-32AC0215DA26}" type="presParOf" srcId="{B863F747-37D2-43D2-95A6-1E180B4C1B3B}" destId="{6C8B626E-8461-40C6-8A41-78ED0A69C875}" srcOrd="3" destOrd="0" presId="urn:microsoft.com/office/officeart/2018/2/layout/IconVerticalSolidList"/>
    <dgm:cxn modelId="{88D9B42A-D5C3-4A0A-B751-A892617CB65D}" type="presParOf" srcId="{322BF1F5-8D07-4C70-9260-CB29922B7FE0}" destId="{A9955494-1AEC-4AEF-A795-697F692E4645}" srcOrd="9" destOrd="0" presId="urn:microsoft.com/office/officeart/2018/2/layout/IconVerticalSolidList"/>
    <dgm:cxn modelId="{D89CD90A-B9AC-4F6A-9A54-95332C0C7181}" type="presParOf" srcId="{322BF1F5-8D07-4C70-9260-CB29922B7FE0}" destId="{3E620064-6E05-454B-A59C-873EDAA553B2}" srcOrd="10" destOrd="0" presId="urn:microsoft.com/office/officeart/2018/2/layout/IconVerticalSolidList"/>
    <dgm:cxn modelId="{988C854F-4A13-45CE-B5D2-2D42EA410A8C}" type="presParOf" srcId="{3E620064-6E05-454B-A59C-873EDAA553B2}" destId="{59E4BBFB-91A7-4E90-A3AD-CCD4FF6B9346}" srcOrd="0" destOrd="0" presId="urn:microsoft.com/office/officeart/2018/2/layout/IconVerticalSolidList"/>
    <dgm:cxn modelId="{503B225D-3446-4E9F-AEDD-6072227497D0}" type="presParOf" srcId="{3E620064-6E05-454B-A59C-873EDAA553B2}" destId="{4C994402-3B9E-4DAD-92B5-E9CED3C8BBD5}" srcOrd="1" destOrd="0" presId="urn:microsoft.com/office/officeart/2018/2/layout/IconVerticalSolidList"/>
    <dgm:cxn modelId="{441B17F4-226C-4130-B514-049A0A8E6A2A}" type="presParOf" srcId="{3E620064-6E05-454B-A59C-873EDAA553B2}" destId="{2E17436B-A783-467B-A6E0-8A5FB28C64B8}" srcOrd="2" destOrd="0" presId="urn:microsoft.com/office/officeart/2018/2/layout/IconVerticalSolidList"/>
    <dgm:cxn modelId="{84F4D97A-6306-40B0-B4F6-5F87E2B0D257}" type="presParOf" srcId="{3E620064-6E05-454B-A59C-873EDAA553B2}" destId="{451204B1-8596-4FE2-807F-A43AA6346FC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1017D1-3214-40E9-BD39-0FDF99E94907}" type="doc">
      <dgm:prSet loTypeId="urn:microsoft.com/office/officeart/2005/8/layout/list1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B727C63-450F-4902-AA06-ABDE2EA0D178}">
      <dgm:prSet/>
      <dgm:spPr/>
      <dgm:t>
        <a:bodyPr/>
        <a:lstStyle/>
        <a:p>
          <a:r>
            <a:rPr lang="en-US" b="1" baseline="0"/>
            <a:t>int getchar();</a:t>
          </a:r>
          <a:endParaRPr lang="en-US"/>
        </a:p>
      </dgm:t>
    </dgm:pt>
    <dgm:pt modelId="{67FC62D4-4229-4B8A-896D-87372678818B}" type="parTrans" cxnId="{BFEC64A5-535F-4FDC-AC01-1009CDDB9963}">
      <dgm:prSet/>
      <dgm:spPr/>
      <dgm:t>
        <a:bodyPr/>
        <a:lstStyle/>
        <a:p>
          <a:endParaRPr lang="en-US"/>
        </a:p>
      </dgm:t>
    </dgm:pt>
    <dgm:pt modelId="{54AFC436-288D-4A59-9F6E-442A2187E925}" type="sibTrans" cxnId="{BFEC64A5-535F-4FDC-AC01-1009CDDB9963}">
      <dgm:prSet/>
      <dgm:spPr/>
      <dgm:t>
        <a:bodyPr/>
        <a:lstStyle/>
        <a:p>
          <a:endParaRPr lang="en-US"/>
        </a:p>
      </dgm:t>
    </dgm:pt>
    <dgm:pt modelId="{C8ACB7B7-204E-44A8-9205-EEAE1F3BC722}">
      <dgm:prSet/>
      <dgm:spPr/>
      <dgm:t>
        <a:bodyPr/>
        <a:lstStyle/>
        <a:p>
          <a:r>
            <a:rPr lang="en-US" baseline="0"/>
            <a:t>Returns the next character from stdin</a:t>
          </a:r>
          <a:endParaRPr lang="en-US"/>
        </a:p>
      </dgm:t>
    </dgm:pt>
    <dgm:pt modelId="{4AE5DEBA-251D-40B9-A65C-625E9BA2C4B2}" type="parTrans" cxnId="{429A3E63-000F-4CF1-B1AA-4BB813CAD319}">
      <dgm:prSet/>
      <dgm:spPr/>
      <dgm:t>
        <a:bodyPr/>
        <a:lstStyle/>
        <a:p>
          <a:endParaRPr lang="en-US"/>
        </a:p>
      </dgm:t>
    </dgm:pt>
    <dgm:pt modelId="{572C1B94-4F0F-4244-9AD8-5FB9FCF5BB04}" type="sibTrans" cxnId="{429A3E63-000F-4CF1-B1AA-4BB813CAD319}">
      <dgm:prSet/>
      <dgm:spPr/>
      <dgm:t>
        <a:bodyPr/>
        <a:lstStyle/>
        <a:p>
          <a:endParaRPr lang="en-US"/>
        </a:p>
      </dgm:t>
    </dgm:pt>
    <dgm:pt modelId="{21A51B6F-7E24-4886-B667-51CB4D1A57E5}">
      <dgm:prSet/>
      <dgm:spPr/>
      <dgm:t>
        <a:bodyPr/>
        <a:lstStyle/>
        <a:p>
          <a:r>
            <a:rPr lang="en-US" b="1" baseline="0"/>
            <a:t>int putchar(int character);</a:t>
          </a:r>
          <a:endParaRPr lang="en-US"/>
        </a:p>
      </dgm:t>
    </dgm:pt>
    <dgm:pt modelId="{3DA765CD-80FA-4E86-AC9E-EDCFE2F778C4}" type="parTrans" cxnId="{F3DB9D4A-709B-4C81-AE5A-4C6AE532CF85}">
      <dgm:prSet/>
      <dgm:spPr/>
      <dgm:t>
        <a:bodyPr/>
        <a:lstStyle/>
        <a:p>
          <a:endParaRPr lang="en-US"/>
        </a:p>
      </dgm:t>
    </dgm:pt>
    <dgm:pt modelId="{1A83050B-008B-41CF-A3E0-F97E0BA80C39}" type="sibTrans" cxnId="{F3DB9D4A-709B-4C81-AE5A-4C6AE532CF85}">
      <dgm:prSet/>
      <dgm:spPr/>
      <dgm:t>
        <a:bodyPr/>
        <a:lstStyle/>
        <a:p>
          <a:endParaRPr lang="en-US"/>
        </a:p>
      </dgm:t>
    </dgm:pt>
    <dgm:pt modelId="{D4C71F6C-C3B3-4E02-9F01-7C647F6A7462}">
      <dgm:prSet/>
      <dgm:spPr/>
      <dgm:t>
        <a:bodyPr/>
        <a:lstStyle/>
        <a:p>
          <a:r>
            <a:rPr lang="en-US" baseline="0"/>
            <a:t>Writes a character to the current position in stdout </a:t>
          </a:r>
          <a:endParaRPr lang="en-US"/>
        </a:p>
      </dgm:t>
    </dgm:pt>
    <dgm:pt modelId="{0A069C1C-E9E9-426D-A4A7-C28A32DD6975}" type="parTrans" cxnId="{D652AC84-5FF8-4CCB-827D-EE0D04D6ACE3}">
      <dgm:prSet/>
      <dgm:spPr/>
      <dgm:t>
        <a:bodyPr/>
        <a:lstStyle/>
        <a:p>
          <a:endParaRPr lang="en-US"/>
        </a:p>
      </dgm:t>
    </dgm:pt>
    <dgm:pt modelId="{FD49AAB1-FB4C-419A-A533-55715515F4F0}" type="sibTrans" cxnId="{D652AC84-5FF8-4CCB-827D-EE0D04D6ACE3}">
      <dgm:prSet/>
      <dgm:spPr/>
      <dgm:t>
        <a:bodyPr/>
        <a:lstStyle/>
        <a:p>
          <a:endParaRPr lang="en-US"/>
        </a:p>
      </dgm:t>
    </dgm:pt>
    <dgm:pt modelId="{98607A71-DB67-42C7-8C58-408868287EE1}" type="pres">
      <dgm:prSet presAssocID="{C91017D1-3214-40E9-BD39-0FDF99E94907}" presName="linear" presStyleCnt="0">
        <dgm:presLayoutVars>
          <dgm:dir/>
          <dgm:animLvl val="lvl"/>
          <dgm:resizeHandles val="exact"/>
        </dgm:presLayoutVars>
      </dgm:prSet>
      <dgm:spPr/>
    </dgm:pt>
    <dgm:pt modelId="{11F80BCD-8C3F-4A6A-980B-2A241BC5FA16}" type="pres">
      <dgm:prSet presAssocID="{4B727C63-450F-4902-AA06-ABDE2EA0D178}" presName="parentLin" presStyleCnt="0"/>
      <dgm:spPr/>
    </dgm:pt>
    <dgm:pt modelId="{19850278-5CF6-4063-838F-80C3EA717F48}" type="pres">
      <dgm:prSet presAssocID="{4B727C63-450F-4902-AA06-ABDE2EA0D178}" presName="parentLeftMargin" presStyleLbl="node1" presStyleIdx="0" presStyleCnt="2"/>
      <dgm:spPr/>
    </dgm:pt>
    <dgm:pt modelId="{158FDD6D-2E4B-4C0A-968F-181BFAD39583}" type="pres">
      <dgm:prSet presAssocID="{4B727C63-450F-4902-AA06-ABDE2EA0D17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3700460-0F74-44C7-9682-E88040EC495E}" type="pres">
      <dgm:prSet presAssocID="{4B727C63-450F-4902-AA06-ABDE2EA0D178}" presName="negativeSpace" presStyleCnt="0"/>
      <dgm:spPr/>
    </dgm:pt>
    <dgm:pt modelId="{A969A2C1-B6C5-49CF-A37E-4B9FA70B4748}" type="pres">
      <dgm:prSet presAssocID="{4B727C63-450F-4902-AA06-ABDE2EA0D178}" presName="childText" presStyleLbl="conFgAcc1" presStyleIdx="0" presStyleCnt="2">
        <dgm:presLayoutVars>
          <dgm:bulletEnabled val="1"/>
        </dgm:presLayoutVars>
      </dgm:prSet>
      <dgm:spPr/>
    </dgm:pt>
    <dgm:pt modelId="{1210FA97-FE5E-44A9-BF22-8134D4489653}" type="pres">
      <dgm:prSet presAssocID="{54AFC436-288D-4A59-9F6E-442A2187E925}" presName="spaceBetweenRectangles" presStyleCnt="0"/>
      <dgm:spPr/>
    </dgm:pt>
    <dgm:pt modelId="{BFE0FECA-451D-43A1-983F-5936B1052F41}" type="pres">
      <dgm:prSet presAssocID="{21A51B6F-7E24-4886-B667-51CB4D1A57E5}" presName="parentLin" presStyleCnt="0"/>
      <dgm:spPr/>
    </dgm:pt>
    <dgm:pt modelId="{EA34988D-849B-44BC-82F4-BDA15DC161B7}" type="pres">
      <dgm:prSet presAssocID="{21A51B6F-7E24-4886-B667-51CB4D1A57E5}" presName="parentLeftMargin" presStyleLbl="node1" presStyleIdx="0" presStyleCnt="2"/>
      <dgm:spPr/>
    </dgm:pt>
    <dgm:pt modelId="{DBAD8C00-8125-4939-9329-42EF6F3A44CD}" type="pres">
      <dgm:prSet presAssocID="{21A51B6F-7E24-4886-B667-51CB4D1A57E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350B682-1D47-4EE8-85C8-2A798D040A13}" type="pres">
      <dgm:prSet presAssocID="{21A51B6F-7E24-4886-B667-51CB4D1A57E5}" presName="negativeSpace" presStyleCnt="0"/>
      <dgm:spPr/>
    </dgm:pt>
    <dgm:pt modelId="{F1D3403C-EB0C-4EAF-AB80-511E1B60CD95}" type="pres">
      <dgm:prSet presAssocID="{21A51B6F-7E24-4886-B667-51CB4D1A57E5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3B24A16-37D7-444C-A6C4-7702FFF353A7}" type="presOf" srcId="{21A51B6F-7E24-4886-B667-51CB4D1A57E5}" destId="{DBAD8C00-8125-4939-9329-42EF6F3A44CD}" srcOrd="1" destOrd="0" presId="urn:microsoft.com/office/officeart/2005/8/layout/list1"/>
    <dgm:cxn modelId="{49F3DE32-D115-4C19-BE79-A322FACD122F}" type="presOf" srcId="{4B727C63-450F-4902-AA06-ABDE2EA0D178}" destId="{19850278-5CF6-4063-838F-80C3EA717F48}" srcOrd="0" destOrd="0" presId="urn:microsoft.com/office/officeart/2005/8/layout/list1"/>
    <dgm:cxn modelId="{6A71C133-1402-4BB4-AB3C-787C58057FE4}" type="presOf" srcId="{C8ACB7B7-204E-44A8-9205-EEAE1F3BC722}" destId="{A969A2C1-B6C5-49CF-A37E-4B9FA70B4748}" srcOrd="0" destOrd="0" presId="urn:microsoft.com/office/officeart/2005/8/layout/list1"/>
    <dgm:cxn modelId="{429A3E63-000F-4CF1-B1AA-4BB813CAD319}" srcId="{4B727C63-450F-4902-AA06-ABDE2EA0D178}" destId="{C8ACB7B7-204E-44A8-9205-EEAE1F3BC722}" srcOrd="0" destOrd="0" parTransId="{4AE5DEBA-251D-40B9-A65C-625E9BA2C4B2}" sibTransId="{572C1B94-4F0F-4244-9AD8-5FB9FCF5BB04}"/>
    <dgm:cxn modelId="{F3DB9D4A-709B-4C81-AE5A-4C6AE532CF85}" srcId="{C91017D1-3214-40E9-BD39-0FDF99E94907}" destId="{21A51B6F-7E24-4886-B667-51CB4D1A57E5}" srcOrd="1" destOrd="0" parTransId="{3DA765CD-80FA-4E86-AC9E-EDCFE2F778C4}" sibTransId="{1A83050B-008B-41CF-A3E0-F97E0BA80C39}"/>
    <dgm:cxn modelId="{77739C7A-BBBD-49F2-B2C6-52135D312097}" type="presOf" srcId="{C91017D1-3214-40E9-BD39-0FDF99E94907}" destId="{98607A71-DB67-42C7-8C58-408868287EE1}" srcOrd="0" destOrd="0" presId="urn:microsoft.com/office/officeart/2005/8/layout/list1"/>
    <dgm:cxn modelId="{D652AC84-5FF8-4CCB-827D-EE0D04D6ACE3}" srcId="{21A51B6F-7E24-4886-B667-51CB4D1A57E5}" destId="{D4C71F6C-C3B3-4E02-9F01-7C647F6A7462}" srcOrd="0" destOrd="0" parTransId="{0A069C1C-E9E9-426D-A4A7-C28A32DD6975}" sibTransId="{FD49AAB1-FB4C-419A-A533-55715515F4F0}"/>
    <dgm:cxn modelId="{AD373F9D-23CD-448E-B5C8-CC618087C93F}" type="presOf" srcId="{4B727C63-450F-4902-AA06-ABDE2EA0D178}" destId="{158FDD6D-2E4B-4C0A-968F-181BFAD39583}" srcOrd="1" destOrd="0" presId="urn:microsoft.com/office/officeart/2005/8/layout/list1"/>
    <dgm:cxn modelId="{BFEC64A5-535F-4FDC-AC01-1009CDDB9963}" srcId="{C91017D1-3214-40E9-BD39-0FDF99E94907}" destId="{4B727C63-450F-4902-AA06-ABDE2EA0D178}" srcOrd="0" destOrd="0" parTransId="{67FC62D4-4229-4B8A-896D-87372678818B}" sibTransId="{54AFC436-288D-4A59-9F6E-442A2187E925}"/>
    <dgm:cxn modelId="{0AA8BEAF-0046-4DBE-89A1-5303452FAB15}" type="presOf" srcId="{21A51B6F-7E24-4886-B667-51CB4D1A57E5}" destId="{EA34988D-849B-44BC-82F4-BDA15DC161B7}" srcOrd="0" destOrd="0" presId="urn:microsoft.com/office/officeart/2005/8/layout/list1"/>
    <dgm:cxn modelId="{AA96B9C4-C2A3-48DD-9172-151243E23A41}" type="presOf" srcId="{D4C71F6C-C3B3-4E02-9F01-7C647F6A7462}" destId="{F1D3403C-EB0C-4EAF-AB80-511E1B60CD95}" srcOrd="0" destOrd="0" presId="urn:microsoft.com/office/officeart/2005/8/layout/list1"/>
    <dgm:cxn modelId="{EFC5CA7B-5299-4311-9886-1B457F9E8E2A}" type="presParOf" srcId="{98607A71-DB67-42C7-8C58-408868287EE1}" destId="{11F80BCD-8C3F-4A6A-980B-2A241BC5FA16}" srcOrd="0" destOrd="0" presId="urn:microsoft.com/office/officeart/2005/8/layout/list1"/>
    <dgm:cxn modelId="{466A6780-BEE4-4DF4-B346-2FC83ABCB33F}" type="presParOf" srcId="{11F80BCD-8C3F-4A6A-980B-2A241BC5FA16}" destId="{19850278-5CF6-4063-838F-80C3EA717F48}" srcOrd="0" destOrd="0" presId="urn:microsoft.com/office/officeart/2005/8/layout/list1"/>
    <dgm:cxn modelId="{5C458201-4DD1-476E-9B3C-2763C99F1305}" type="presParOf" srcId="{11F80BCD-8C3F-4A6A-980B-2A241BC5FA16}" destId="{158FDD6D-2E4B-4C0A-968F-181BFAD39583}" srcOrd="1" destOrd="0" presId="urn:microsoft.com/office/officeart/2005/8/layout/list1"/>
    <dgm:cxn modelId="{3D1CD3FB-96B1-4C96-9669-3281DD4B257C}" type="presParOf" srcId="{98607A71-DB67-42C7-8C58-408868287EE1}" destId="{13700460-0F74-44C7-9682-E88040EC495E}" srcOrd="1" destOrd="0" presId="urn:microsoft.com/office/officeart/2005/8/layout/list1"/>
    <dgm:cxn modelId="{C9EC97E5-E56A-47FE-B364-BB881E575E5A}" type="presParOf" srcId="{98607A71-DB67-42C7-8C58-408868287EE1}" destId="{A969A2C1-B6C5-49CF-A37E-4B9FA70B4748}" srcOrd="2" destOrd="0" presId="urn:microsoft.com/office/officeart/2005/8/layout/list1"/>
    <dgm:cxn modelId="{4451266D-6B88-4F40-BD2A-C0DEB7D7133E}" type="presParOf" srcId="{98607A71-DB67-42C7-8C58-408868287EE1}" destId="{1210FA97-FE5E-44A9-BF22-8134D4489653}" srcOrd="3" destOrd="0" presId="urn:microsoft.com/office/officeart/2005/8/layout/list1"/>
    <dgm:cxn modelId="{7B3C4E47-F23A-44AF-856C-2622E2B82A3A}" type="presParOf" srcId="{98607A71-DB67-42C7-8C58-408868287EE1}" destId="{BFE0FECA-451D-43A1-983F-5936B1052F41}" srcOrd="4" destOrd="0" presId="urn:microsoft.com/office/officeart/2005/8/layout/list1"/>
    <dgm:cxn modelId="{16C679DA-08C0-4678-9B3D-3C952FA733A8}" type="presParOf" srcId="{BFE0FECA-451D-43A1-983F-5936B1052F41}" destId="{EA34988D-849B-44BC-82F4-BDA15DC161B7}" srcOrd="0" destOrd="0" presId="urn:microsoft.com/office/officeart/2005/8/layout/list1"/>
    <dgm:cxn modelId="{244643AD-BBCD-45C3-A264-0D034489F628}" type="presParOf" srcId="{BFE0FECA-451D-43A1-983F-5936B1052F41}" destId="{DBAD8C00-8125-4939-9329-42EF6F3A44CD}" srcOrd="1" destOrd="0" presId="urn:microsoft.com/office/officeart/2005/8/layout/list1"/>
    <dgm:cxn modelId="{5FAD0519-79B4-4A3D-90DE-21A03DF780DD}" type="presParOf" srcId="{98607A71-DB67-42C7-8C58-408868287EE1}" destId="{A350B682-1D47-4EE8-85C8-2A798D040A13}" srcOrd="5" destOrd="0" presId="urn:microsoft.com/office/officeart/2005/8/layout/list1"/>
    <dgm:cxn modelId="{290A1F56-3282-4C01-ABCC-E769CA12A980}" type="presParOf" srcId="{98607A71-DB67-42C7-8C58-408868287EE1}" destId="{F1D3403C-EB0C-4EAF-AB80-511E1B60CD9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876F1B-3FAD-4F86-8535-53B72B84093B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FAF1288-CA0D-4BA4-8E02-2DDB263BD541}">
      <dgm:prSet/>
      <dgm:spPr/>
      <dgm:t>
        <a:bodyPr/>
        <a:lstStyle/>
        <a:p>
          <a:r>
            <a:rPr lang="en-US"/>
            <a:t>Start as soon as possible</a:t>
          </a:r>
        </a:p>
      </dgm:t>
    </dgm:pt>
    <dgm:pt modelId="{8A8CD4C8-FDBC-4C8E-9E59-A6557A683889}" type="parTrans" cxnId="{9E131FDA-3E52-4A24-8C9C-D7BFA1EAE666}">
      <dgm:prSet/>
      <dgm:spPr/>
      <dgm:t>
        <a:bodyPr/>
        <a:lstStyle/>
        <a:p>
          <a:endParaRPr lang="en-US"/>
        </a:p>
      </dgm:t>
    </dgm:pt>
    <dgm:pt modelId="{75085B5C-4CCB-4A23-948F-1FAB27DB9ACA}" type="sibTrans" cxnId="{9E131FDA-3E52-4A24-8C9C-D7BFA1EAE666}">
      <dgm:prSet/>
      <dgm:spPr/>
      <dgm:t>
        <a:bodyPr/>
        <a:lstStyle/>
        <a:p>
          <a:endParaRPr lang="en-US"/>
        </a:p>
      </dgm:t>
    </dgm:pt>
    <dgm:pt modelId="{40C88505-971C-43F7-B7AF-0D47D7A7C9B7}">
      <dgm:prSet/>
      <dgm:spPr/>
      <dgm:t>
        <a:bodyPr/>
        <a:lstStyle/>
        <a:p>
          <a:r>
            <a:rPr lang="en-US" dirty="0"/>
            <a:t>Array of pointers to char arrays to store strings (char** </a:t>
          </a:r>
          <a:r>
            <a:rPr lang="en-US" dirty="0" err="1"/>
            <a:t>arr</a:t>
          </a:r>
          <a:r>
            <a:rPr lang="en-US" dirty="0"/>
            <a:t>)</a:t>
          </a:r>
        </a:p>
      </dgm:t>
    </dgm:pt>
    <dgm:pt modelId="{C9EF8B96-78EC-4366-BB02-02E2EA763010}" type="parTrans" cxnId="{0137CC99-DDE1-47D3-A3F6-A4E2F0977A44}">
      <dgm:prSet/>
      <dgm:spPr/>
      <dgm:t>
        <a:bodyPr/>
        <a:lstStyle/>
        <a:p>
          <a:endParaRPr lang="en-US"/>
        </a:p>
      </dgm:t>
    </dgm:pt>
    <dgm:pt modelId="{A5E664B2-9C7D-497B-8ADB-23EECAEFC679}" type="sibTrans" cxnId="{0137CC99-DDE1-47D3-A3F6-A4E2F0977A44}">
      <dgm:prSet/>
      <dgm:spPr/>
      <dgm:t>
        <a:bodyPr/>
        <a:lstStyle/>
        <a:p>
          <a:endParaRPr lang="en-US"/>
        </a:p>
      </dgm:t>
    </dgm:pt>
    <dgm:pt modelId="{D7B57810-8222-4043-9B47-F61716B69715}">
      <dgm:prSet/>
      <dgm:spPr/>
      <dgm:t>
        <a:bodyPr/>
        <a:lstStyle/>
        <a:p>
          <a:r>
            <a:rPr lang="en-US"/>
            <a:t>Use the right cast while passing frobcmp to qsort</a:t>
          </a:r>
        </a:p>
      </dgm:t>
    </dgm:pt>
    <dgm:pt modelId="{D496B451-92C8-4F56-9254-404598CCFEBF}" type="parTrans" cxnId="{7F956B4B-9569-4514-A87F-D911F185B7F0}">
      <dgm:prSet/>
      <dgm:spPr/>
      <dgm:t>
        <a:bodyPr/>
        <a:lstStyle/>
        <a:p>
          <a:endParaRPr lang="en-US"/>
        </a:p>
      </dgm:t>
    </dgm:pt>
    <dgm:pt modelId="{17DC34E4-CCE7-464C-BF68-ACBDDC0CE860}" type="sibTrans" cxnId="{7F956B4B-9569-4514-A87F-D911F185B7F0}">
      <dgm:prSet/>
      <dgm:spPr/>
      <dgm:t>
        <a:bodyPr/>
        <a:lstStyle/>
        <a:p>
          <a:endParaRPr lang="en-US"/>
        </a:p>
      </dgm:t>
    </dgm:pt>
    <dgm:pt modelId="{05964510-42C8-4EC0-85C8-4B97DC43D8C8}">
      <dgm:prSet/>
      <dgm:spPr/>
      <dgm:t>
        <a:bodyPr/>
        <a:lstStyle/>
        <a:p>
          <a:r>
            <a:rPr lang="en-US"/>
            <a:t>cast from void ** to char ** and then dereference because frobcmp takes a char *</a:t>
          </a:r>
        </a:p>
      </dgm:t>
    </dgm:pt>
    <dgm:pt modelId="{7E7EB596-98A0-48FB-9A24-FCE9FBDE7886}" type="parTrans" cxnId="{99E6663A-60C7-4491-8063-64763AF5DFC4}">
      <dgm:prSet/>
      <dgm:spPr/>
      <dgm:t>
        <a:bodyPr/>
        <a:lstStyle/>
        <a:p>
          <a:endParaRPr lang="en-US"/>
        </a:p>
      </dgm:t>
    </dgm:pt>
    <dgm:pt modelId="{BC4D78FB-63BF-4302-81F7-15561A1BCEFA}" type="sibTrans" cxnId="{99E6663A-60C7-4491-8063-64763AF5DFC4}">
      <dgm:prSet/>
      <dgm:spPr/>
      <dgm:t>
        <a:bodyPr/>
        <a:lstStyle/>
        <a:p>
          <a:endParaRPr lang="en-US"/>
        </a:p>
      </dgm:t>
    </dgm:pt>
    <dgm:pt modelId="{15695B51-D7A2-4AFC-8B40-277F942A49D8}">
      <dgm:prSet/>
      <dgm:spPr/>
      <dgm:t>
        <a:bodyPr/>
        <a:lstStyle/>
        <a:p>
          <a:r>
            <a:rPr lang="en-US"/>
            <a:t>Use realloc to reallocate memory for every string and the array of strings itself, dynamically</a:t>
          </a:r>
        </a:p>
      </dgm:t>
    </dgm:pt>
    <dgm:pt modelId="{4009380D-BAB8-4C2C-BDC4-B5B6AFF61100}" type="parTrans" cxnId="{BB3AC36C-C833-4052-B5E5-46EAFAB33E69}">
      <dgm:prSet/>
      <dgm:spPr/>
      <dgm:t>
        <a:bodyPr/>
        <a:lstStyle/>
        <a:p>
          <a:endParaRPr lang="en-US"/>
        </a:p>
      </dgm:t>
    </dgm:pt>
    <dgm:pt modelId="{E4B606EE-C0F6-4218-A606-341F1BC0EA23}" type="sibTrans" cxnId="{BB3AC36C-C833-4052-B5E5-46EAFAB33E69}">
      <dgm:prSet/>
      <dgm:spPr/>
      <dgm:t>
        <a:bodyPr/>
        <a:lstStyle/>
        <a:p>
          <a:endParaRPr lang="en-US"/>
        </a:p>
      </dgm:t>
    </dgm:pt>
    <dgm:pt modelId="{6DDBAB3C-64E7-402C-AE10-6776F37F1FCA}">
      <dgm:prSet/>
      <dgm:spPr/>
      <dgm:t>
        <a:bodyPr/>
        <a:lstStyle/>
        <a:p>
          <a:r>
            <a:rPr lang="en-US"/>
            <a:t>Use </a:t>
          </a:r>
          <a:r>
            <a:rPr lang="en-US" i="1"/>
            <a:t>exit</a:t>
          </a:r>
          <a:r>
            <a:rPr lang="en-US"/>
            <a:t>, not </a:t>
          </a:r>
          <a:r>
            <a:rPr lang="en-US" i="1"/>
            <a:t>return </a:t>
          </a:r>
          <a:r>
            <a:rPr lang="en-US"/>
            <a:t>when exiting with error</a:t>
          </a:r>
        </a:p>
      </dgm:t>
    </dgm:pt>
    <dgm:pt modelId="{3A43E473-0566-4183-9AFF-E5808CE8F25B}" type="parTrans" cxnId="{0CBBB0A7-C30A-4C81-9375-E132A7C1BC24}">
      <dgm:prSet/>
      <dgm:spPr/>
      <dgm:t>
        <a:bodyPr/>
        <a:lstStyle/>
        <a:p>
          <a:endParaRPr lang="en-US"/>
        </a:p>
      </dgm:t>
    </dgm:pt>
    <dgm:pt modelId="{574AEBDE-4A5E-4A79-817B-35AE8CF3C688}" type="sibTrans" cxnId="{0CBBB0A7-C30A-4C81-9375-E132A7C1BC24}">
      <dgm:prSet/>
      <dgm:spPr/>
      <dgm:t>
        <a:bodyPr/>
        <a:lstStyle/>
        <a:p>
          <a:endParaRPr lang="en-US"/>
        </a:p>
      </dgm:t>
    </dgm:pt>
    <dgm:pt modelId="{0E0A5279-7E88-435F-9F26-A9C533AE35E6}">
      <dgm:prSet/>
      <dgm:spPr/>
      <dgm:t>
        <a:bodyPr/>
        <a:lstStyle/>
        <a:p>
          <a:r>
            <a:rPr lang="en-US" i="1" dirty="0" err="1"/>
            <a:t>memfrob</a:t>
          </a:r>
          <a:r>
            <a:rPr lang="en-US" i="1" dirty="0"/>
            <a:t>() function for own test cases</a:t>
          </a:r>
          <a:endParaRPr lang="en-US" dirty="0"/>
        </a:p>
      </dgm:t>
    </dgm:pt>
    <dgm:pt modelId="{B2478F99-E56D-48EE-8734-9CF10334CB57}" type="parTrans" cxnId="{4592D0A2-EAEA-400D-863A-7846D7742A64}">
      <dgm:prSet/>
      <dgm:spPr/>
      <dgm:t>
        <a:bodyPr/>
        <a:lstStyle/>
        <a:p>
          <a:endParaRPr lang="en-US"/>
        </a:p>
      </dgm:t>
    </dgm:pt>
    <dgm:pt modelId="{074CC3D4-8459-4A94-99C3-DAB0FF5A22AA}" type="sibTrans" cxnId="{4592D0A2-EAEA-400D-863A-7846D7742A64}">
      <dgm:prSet/>
      <dgm:spPr/>
      <dgm:t>
        <a:bodyPr/>
        <a:lstStyle/>
        <a:p>
          <a:endParaRPr lang="en-US"/>
        </a:p>
      </dgm:t>
    </dgm:pt>
    <dgm:pt modelId="{D5FCA622-B213-45F6-881A-3EF9A2997430}" type="pres">
      <dgm:prSet presAssocID="{01876F1B-3FAD-4F86-8535-53B72B84093B}" presName="root" presStyleCnt="0">
        <dgm:presLayoutVars>
          <dgm:dir/>
          <dgm:resizeHandles val="exact"/>
        </dgm:presLayoutVars>
      </dgm:prSet>
      <dgm:spPr/>
    </dgm:pt>
    <dgm:pt modelId="{6C7095AB-8D44-401C-8011-3BD487499CE1}" type="pres">
      <dgm:prSet presAssocID="{4FAF1288-CA0D-4BA4-8E02-2DDB263BD541}" presName="compNode" presStyleCnt="0"/>
      <dgm:spPr/>
    </dgm:pt>
    <dgm:pt modelId="{C8778834-51D4-4FF1-BCC0-D24350BDEFA4}" type="pres">
      <dgm:prSet presAssocID="{4FAF1288-CA0D-4BA4-8E02-2DDB263BD541}" presName="bgRect" presStyleLbl="bgShp" presStyleIdx="0" presStyleCnt="6"/>
      <dgm:spPr/>
    </dgm:pt>
    <dgm:pt modelId="{A7D14D58-8A0E-49F2-8997-6776A0FBA11E}" type="pres">
      <dgm:prSet presAssocID="{4FAF1288-CA0D-4BA4-8E02-2DDB263BD541}" presName="iconRect" presStyleLbl="node1" presStyleIdx="0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: Slight curve"/>
        </a:ext>
      </dgm:extLst>
    </dgm:pt>
    <dgm:pt modelId="{9BF5E01D-541B-41B5-ADC8-022989AA3E16}" type="pres">
      <dgm:prSet presAssocID="{4FAF1288-CA0D-4BA4-8E02-2DDB263BD541}" presName="spaceRect" presStyleCnt="0"/>
      <dgm:spPr/>
    </dgm:pt>
    <dgm:pt modelId="{1FC69108-D8A5-4FA4-B12D-42625BE59664}" type="pres">
      <dgm:prSet presAssocID="{4FAF1288-CA0D-4BA4-8E02-2DDB263BD541}" presName="parTx" presStyleLbl="revTx" presStyleIdx="0" presStyleCnt="7">
        <dgm:presLayoutVars>
          <dgm:chMax val="0"/>
          <dgm:chPref val="0"/>
        </dgm:presLayoutVars>
      </dgm:prSet>
      <dgm:spPr/>
    </dgm:pt>
    <dgm:pt modelId="{6A32EDCB-A202-4C2B-A489-668E72A9B922}" type="pres">
      <dgm:prSet presAssocID="{75085B5C-4CCB-4A23-948F-1FAB27DB9ACA}" presName="sibTrans" presStyleCnt="0"/>
      <dgm:spPr/>
    </dgm:pt>
    <dgm:pt modelId="{473C717D-7489-4778-867F-AD8B7599039E}" type="pres">
      <dgm:prSet presAssocID="{40C88505-971C-43F7-B7AF-0D47D7A7C9B7}" presName="compNode" presStyleCnt="0"/>
      <dgm:spPr/>
    </dgm:pt>
    <dgm:pt modelId="{C301641F-AEDA-4509-B55D-346026E0DB8D}" type="pres">
      <dgm:prSet presAssocID="{40C88505-971C-43F7-B7AF-0D47D7A7C9B7}" presName="bgRect" presStyleLbl="bgShp" presStyleIdx="1" presStyleCnt="6"/>
      <dgm:spPr/>
    </dgm:pt>
    <dgm:pt modelId="{103C9E98-F356-49D0-A790-FFC6C2CC8E97}" type="pres">
      <dgm:prSet presAssocID="{40C88505-971C-43F7-B7AF-0D47D7A7C9B7}" presName="iconRect" presStyleLbl="node1" presStyleIdx="1" presStyleCnt="6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562F4545-AFB4-4962-8D2D-95503353576C}" type="pres">
      <dgm:prSet presAssocID="{40C88505-971C-43F7-B7AF-0D47D7A7C9B7}" presName="spaceRect" presStyleCnt="0"/>
      <dgm:spPr/>
    </dgm:pt>
    <dgm:pt modelId="{9E64D801-BF7B-406D-95E6-1284DA5DBC62}" type="pres">
      <dgm:prSet presAssocID="{40C88505-971C-43F7-B7AF-0D47D7A7C9B7}" presName="parTx" presStyleLbl="revTx" presStyleIdx="1" presStyleCnt="7">
        <dgm:presLayoutVars>
          <dgm:chMax val="0"/>
          <dgm:chPref val="0"/>
        </dgm:presLayoutVars>
      </dgm:prSet>
      <dgm:spPr/>
    </dgm:pt>
    <dgm:pt modelId="{6B0EE4D2-25EA-41B9-B4D5-F85C50DFF737}" type="pres">
      <dgm:prSet presAssocID="{A5E664B2-9C7D-497B-8ADB-23EECAEFC679}" presName="sibTrans" presStyleCnt="0"/>
      <dgm:spPr/>
    </dgm:pt>
    <dgm:pt modelId="{509CD73D-D262-4F82-9484-935F4C6135BE}" type="pres">
      <dgm:prSet presAssocID="{D7B57810-8222-4043-9B47-F61716B69715}" presName="compNode" presStyleCnt="0"/>
      <dgm:spPr/>
    </dgm:pt>
    <dgm:pt modelId="{E38CA29C-851C-410B-8E53-02BF90847C1F}" type="pres">
      <dgm:prSet presAssocID="{D7B57810-8222-4043-9B47-F61716B69715}" presName="bgRect" presStyleLbl="bgShp" presStyleIdx="2" presStyleCnt="6"/>
      <dgm:spPr/>
    </dgm:pt>
    <dgm:pt modelId="{39F998D1-DA17-4757-9741-809EB4E0D35C}" type="pres">
      <dgm:prSet presAssocID="{D7B57810-8222-4043-9B47-F61716B69715}" presName="iconRect" presStyleLbl="node1" presStyleIdx="2" presStyleCnt="6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8BA6FBA1-D017-444A-8D94-AFE9B0A29E10}" type="pres">
      <dgm:prSet presAssocID="{D7B57810-8222-4043-9B47-F61716B69715}" presName="spaceRect" presStyleCnt="0"/>
      <dgm:spPr/>
    </dgm:pt>
    <dgm:pt modelId="{56B458DC-6346-4E00-A1ED-3E57654BE04B}" type="pres">
      <dgm:prSet presAssocID="{D7B57810-8222-4043-9B47-F61716B69715}" presName="parTx" presStyleLbl="revTx" presStyleIdx="2" presStyleCnt="7">
        <dgm:presLayoutVars>
          <dgm:chMax val="0"/>
          <dgm:chPref val="0"/>
        </dgm:presLayoutVars>
      </dgm:prSet>
      <dgm:spPr/>
    </dgm:pt>
    <dgm:pt modelId="{CA25521A-536C-4901-A08A-3F6464102170}" type="pres">
      <dgm:prSet presAssocID="{D7B57810-8222-4043-9B47-F61716B69715}" presName="desTx" presStyleLbl="revTx" presStyleIdx="3" presStyleCnt="7">
        <dgm:presLayoutVars/>
      </dgm:prSet>
      <dgm:spPr/>
    </dgm:pt>
    <dgm:pt modelId="{5DB29D01-246F-42A6-A5CE-67D6DE45B75B}" type="pres">
      <dgm:prSet presAssocID="{17DC34E4-CCE7-464C-BF68-ACBDDC0CE860}" presName="sibTrans" presStyleCnt="0"/>
      <dgm:spPr/>
    </dgm:pt>
    <dgm:pt modelId="{BC630F01-D070-46F9-AF30-5F13F0D7E7F9}" type="pres">
      <dgm:prSet presAssocID="{15695B51-D7A2-4AFC-8B40-277F942A49D8}" presName="compNode" presStyleCnt="0"/>
      <dgm:spPr/>
    </dgm:pt>
    <dgm:pt modelId="{16D4C862-1B67-4C45-A574-144BA8E90A7F}" type="pres">
      <dgm:prSet presAssocID="{15695B51-D7A2-4AFC-8B40-277F942A49D8}" presName="bgRect" presStyleLbl="bgShp" presStyleIdx="3" presStyleCnt="6"/>
      <dgm:spPr/>
    </dgm:pt>
    <dgm:pt modelId="{984D87F9-F52E-4C01-8AAC-D8DE8955AB6D}" type="pres">
      <dgm:prSet presAssocID="{15695B51-D7A2-4AFC-8B40-277F942A49D8}" presName="iconRect" presStyleLbl="node1" presStyleIdx="3" presStyleCnt="6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8887D21-29D8-4B03-8DD2-635D00B0ADCC}" type="pres">
      <dgm:prSet presAssocID="{15695B51-D7A2-4AFC-8B40-277F942A49D8}" presName="spaceRect" presStyleCnt="0"/>
      <dgm:spPr/>
    </dgm:pt>
    <dgm:pt modelId="{E553F1D8-753B-4CEA-AD22-901A1F6249E4}" type="pres">
      <dgm:prSet presAssocID="{15695B51-D7A2-4AFC-8B40-277F942A49D8}" presName="parTx" presStyleLbl="revTx" presStyleIdx="4" presStyleCnt="7">
        <dgm:presLayoutVars>
          <dgm:chMax val="0"/>
          <dgm:chPref val="0"/>
        </dgm:presLayoutVars>
      </dgm:prSet>
      <dgm:spPr/>
    </dgm:pt>
    <dgm:pt modelId="{36EF27C7-8A6D-42F1-9DC1-1821D1D29E13}" type="pres">
      <dgm:prSet presAssocID="{E4B606EE-C0F6-4218-A606-341F1BC0EA23}" presName="sibTrans" presStyleCnt="0"/>
      <dgm:spPr/>
    </dgm:pt>
    <dgm:pt modelId="{A113DA90-7971-4435-A72B-B2857DBB399D}" type="pres">
      <dgm:prSet presAssocID="{6DDBAB3C-64E7-402C-AE10-6776F37F1FCA}" presName="compNode" presStyleCnt="0"/>
      <dgm:spPr/>
    </dgm:pt>
    <dgm:pt modelId="{7B92653B-7E87-4C9E-AB6E-B928391F5193}" type="pres">
      <dgm:prSet presAssocID="{6DDBAB3C-64E7-402C-AE10-6776F37F1FCA}" presName="bgRect" presStyleLbl="bgShp" presStyleIdx="4" presStyleCnt="6"/>
      <dgm:spPr/>
    </dgm:pt>
    <dgm:pt modelId="{D3291EA0-DFCA-48F3-AEB1-564CA0CC5F07}" type="pres">
      <dgm:prSet presAssocID="{6DDBAB3C-64E7-402C-AE10-6776F37F1FCA}" presName="iconRect" presStyleLbl="node1" presStyleIdx="4" presStyleCnt="6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0B864740-0604-43A1-9CE8-F0C21C0C7235}" type="pres">
      <dgm:prSet presAssocID="{6DDBAB3C-64E7-402C-AE10-6776F37F1FCA}" presName="spaceRect" presStyleCnt="0"/>
      <dgm:spPr/>
    </dgm:pt>
    <dgm:pt modelId="{CB6C930D-BE8B-4D0E-BAB3-1D077184F7C7}" type="pres">
      <dgm:prSet presAssocID="{6DDBAB3C-64E7-402C-AE10-6776F37F1FCA}" presName="parTx" presStyleLbl="revTx" presStyleIdx="5" presStyleCnt="7">
        <dgm:presLayoutVars>
          <dgm:chMax val="0"/>
          <dgm:chPref val="0"/>
        </dgm:presLayoutVars>
      </dgm:prSet>
      <dgm:spPr/>
    </dgm:pt>
    <dgm:pt modelId="{EFFD6A29-1227-4A86-ACC4-29306844DC33}" type="pres">
      <dgm:prSet presAssocID="{574AEBDE-4A5E-4A79-817B-35AE8CF3C688}" presName="sibTrans" presStyleCnt="0"/>
      <dgm:spPr/>
    </dgm:pt>
    <dgm:pt modelId="{78CFA2D4-47CF-49CF-9FAB-A725B2FD3138}" type="pres">
      <dgm:prSet presAssocID="{0E0A5279-7E88-435F-9F26-A9C533AE35E6}" presName="compNode" presStyleCnt="0"/>
      <dgm:spPr/>
    </dgm:pt>
    <dgm:pt modelId="{5985E0FE-8234-4D0B-B37D-85143EFA98F8}" type="pres">
      <dgm:prSet presAssocID="{0E0A5279-7E88-435F-9F26-A9C533AE35E6}" presName="bgRect" presStyleLbl="bgShp" presStyleIdx="5" presStyleCnt="6"/>
      <dgm:spPr/>
    </dgm:pt>
    <dgm:pt modelId="{64307B61-3718-41A5-846D-B00F3141CD83}" type="pres">
      <dgm:prSet presAssocID="{0E0A5279-7E88-435F-9F26-A9C533AE35E6}" presName="iconRect" presStyleLbl="node1" presStyleIdx="5" presStyleCnt="6"/>
      <dgm:spPr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65B34B7D-8477-4111-95F5-3DDAE275A687}" type="pres">
      <dgm:prSet presAssocID="{0E0A5279-7E88-435F-9F26-A9C533AE35E6}" presName="spaceRect" presStyleCnt="0"/>
      <dgm:spPr/>
    </dgm:pt>
    <dgm:pt modelId="{12865352-F6C7-46ED-92C1-A577E0873160}" type="pres">
      <dgm:prSet presAssocID="{0E0A5279-7E88-435F-9F26-A9C533AE35E6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50D28511-6D1D-483B-B267-11B847EFA976}" type="presOf" srcId="{4FAF1288-CA0D-4BA4-8E02-2DDB263BD541}" destId="{1FC69108-D8A5-4FA4-B12D-42625BE59664}" srcOrd="0" destOrd="0" presId="urn:microsoft.com/office/officeart/2018/2/layout/IconVerticalSolidList"/>
    <dgm:cxn modelId="{330F3E32-867E-4AD5-8E5B-987A8A33C975}" type="presOf" srcId="{15695B51-D7A2-4AFC-8B40-277F942A49D8}" destId="{E553F1D8-753B-4CEA-AD22-901A1F6249E4}" srcOrd="0" destOrd="0" presId="urn:microsoft.com/office/officeart/2018/2/layout/IconVerticalSolidList"/>
    <dgm:cxn modelId="{99E6663A-60C7-4491-8063-64763AF5DFC4}" srcId="{D7B57810-8222-4043-9B47-F61716B69715}" destId="{05964510-42C8-4EC0-85C8-4B97DC43D8C8}" srcOrd="0" destOrd="0" parTransId="{7E7EB596-98A0-48FB-9A24-FCE9FBDE7886}" sibTransId="{BC4D78FB-63BF-4302-81F7-15561A1BCEFA}"/>
    <dgm:cxn modelId="{B4628D44-68B1-4823-8952-CF89CC9B8E71}" type="presOf" srcId="{6DDBAB3C-64E7-402C-AE10-6776F37F1FCA}" destId="{CB6C930D-BE8B-4D0E-BAB3-1D077184F7C7}" srcOrd="0" destOrd="0" presId="urn:microsoft.com/office/officeart/2018/2/layout/IconVerticalSolidList"/>
    <dgm:cxn modelId="{7F956B4B-9569-4514-A87F-D911F185B7F0}" srcId="{01876F1B-3FAD-4F86-8535-53B72B84093B}" destId="{D7B57810-8222-4043-9B47-F61716B69715}" srcOrd="2" destOrd="0" parTransId="{D496B451-92C8-4F56-9254-404598CCFEBF}" sibTransId="{17DC34E4-CCE7-464C-BF68-ACBDDC0CE860}"/>
    <dgm:cxn modelId="{BB3AC36C-C833-4052-B5E5-46EAFAB33E69}" srcId="{01876F1B-3FAD-4F86-8535-53B72B84093B}" destId="{15695B51-D7A2-4AFC-8B40-277F942A49D8}" srcOrd="3" destOrd="0" parTransId="{4009380D-BAB8-4C2C-BDC4-B5B6AFF61100}" sibTransId="{E4B606EE-C0F6-4218-A606-341F1BC0EA23}"/>
    <dgm:cxn modelId="{BE8DB775-3530-4B6C-9744-BEC60B994DEE}" type="presOf" srcId="{01876F1B-3FAD-4F86-8535-53B72B84093B}" destId="{D5FCA622-B213-45F6-881A-3EF9A2997430}" srcOrd="0" destOrd="0" presId="urn:microsoft.com/office/officeart/2018/2/layout/IconVerticalSolidList"/>
    <dgm:cxn modelId="{984D4F78-A9B1-4798-B8B2-0AB6DE2422CC}" type="presOf" srcId="{40C88505-971C-43F7-B7AF-0D47D7A7C9B7}" destId="{9E64D801-BF7B-406D-95E6-1284DA5DBC62}" srcOrd="0" destOrd="0" presId="urn:microsoft.com/office/officeart/2018/2/layout/IconVerticalSolidList"/>
    <dgm:cxn modelId="{AF712790-4202-4683-9D19-73C1AFED7A3E}" type="presOf" srcId="{0E0A5279-7E88-435F-9F26-A9C533AE35E6}" destId="{12865352-F6C7-46ED-92C1-A577E0873160}" srcOrd="0" destOrd="0" presId="urn:microsoft.com/office/officeart/2018/2/layout/IconVerticalSolidList"/>
    <dgm:cxn modelId="{0137CC99-DDE1-47D3-A3F6-A4E2F0977A44}" srcId="{01876F1B-3FAD-4F86-8535-53B72B84093B}" destId="{40C88505-971C-43F7-B7AF-0D47D7A7C9B7}" srcOrd="1" destOrd="0" parTransId="{C9EF8B96-78EC-4366-BB02-02E2EA763010}" sibTransId="{A5E664B2-9C7D-497B-8ADB-23EECAEFC679}"/>
    <dgm:cxn modelId="{4592D0A2-EAEA-400D-863A-7846D7742A64}" srcId="{01876F1B-3FAD-4F86-8535-53B72B84093B}" destId="{0E0A5279-7E88-435F-9F26-A9C533AE35E6}" srcOrd="5" destOrd="0" parTransId="{B2478F99-E56D-48EE-8734-9CF10334CB57}" sibTransId="{074CC3D4-8459-4A94-99C3-DAB0FF5A22AA}"/>
    <dgm:cxn modelId="{0CBBB0A7-C30A-4C81-9375-E132A7C1BC24}" srcId="{01876F1B-3FAD-4F86-8535-53B72B84093B}" destId="{6DDBAB3C-64E7-402C-AE10-6776F37F1FCA}" srcOrd="4" destOrd="0" parTransId="{3A43E473-0566-4183-9AFF-E5808CE8F25B}" sibTransId="{574AEBDE-4A5E-4A79-817B-35AE8CF3C688}"/>
    <dgm:cxn modelId="{2D61F1CA-4A20-4EA8-B59E-42411618C0A9}" type="presOf" srcId="{05964510-42C8-4EC0-85C8-4B97DC43D8C8}" destId="{CA25521A-536C-4901-A08A-3F6464102170}" srcOrd="0" destOrd="0" presId="urn:microsoft.com/office/officeart/2018/2/layout/IconVerticalSolidList"/>
    <dgm:cxn modelId="{9A8D28CE-89D7-4F88-BE81-AE82F2144573}" type="presOf" srcId="{D7B57810-8222-4043-9B47-F61716B69715}" destId="{56B458DC-6346-4E00-A1ED-3E57654BE04B}" srcOrd="0" destOrd="0" presId="urn:microsoft.com/office/officeart/2018/2/layout/IconVerticalSolidList"/>
    <dgm:cxn modelId="{9E131FDA-3E52-4A24-8C9C-D7BFA1EAE666}" srcId="{01876F1B-3FAD-4F86-8535-53B72B84093B}" destId="{4FAF1288-CA0D-4BA4-8E02-2DDB263BD541}" srcOrd="0" destOrd="0" parTransId="{8A8CD4C8-FDBC-4C8E-9E59-A6557A683889}" sibTransId="{75085B5C-4CCB-4A23-948F-1FAB27DB9ACA}"/>
    <dgm:cxn modelId="{F9D59932-2FAE-4EB8-8232-56AC1442B549}" type="presParOf" srcId="{D5FCA622-B213-45F6-881A-3EF9A2997430}" destId="{6C7095AB-8D44-401C-8011-3BD487499CE1}" srcOrd="0" destOrd="0" presId="urn:microsoft.com/office/officeart/2018/2/layout/IconVerticalSolidList"/>
    <dgm:cxn modelId="{648CA683-BFE1-4CBB-88F2-0723B64821AA}" type="presParOf" srcId="{6C7095AB-8D44-401C-8011-3BD487499CE1}" destId="{C8778834-51D4-4FF1-BCC0-D24350BDEFA4}" srcOrd="0" destOrd="0" presId="urn:microsoft.com/office/officeart/2018/2/layout/IconVerticalSolidList"/>
    <dgm:cxn modelId="{0CFC4436-9BBE-4DE6-8F4C-06ED7BC909F8}" type="presParOf" srcId="{6C7095AB-8D44-401C-8011-3BD487499CE1}" destId="{A7D14D58-8A0E-49F2-8997-6776A0FBA11E}" srcOrd="1" destOrd="0" presId="urn:microsoft.com/office/officeart/2018/2/layout/IconVerticalSolidList"/>
    <dgm:cxn modelId="{D48262E8-E38D-41C5-839A-06F9DC5727E4}" type="presParOf" srcId="{6C7095AB-8D44-401C-8011-3BD487499CE1}" destId="{9BF5E01D-541B-41B5-ADC8-022989AA3E16}" srcOrd="2" destOrd="0" presId="urn:microsoft.com/office/officeart/2018/2/layout/IconVerticalSolidList"/>
    <dgm:cxn modelId="{EF1C6FCF-9EB7-4526-B3B7-75E2510B968B}" type="presParOf" srcId="{6C7095AB-8D44-401C-8011-3BD487499CE1}" destId="{1FC69108-D8A5-4FA4-B12D-42625BE59664}" srcOrd="3" destOrd="0" presId="urn:microsoft.com/office/officeart/2018/2/layout/IconVerticalSolidList"/>
    <dgm:cxn modelId="{8D7220EB-422F-43A1-80EC-EE6434862563}" type="presParOf" srcId="{D5FCA622-B213-45F6-881A-3EF9A2997430}" destId="{6A32EDCB-A202-4C2B-A489-668E72A9B922}" srcOrd="1" destOrd="0" presId="urn:microsoft.com/office/officeart/2018/2/layout/IconVerticalSolidList"/>
    <dgm:cxn modelId="{EA0F100D-968E-4D15-8FFB-EE8575461AE1}" type="presParOf" srcId="{D5FCA622-B213-45F6-881A-3EF9A2997430}" destId="{473C717D-7489-4778-867F-AD8B7599039E}" srcOrd="2" destOrd="0" presId="urn:microsoft.com/office/officeart/2018/2/layout/IconVerticalSolidList"/>
    <dgm:cxn modelId="{EBE0EAA7-F1CC-42D3-B0A5-8A074A071E0C}" type="presParOf" srcId="{473C717D-7489-4778-867F-AD8B7599039E}" destId="{C301641F-AEDA-4509-B55D-346026E0DB8D}" srcOrd="0" destOrd="0" presId="urn:microsoft.com/office/officeart/2018/2/layout/IconVerticalSolidList"/>
    <dgm:cxn modelId="{15641C8E-73FD-4B95-BD20-6442BB29E082}" type="presParOf" srcId="{473C717D-7489-4778-867F-AD8B7599039E}" destId="{103C9E98-F356-49D0-A790-FFC6C2CC8E97}" srcOrd="1" destOrd="0" presId="urn:microsoft.com/office/officeart/2018/2/layout/IconVerticalSolidList"/>
    <dgm:cxn modelId="{E0BF743F-4D81-40D1-8282-8A34552C9D62}" type="presParOf" srcId="{473C717D-7489-4778-867F-AD8B7599039E}" destId="{562F4545-AFB4-4962-8D2D-95503353576C}" srcOrd="2" destOrd="0" presId="urn:microsoft.com/office/officeart/2018/2/layout/IconVerticalSolidList"/>
    <dgm:cxn modelId="{3D142A6C-A67E-4178-87AC-04128B69309E}" type="presParOf" srcId="{473C717D-7489-4778-867F-AD8B7599039E}" destId="{9E64D801-BF7B-406D-95E6-1284DA5DBC62}" srcOrd="3" destOrd="0" presId="urn:microsoft.com/office/officeart/2018/2/layout/IconVerticalSolidList"/>
    <dgm:cxn modelId="{70347826-D2C8-4DF7-A9BA-CADC47AAE4AB}" type="presParOf" srcId="{D5FCA622-B213-45F6-881A-3EF9A2997430}" destId="{6B0EE4D2-25EA-41B9-B4D5-F85C50DFF737}" srcOrd="3" destOrd="0" presId="urn:microsoft.com/office/officeart/2018/2/layout/IconVerticalSolidList"/>
    <dgm:cxn modelId="{903CFB80-84FF-43A4-93BE-F0B1EC75A748}" type="presParOf" srcId="{D5FCA622-B213-45F6-881A-3EF9A2997430}" destId="{509CD73D-D262-4F82-9484-935F4C6135BE}" srcOrd="4" destOrd="0" presId="urn:microsoft.com/office/officeart/2018/2/layout/IconVerticalSolidList"/>
    <dgm:cxn modelId="{21ECC431-BA4A-4513-945F-BF249757258C}" type="presParOf" srcId="{509CD73D-D262-4F82-9484-935F4C6135BE}" destId="{E38CA29C-851C-410B-8E53-02BF90847C1F}" srcOrd="0" destOrd="0" presId="urn:microsoft.com/office/officeart/2018/2/layout/IconVerticalSolidList"/>
    <dgm:cxn modelId="{C77D450B-4324-43FD-B021-ED248424D1D0}" type="presParOf" srcId="{509CD73D-D262-4F82-9484-935F4C6135BE}" destId="{39F998D1-DA17-4757-9741-809EB4E0D35C}" srcOrd="1" destOrd="0" presId="urn:microsoft.com/office/officeart/2018/2/layout/IconVerticalSolidList"/>
    <dgm:cxn modelId="{A9A006E3-7F10-4140-A5CC-A4875B072267}" type="presParOf" srcId="{509CD73D-D262-4F82-9484-935F4C6135BE}" destId="{8BA6FBA1-D017-444A-8D94-AFE9B0A29E10}" srcOrd="2" destOrd="0" presId="urn:microsoft.com/office/officeart/2018/2/layout/IconVerticalSolidList"/>
    <dgm:cxn modelId="{42A68286-29C3-4437-B1A5-3DFA7E7EC5DA}" type="presParOf" srcId="{509CD73D-D262-4F82-9484-935F4C6135BE}" destId="{56B458DC-6346-4E00-A1ED-3E57654BE04B}" srcOrd="3" destOrd="0" presId="urn:microsoft.com/office/officeart/2018/2/layout/IconVerticalSolidList"/>
    <dgm:cxn modelId="{20029945-887B-4017-9375-1D6008E9817C}" type="presParOf" srcId="{509CD73D-D262-4F82-9484-935F4C6135BE}" destId="{CA25521A-536C-4901-A08A-3F6464102170}" srcOrd="4" destOrd="0" presId="urn:microsoft.com/office/officeart/2018/2/layout/IconVerticalSolidList"/>
    <dgm:cxn modelId="{12DD6414-CB62-4215-96F8-DDB7DBE246FC}" type="presParOf" srcId="{D5FCA622-B213-45F6-881A-3EF9A2997430}" destId="{5DB29D01-246F-42A6-A5CE-67D6DE45B75B}" srcOrd="5" destOrd="0" presId="urn:microsoft.com/office/officeart/2018/2/layout/IconVerticalSolidList"/>
    <dgm:cxn modelId="{81C2B0EF-3A5C-4F0B-8307-9A17C3B74649}" type="presParOf" srcId="{D5FCA622-B213-45F6-881A-3EF9A2997430}" destId="{BC630F01-D070-46F9-AF30-5F13F0D7E7F9}" srcOrd="6" destOrd="0" presId="urn:microsoft.com/office/officeart/2018/2/layout/IconVerticalSolidList"/>
    <dgm:cxn modelId="{AC4BD861-61A9-424F-A867-404F6FCBAB91}" type="presParOf" srcId="{BC630F01-D070-46F9-AF30-5F13F0D7E7F9}" destId="{16D4C862-1B67-4C45-A574-144BA8E90A7F}" srcOrd="0" destOrd="0" presId="urn:microsoft.com/office/officeart/2018/2/layout/IconVerticalSolidList"/>
    <dgm:cxn modelId="{7C03141E-E022-4CE6-9170-E9DFE70CA88A}" type="presParOf" srcId="{BC630F01-D070-46F9-AF30-5F13F0D7E7F9}" destId="{984D87F9-F52E-4C01-8AAC-D8DE8955AB6D}" srcOrd="1" destOrd="0" presId="urn:microsoft.com/office/officeart/2018/2/layout/IconVerticalSolidList"/>
    <dgm:cxn modelId="{2ABAC4C8-5CC5-4817-BF89-5BF58289C0CF}" type="presParOf" srcId="{BC630F01-D070-46F9-AF30-5F13F0D7E7F9}" destId="{28887D21-29D8-4B03-8DD2-635D00B0ADCC}" srcOrd="2" destOrd="0" presId="urn:microsoft.com/office/officeart/2018/2/layout/IconVerticalSolidList"/>
    <dgm:cxn modelId="{D5493EB8-57F5-49A3-A588-4763ED116A4C}" type="presParOf" srcId="{BC630F01-D070-46F9-AF30-5F13F0D7E7F9}" destId="{E553F1D8-753B-4CEA-AD22-901A1F6249E4}" srcOrd="3" destOrd="0" presId="urn:microsoft.com/office/officeart/2018/2/layout/IconVerticalSolidList"/>
    <dgm:cxn modelId="{53213132-14EE-4A56-82E2-A424A7591570}" type="presParOf" srcId="{D5FCA622-B213-45F6-881A-3EF9A2997430}" destId="{36EF27C7-8A6D-42F1-9DC1-1821D1D29E13}" srcOrd="7" destOrd="0" presId="urn:microsoft.com/office/officeart/2018/2/layout/IconVerticalSolidList"/>
    <dgm:cxn modelId="{3B5623C7-B2B0-4FDC-83B0-319C198A1A00}" type="presParOf" srcId="{D5FCA622-B213-45F6-881A-3EF9A2997430}" destId="{A113DA90-7971-4435-A72B-B2857DBB399D}" srcOrd="8" destOrd="0" presId="urn:microsoft.com/office/officeart/2018/2/layout/IconVerticalSolidList"/>
    <dgm:cxn modelId="{3960D5FF-C2E4-4B87-9B90-F55E6289D233}" type="presParOf" srcId="{A113DA90-7971-4435-A72B-B2857DBB399D}" destId="{7B92653B-7E87-4C9E-AB6E-B928391F5193}" srcOrd="0" destOrd="0" presId="urn:microsoft.com/office/officeart/2018/2/layout/IconVerticalSolidList"/>
    <dgm:cxn modelId="{25A00382-A8F8-4F43-A591-24CAD3C8DDFB}" type="presParOf" srcId="{A113DA90-7971-4435-A72B-B2857DBB399D}" destId="{D3291EA0-DFCA-48F3-AEB1-564CA0CC5F07}" srcOrd="1" destOrd="0" presId="urn:microsoft.com/office/officeart/2018/2/layout/IconVerticalSolidList"/>
    <dgm:cxn modelId="{1D8878E7-F78C-49E4-9FD2-134BB4770D86}" type="presParOf" srcId="{A113DA90-7971-4435-A72B-B2857DBB399D}" destId="{0B864740-0604-43A1-9CE8-F0C21C0C7235}" srcOrd="2" destOrd="0" presId="urn:microsoft.com/office/officeart/2018/2/layout/IconVerticalSolidList"/>
    <dgm:cxn modelId="{1514D736-1166-43B1-958E-C1DDCD3A3C9A}" type="presParOf" srcId="{A113DA90-7971-4435-A72B-B2857DBB399D}" destId="{CB6C930D-BE8B-4D0E-BAB3-1D077184F7C7}" srcOrd="3" destOrd="0" presId="urn:microsoft.com/office/officeart/2018/2/layout/IconVerticalSolidList"/>
    <dgm:cxn modelId="{993E28D1-1D24-48DE-B0BB-F511E89B5BC0}" type="presParOf" srcId="{D5FCA622-B213-45F6-881A-3EF9A2997430}" destId="{EFFD6A29-1227-4A86-ACC4-29306844DC33}" srcOrd="9" destOrd="0" presId="urn:microsoft.com/office/officeart/2018/2/layout/IconVerticalSolidList"/>
    <dgm:cxn modelId="{523377F1-6048-488F-B65C-2623F04EE783}" type="presParOf" srcId="{D5FCA622-B213-45F6-881A-3EF9A2997430}" destId="{78CFA2D4-47CF-49CF-9FAB-A725B2FD3138}" srcOrd="10" destOrd="0" presId="urn:microsoft.com/office/officeart/2018/2/layout/IconVerticalSolidList"/>
    <dgm:cxn modelId="{D443B0E0-7767-4FC4-B404-75BFFD2518FD}" type="presParOf" srcId="{78CFA2D4-47CF-49CF-9FAB-A725B2FD3138}" destId="{5985E0FE-8234-4D0B-B37D-85143EFA98F8}" srcOrd="0" destOrd="0" presId="urn:microsoft.com/office/officeart/2018/2/layout/IconVerticalSolidList"/>
    <dgm:cxn modelId="{F637B2C0-C551-484E-AD77-81AC18F06A5C}" type="presParOf" srcId="{78CFA2D4-47CF-49CF-9FAB-A725B2FD3138}" destId="{64307B61-3718-41A5-846D-B00F3141CD83}" srcOrd="1" destOrd="0" presId="urn:microsoft.com/office/officeart/2018/2/layout/IconVerticalSolidList"/>
    <dgm:cxn modelId="{6AAB2C21-37F3-47A2-A099-C552CC583DCD}" type="presParOf" srcId="{78CFA2D4-47CF-49CF-9FAB-A725B2FD3138}" destId="{65B34B7D-8477-4111-95F5-3DDAE275A687}" srcOrd="2" destOrd="0" presId="urn:microsoft.com/office/officeart/2018/2/layout/IconVerticalSolidList"/>
    <dgm:cxn modelId="{C0CDCB30-7026-435E-B4D4-4A8B0CAE024A}" type="presParOf" srcId="{78CFA2D4-47CF-49CF-9FAB-A725B2FD3138}" destId="{12865352-F6C7-46ED-92C1-A577E087316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162B47-2C3D-43A5-8CAB-D0954234FF46}">
      <dsp:nvSpPr>
        <dsp:cNvPr id="0" name=""/>
        <dsp:cNvSpPr/>
      </dsp:nvSpPr>
      <dsp:spPr>
        <a:xfrm>
          <a:off x="0" y="4589"/>
          <a:ext cx="4686300" cy="7789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49B8A79-E236-48D4-A9AC-D7953A03B8FD}">
      <dsp:nvSpPr>
        <dsp:cNvPr id="0" name=""/>
        <dsp:cNvSpPr/>
      </dsp:nvSpPr>
      <dsp:spPr>
        <a:xfrm>
          <a:off x="235619" y="179844"/>
          <a:ext cx="428399" cy="428399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1BAF601-29D4-4631-BEA5-032D744C9C08}">
      <dsp:nvSpPr>
        <dsp:cNvPr id="0" name=""/>
        <dsp:cNvSpPr/>
      </dsp:nvSpPr>
      <dsp:spPr>
        <a:xfrm>
          <a:off x="899638" y="4589"/>
          <a:ext cx="2108835" cy="778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34" tIns="82434" rIns="82434" bIns="824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int</a:t>
          </a:r>
          <a:endParaRPr lang="en-US" sz="1900" kern="1200"/>
        </a:p>
      </dsp:txBody>
      <dsp:txXfrm>
        <a:off x="899638" y="4589"/>
        <a:ext cx="2108835" cy="778908"/>
      </dsp:txXfrm>
    </dsp:sp>
    <dsp:sp modelId="{B97150DC-865E-4F9F-941B-45AA0FBDD770}">
      <dsp:nvSpPr>
        <dsp:cNvPr id="0" name=""/>
        <dsp:cNvSpPr/>
      </dsp:nvSpPr>
      <dsp:spPr>
        <a:xfrm>
          <a:off x="3008473" y="4589"/>
          <a:ext cx="1676946" cy="778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34" tIns="82434" rIns="82434" bIns="82434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Holds integer numbers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Usually 4 bytes</a:t>
          </a:r>
        </a:p>
      </dsp:txBody>
      <dsp:txXfrm>
        <a:off x="3008473" y="4589"/>
        <a:ext cx="1676946" cy="778908"/>
      </dsp:txXfrm>
    </dsp:sp>
    <dsp:sp modelId="{5FB4D06D-349B-44DC-ABD4-7CA9027FF5E2}">
      <dsp:nvSpPr>
        <dsp:cNvPr id="0" name=""/>
        <dsp:cNvSpPr/>
      </dsp:nvSpPr>
      <dsp:spPr>
        <a:xfrm>
          <a:off x="0" y="978224"/>
          <a:ext cx="4686300" cy="7789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8998E02-1F9F-408B-AB5C-BF8ED657A9AE}">
      <dsp:nvSpPr>
        <dsp:cNvPr id="0" name=""/>
        <dsp:cNvSpPr/>
      </dsp:nvSpPr>
      <dsp:spPr>
        <a:xfrm>
          <a:off x="235619" y="1153479"/>
          <a:ext cx="428399" cy="428399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FCA940-E186-4334-9A01-83DC35B5B054}">
      <dsp:nvSpPr>
        <dsp:cNvPr id="0" name=""/>
        <dsp:cNvSpPr/>
      </dsp:nvSpPr>
      <dsp:spPr>
        <a:xfrm>
          <a:off x="899638" y="978224"/>
          <a:ext cx="2108835" cy="778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34" tIns="82434" rIns="82434" bIns="824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float</a:t>
          </a:r>
          <a:endParaRPr lang="en-US" sz="1900" kern="1200"/>
        </a:p>
      </dsp:txBody>
      <dsp:txXfrm>
        <a:off x="899638" y="978224"/>
        <a:ext cx="2108835" cy="778908"/>
      </dsp:txXfrm>
    </dsp:sp>
    <dsp:sp modelId="{62FAEEE5-5551-4C22-95B8-B18B99032903}">
      <dsp:nvSpPr>
        <dsp:cNvPr id="0" name=""/>
        <dsp:cNvSpPr/>
      </dsp:nvSpPr>
      <dsp:spPr>
        <a:xfrm>
          <a:off x="3008473" y="978224"/>
          <a:ext cx="1676946" cy="778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34" tIns="82434" rIns="82434" bIns="82434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Holds floating point numbers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Usually 4 bytes</a:t>
          </a:r>
        </a:p>
      </dsp:txBody>
      <dsp:txXfrm>
        <a:off x="3008473" y="978224"/>
        <a:ext cx="1676946" cy="778908"/>
      </dsp:txXfrm>
    </dsp:sp>
    <dsp:sp modelId="{C9A2887A-E299-42ED-84EF-AF8012F55A4A}">
      <dsp:nvSpPr>
        <dsp:cNvPr id="0" name=""/>
        <dsp:cNvSpPr/>
      </dsp:nvSpPr>
      <dsp:spPr>
        <a:xfrm>
          <a:off x="0" y="1951859"/>
          <a:ext cx="4686300" cy="7789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738ACDF-5CED-482A-9DF8-5E5362651E1B}">
      <dsp:nvSpPr>
        <dsp:cNvPr id="0" name=""/>
        <dsp:cNvSpPr/>
      </dsp:nvSpPr>
      <dsp:spPr>
        <a:xfrm>
          <a:off x="235619" y="2127114"/>
          <a:ext cx="428399" cy="428399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5237A7-B16E-497B-B748-B1653C23D983}">
      <dsp:nvSpPr>
        <dsp:cNvPr id="0" name=""/>
        <dsp:cNvSpPr/>
      </dsp:nvSpPr>
      <dsp:spPr>
        <a:xfrm>
          <a:off x="899638" y="1951859"/>
          <a:ext cx="2108835" cy="778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34" tIns="82434" rIns="82434" bIns="824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double</a:t>
          </a:r>
          <a:endParaRPr lang="en-US" sz="1900" kern="1200"/>
        </a:p>
      </dsp:txBody>
      <dsp:txXfrm>
        <a:off x="899638" y="1951859"/>
        <a:ext cx="2108835" cy="778908"/>
      </dsp:txXfrm>
    </dsp:sp>
    <dsp:sp modelId="{53C41BF5-EBD5-4FA1-BE26-3EC080EE6BCD}">
      <dsp:nvSpPr>
        <dsp:cNvPr id="0" name=""/>
        <dsp:cNvSpPr/>
      </dsp:nvSpPr>
      <dsp:spPr>
        <a:xfrm>
          <a:off x="3008473" y="1951859"/>
          <a:ext cx="1676946" cy="778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34" tIns="82434" rIns="82434" bIns="82434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Holds higher-precision floating point numbers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Usually 8 bytes (double the size of a float)</a:t>
          </a:r>
        </a:p>
      </dsp:txBody>
      <dsp:txXfrm>
        <a:off x="3008473" y="1951859"/>
        <a:ext cx="1676946" cy="778908"/>
      </dsp:txXfrm>
    </dsp:sp>
    <dsp:sp modelId="{444568C5-BD4C-4432-8FB0-631211F67F83}">
      <dsp:nvSpPr>
        <dsp:cNvPr id="0" name=""/>
        <dsp:cNvSpPr/>
      </dsp:nvSpPr>
      <dsp:spPr>
        <a:xfrm>
          <a:off x="0" y="2925495"/>
          <a:ext cx="4686300" cy="7789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04F7CB7-9BC7-4AF9-ADD9-10EEC16A58A3}">
      <dsp:nvSpPr>
        <dsp:cNvPr id="0" name=""/>
        <dsp:cNvSpPr/>
      </dsp:nvSpPr>
      <dsp:spPr>
        <a:xfrm>
          <a:off x="235619" y="3100749"/>
          <a:ext cx="428399" cy="428399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E5FADF-98E9-48AE-89ED-C24E2497ED3B}">
      <dsp:nvSpPr>
        <dsp:cNvPr id="0" name=""/>
        <dsp:cNvSpPr/>
      </dsp:nvSpPr>
      <dsp:spPr>
        <a:xfrm>
          <a:off x="899638" y="2925495"/>
          <a:ext cx="2108835" cy="778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34" tIns="82434" rIns="82434" bIns="824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char</a:t>
          </a:r>
          <a:endParaRPr lang="en-US" sz="1900" kern="1200"/>
        </a:p>
      </dsp:txBody>
      <dsp:txXfrm>
        <a:off x="899638" y="2925495"/>
        <a:ext cx="2108835" cy="778908"/>
      </dsp:txXfrm>
    </dsp:sp>
    <dsp:sp modelId="{8E6F0995-A324-42CE-82BC-F63798C88814}">
      <dsp:nvSpPr>
        <dsp:cNvPr id="0" name=""/>
        <dsp:cNvSpPr/>
      </dsp:nvSpPr>
      <dsp:spPr>
        <a:xfrm>
          <a:off x="3008473" y="2925495"/>
          <a:ext cx="1676946" cy="778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34" tIns="82434" rIns="82434" bIns="82434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Holds a byte of data, characters</a:t>
          </a:r>
        </a:p>
      </dsp:txBody>
      <dsp:txXfrm>
        <a:off x="3008473" y="2925495"/>
        <a:ext cx="1676946" cy="778908"/>
      </dsp:txXfrm>
    </dsp:sp>
    <dsp:sp modelId="{71BE3611-7941-45DF-A942-4E03189883B8}">
      <dsp:nvSpPr>
        <dsp:cNvPr id="0" name=""/>
        <dsp:cNvSpPr/>
      </dsp:nvSpPr>
      <dsp:spPr>
        <a:xfrm>
          <a:off x="0" y="3899130"/>
          <a:ext cx="4686300" cy="77890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F27CCCF-7C2D-4819-8470-B27495B5C800}">
      <dsp:nvSpPr>
        <dsp:cNvPr id="0" name=""/>
        <dsp:cNvSpPr/>
      </dsp:nvSpPr>
      <dsp:spPr>
        <a:xfrm>
          <a:off x="235619" y="4074384"/>
          <a:ext cx="428399" cy="428399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C8B626E-8461-40C6-8A41-78ED0A69C875}">
      <dsp:nvSpPr>
        <dsp:cNvPr id="0" name=""/>
        <dsp:cNvSpPr/>
      </dsp:nvSpPr>
      <dsp:spPr>
        <a:xfrm>
          <a:off x="899638" y="3899130"/>
          <a:ext cx="3785781" cy="778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34" tIns="82434" rIns="82434" bIns="824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void</a:t>
          </a:r>
          <a:endParaRPr lang="en-US" sz="1900" kern="1200"/>
        </a:p>
      </dsp:txBody>
      <dsp:txXfrm>
        <a:off x="899638" y="3899130"/>
        <a:ext cx="3785781" cy="778908"/>
      </dsp:txXfrm>
    </dsp:sp>
    <dsp:sp modelId="{59E4BBFB-91A7-4E90-A3AD-CCD4FF6B9346}">
      <dsp:nvSpPr>
        <dsp:cNvPr id="0" name=""/>
        <dsp:cNvSpPr/>
      </dsp:nvSpPr>
      <dsp:spPr>
        <a:xfrm>
          <a:off x="0" y="4872765"/>
          <a:ext cx="4686300" cy="7789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C994402-3B9E-4DAD-92B5-E9CED3C8BBD5}">
      <dsp:nvSpPr>
        <dsp:cNvPr id="0" name=""/>
        <dsp:cNvSpPr/>
      </dsp:nvSpPr>
      <dsp:spPr>
        <a:xfrm>
          <a:off x="235619" y="5048019"/>
          <a:ext cx="428399" cy="428399"/>
        </a:xfrm>
        <a:prstGeom prst="rect">
          <a:avLst/>
        </a:prstGeom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1204B1-8596-4FE2-807F-A43AA6346FCB}">
      <dsp:nvSpPr>
        <dsp:cNvPr id="0" name=""/>
        <dsp:cNvSpPr/>
      </dsp:nvSpPr>
      <dsp:spPr>
        <a:xfrm>
          <a:off x="899638" y="4872765"/>
          <a:ext cx="3785781" cy="778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34" tIns="82434" rIns="82434" bIns="824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Pretty much like C++ basic data types, but NO </a:t>
          </a:r>
          <a:r>
            <a:rPr lang="en-US" sz="1900" b="1" kern="1200"/>
            <a:t>bool </a:t>
          </a:r>
          <a:r>
            <a:rPr lang="en-US" sz="1900" kern="1200"/>
            <a:t>before C99</a:t>
          </a:r>
        </a:p>
      </dsp:txBody>
      <dsp:txXfrm>
        <a:off x="899638" y="4872765"/>
        <a:ext cx="3785781" cy="7789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69A2C1-B6C5-49CF-A37E-4B9FA70B4748}">
      <dsp:nvSpPr>
        <dsp:cNvPr id="0" name=""/>
        <dsp:cNvSpPr/>
      </dsp:nvSpPr>
      <dsp:spPr>
        <a:xfrm>
          <a:off x="0" y="1580731"/>
          <a:ext cx="4686300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3709" tIns="437388" rIns="363709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baseline="0"/>
            <a:t>Returns the next character from stdin</a:t>
          </a:r>
          <a:endParaRPr lang="en-US" sz="2100" kern="1200"/>
        </a:p>
      </dsp:txBody>
      <dsp:txXfrm>
        <a:off x="0" y="1580731"/>
        <a:ext cx="4686300" cy="1190700"/>
      </dsp:txXfrm>
    </dsp:sp>
    <dsp:sp modelId="{158FDD6D-2E4B-4C0A-968F-181BFAD39583}">
      <dsp:nvSpPr>
        <dsp:cNvPr id="0" name=""/>
        <dsp:cNvSpPr/>
      </dsp:nvSpPr>
      <dsp:spPr>
        <a:xfrm>
          <a:off x="234315" y="1270771"/>
          <a:ext cx="3280410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3992" tIns="0" rIns="12399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baseline="0"/>
            <a:t>int getchar();</a:t>
          </a:r>
          <a:endParaRPr lang="en-US" sz="2100" kern="1200"/>
        </a:p>
      </dsp:txBody>
      <dsp:txXfrm>
        <a:off x="264577" y="1301033"/>
        <a:ext cx="3219886" cy="559396"/>
      </dsp:txXfrm>
    </dsp:sp>
    <dsp:sp modelId="{F1D3403C-EB0C-4EAF-AB80-511E1B60CD95}">
      <dsp:nvSpPr>
        <dsp:cNvPr id="0" name=""/>
        <dsp:cNvSpPr/>
      </dsp:nvSpPr>
      <dsp:spPr>
        <a:xfrm>
          <a:off x="0" y="3194791"/>
          <a:ext cx="4686300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hueOff val="1264637"/>
              <a:satOff val="-3718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3709" tIns="437388" rIns="363709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baseline="0"/>
            <a:t>Writes a character to the current position in stdout </a:t>
          </a:r>
          <a:endParaRPr lang="en-US" sz="2100" kern="1200"/>
        </a:p>
      </dsp:txBody>
      <dsp:txXfrm>
        <a:off x="0" y="3194791"/>
        <a:ext cx="4686300" cy="1190700"/>
      </dsp:txXfrm>
    </dsp:sp>
    <dsp:sp modelId="{DBAD8C00-8125-4939-9329-42EF6F3A44CD}">
      <dsp:nvSpPr>
        <dsp:cNvPr id="0" name=""/>
        <dsp:cNvSpPr/>
      </dsp:nvSpPr>
      <dsp:spPr>
        <a:xfrm>
          <a:off x="234315" y="2884831"/>
          <a:ext cx="3280410" cy="619920"/>
        </a:xfrm>
        <a:prstGeom prst="roundRect">
          <a:avLst/>
        </a:prstGeom>
        <a:solidFill>
          <a:schemeClr val="accent2">
            <a:hueOff val="1264637"/>
            <a:satOff val="-3718"/>
            <a:lumOff val="-2745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3992" tIns="0" rIns="12399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baseline="0"/>
            <a:t>int putchar(int character);</a:t>
          </a:r>
          <a:endParaRPr lang="en-US" sz="2100" kern="1200"/>
        </a:p>
      </dsp:txBody>
      <dsp:txXfrm>
        <a:off x="264577" y="2915093"/>
        <a:ext cx="3219886" cy="5593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778834-51D4-4FF1-BCC0-D24350BDEFA4}">
      <dsp:nvSpPr>
        <dsp:cNvPr id="0" name=""/>
        <dsp:cNvSpPr/>
      </dsp:nvSpPr>
      <dsp:spPr>
        <a:xfrm>
          <a:off x="0" y="1829"/>
          <a:ext cx="4686300" cy="7796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7D14D58-8A0E-49F2-8997-6776A0FBA11E}">
      <dsp:nvSpPr>
        <dsp:cNvPr id="0" name=""/>
        <dsp:cNvSpPr/>
      </dsp:nvSpPr>
      <dsp:spPr>
        <a:xfrm>
          <a:off x="235850" y="177255"/>
          <a:ext cx="428818" cy="428818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C69108-D8A5-4FA4-B12D-42625BE59664}">
      <dsp:nvSpPr>
        <dsp:cNvPr id="0" name=""/>
        <dsp:cNvSpPr/>
      </dsp:nvSpPr>
      <dsp:spPr>
        <a:xfrm>
          <a:off x="900518" y="1829"/>
          <a:ext cx="3785781" cy="779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15" tIns="82515" rIns="82515" bIns="8251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Start as soon as possible</a:t>
          </a:r>
        </a:p>
      </dsp:txBody>
      <dsp:txXfrm>
        <a:off x="900518" y="1829"/>
        <a:ext cx="3785781" cy="779669"/>
      </dsp:txXfrm>
    </dsp:sp>
    <dsp:sp modelId="{C301641F-AEDA-4509-B55D-346026E0DB8D}">
      <dsp:nvSpPr>
        <dsp:cNvPr id="0" name=""/>
        <dsp:cNvSpPr/>
      </dsp:nvSpPr>
      <dsp:spPr>
        <a:xfrm>
          <a:off x="0" y="976416"/>
          <a:ext cx="4686300" cy="7796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03C9E98-F356-49D0-A790-FFC6C2CC8E97}">
      <dsp:nvSpPr>
        <dsp:cNvPr id="0" name=""/>
        <dsp:cNvSpPr/>
      </dsp:nvSpPr>
      <dsp:spPr>
        <a:xfrm>
          <a:off x="235850" y="1151842"/>
          <a:ext cx="428818" cy="428818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64D801-BF7B-406D-95E6-1284DA5DBC62}">
      <dsp:nvSpPr>
        <dsp:cNvPr id="0" name=""/>
        <dsp:cNvSpPr/>
      </dsp:nvSpPr>
      <dsp:spPr>
        <a:xfrm>
          <a:off x="900518" y="976416"/>
          <a:ext cx="3785781" cy="779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15" tIns="82515" rIns="82515" bIns="8251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Array of pointers to char arrays to store strings (char** </a:t>
          </a:r>
          <a:r>
            <a:rPr lang="en-US" sz="1400" kern="1200" dirty="0" err="1"/>
            <a:t>arr</a:t>
          </a:r>
          <a:r>
            <a:rPr lang="en-US" sz="1400" kern="1200" dirty="0"/>
            <a:t>)</a:t>
          </a:r>
        </a:p>
      </dsp:txBody>
      <dsp:txXfrm>
        <a:off x="900518" y="976416"/>
        <a:ext cx="3785781" cy="779669"/>
      </dsp:txXfrm>
    </dsp:sp>
    <dsp:sp modelId="{E38CA29C-851C-410B-8E53-02BF90847C1F}">
      <dsp:nvSpPr>
        <dsp:cNvPr id="0" name=""/>
        <dsp:cNvSpPr/>
      </dsp:nvSpPr>
      <dsp:spPr>
        <a:xfrm>
          <a:off x="0" y="1951003"/>
          <a:ext cx="4686300" cy="7796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9F998D1-DA17-4757-9741-809EB4E0D35C}">
      <dsp:nvSpPr>
        <dsp:cNvPr id="0" name=""/>
        <dsp:cNvSpPr/>
      </dsp:nvSpPr>
      <dsp:spPr>
        <a:xfrm>
          <a:off x="235850" y="2126428"/>
          <a:ext cx="428818" cy="428818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B458DC-6346-4E00-A1ED-3E57654BE04B}">
      <dsp:nvSpPr>
        <dsp:cNvPr id="0" name=""/>
        <dsp:cNvSpPr/>
      </dsp:nvSpPr>
      <dsp:spPr>
        <a:xfrm>
          <a:off x="900518" y="1951003"/>
          <a:ext cx="2108835" cy="779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15" tIns="82515" rIns="82515" bIns="8251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Use the right cast while passing frobcmp to qsort</a:t>
          </a:r>
        </a:p>
      </dsp:txBody>
      <dsp:txXfrm>
        <a:off x="900518" y="1951003"/>
        <a:ext cx="2108835" cy="779669"/>
      </dsp:txXfrm>
    </dsp:sp>
    <dsp:sp modelId="{CA25521A-536C-4901-A08A-3F6464102170}">
      <dsp:nvSpPr>
        <dsp:cNvPr id="0" name=""/>
        <dsp:cNvSpPr/>
      </dsp:nvSpPr>
      <dsp:spPr>
        <a:xfrm>
          <a:off x="3009353" y="1951003"/>
          <a:ext cx="1676946" cy="779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15" tIns="82515" rIns="82515" bIns="8251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cast from void ** to char ** and then dereference because frobcmp takes a char *</a:t>
          </a:r>
        </a:p>
      </dsp:txBody>
      <dsp:txXfrm>
        <a:off x="3009353" y="1951003"/>
        <a:ext cx="1676946" cy="779669"/>
      </dsp:txXfrm>
    </dsp:sp>
    <dsp:sp modelId="{16D4C862-1B67-4C45-A574-144BA8E90A7F}">
      <dsp:nvSpPr>
        <dsp:cNvPr id="0" name=""/>
        <dsp:cNvSpPr/>
      </dsp:nvSpPr>
      <dsp:spPr>
        <a:xfrm>
          <a:off x="0" y="2925590"/>
          <a:ext cx="4686300" cy="77966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84D87F9-F52E-4C01-8AAC-D8DE8955AB6D}">
      <dsp:nvSpPr>
        <dsp:cNvPr id="0" name=""/>
        <dsp:cNvSpPr/>
      </dsp:nvSpPr>
      <dsp:spPr>
        <a:xfrm>
          <a:off x="235850" y="3101015"/>
          <a:ext cx="428818" cy="428818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553F1D8-753B-4CEA-AD22-901A1F6249E4}">
      <dsp:nvSpPr>
        <dsp:cNvPr id="0" name=""/>
        <dsp:cNvSpPr/>
      </dsp:nvSpPr>
      <dsp:spPr>
        <a:xfrm>
          <a:off x="900518" y="2925590"/>
          <a:ext cx="3785781" cy="779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15" tIns="82515" rIns="82515" bIns="8251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Use realloc to reallocate memory for every string and the array of strings itself, dynamically</a:t>
          </a:r>
        </a:p>
      </dsp:txBody>
      <dsp:txXfrm>
        <a:off x="900518" y="2925590"/>
        <a:ext cx="3785781" cy="779669"/>
      </dsp:txXfrm>
    </dsp:sp>
    <dsp:sp modelId="{7B92653B-7E87-4C9E-AB6E-B928391F5193}">
      <dsp:nvSpPr>
        <dsp:cNvPr id="0" name=""/>
        <dsp:cNvSpPr/>
      </dsp:nvSpPr>
      <dsp:spPr>
        <a:xfrm>
          <a:off x="0" y="3900177"/>
          <a:ext cx="4686300" cy="77966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3291EA0-DFCA-48F3-AEB1-564CA0CC5F07}">
      <dsp:nvSpPr>
        <dsp:cNvPr id="0" name=""/>
        <dsp:cNvSpPr/>
      </dsp:nvSpPr>
      <dsp:spPr>
        <a:xfrm>
          <a:off x="235850" y="4075602"/>
          <a:ext cx="428818" cy="428818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6C930D-BE8B-4D0E-BAB3-1D077184F7C7}">
      <dsp:nvSpPr>
        <dsp:cNvPr id="0" name=""/>
        <dsp:cNvSpPr/>
      </dsp:nvSpPr>
      <dsp:spPr>
        <a:xfrm>
          <a:off x="900518" y="3900177"/>
          <a:ext cx="3785781" cy="779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15" tIns="82515" rIns="82515" bIns="8251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Use </a:t>
          </a:r>
          <a:r>
            <a:rPr lang="en-US" sz="1400" i="1" kern="1200"/>
            <a:t>exit</a:t>
          </a:r>
          <a:r>
            <a:rPr lang="en-US" sz="1400" kern="1200"/>
            <a:t>, not </a:t>
          </a:r>
          <a:r>
            <a:rPr lang="en-US" sz="1400" i="1" kern="1200"/>
            <a:t>return </a:t>
          </a:r>
          <a:r>
            <a:rPr lang="en-US" sz="1400" kern="1200"/>
            <a:t>when exiting with error</a:t>
          </a:r>
        </a:p>
      </dsp:txBody>
      <dsp:txXfrm>
        <a:off x="900518" y="3900177"/>
        <a:ext cx="3785781" cy="779669"/>
      </dsp:txXfrm>
    </dsp:sp>
    <dsp:sp modelId="{5985E0FE-8234-4D0B-B37D-85143EFA98F8}">
      <dsp:nvSpPr>
        <dsp:cNvPr id="0" name=""/>
        <dsp:cNvSpPr/>
      </dsp:nvSpPr>
      <dsp:spPr>
        <a:xfrm>
          <a:off x="0" y="4874763"/>
          <a:ext cx="4686300" cy="7796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4307B61-3718-41A5-846D-B00F3141CD83}">
      <dsp:nvSpPr>
        <dsp:cNvPr id="0" name=""/>
        <dsp:cNvSpPr/>
      </dsp:nvSpPr>
      <dsp:spPr>
        <a:xfrm>
          <a:off x="235850" y="5050189"/>
          <a:ext cx="428818" cy="428818"/>
        </a:xfrm>
        <a:prstGeom prst="rect">
          <a:avLst/>
        </a:prstGeom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865352-F6C7-46ED-92C1-A577E0873160}">
      <dsp:nvSpPr>
        <dsp:cNvPr id="0" name=""/>
        <dsp:cNvSpPr/>
      </dsp:nvSpPr>
      <dsp:spPr>
        <a:xfrm>
          <a:off x="900518" y="4874763"/>
          <a:ext cx="3785781" cy="779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15" tIns="82515" rIns="82515" bIns="8251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 dirty="0" err="1"/>
            <a:t>memfrob</a:t>
          </a:r>
          <a:r>
            <a:rPr lang="en-US" sz="1400" i="1" kern="1200" dirty="0"/>
            <a:t>() function for own test cases</a:t>
          </a:r>
          <a:endParaRPr lang="en-US" sz="1400" kern="1200" dirty="0"/>
        </a:p>
      </dsp:txBody>
      <dsp:txXfrm>
        <a:off x="900518" y="4874763"/>
        <a:ext cx="3785781" cy="7796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7322B5-62C0-4D10-BC2F-C32A4316E862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81A53-0664-4299-ACFE-94BBF4CB27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84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cstdlib:size_t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81A53-0664-4299-ACFE-94BBF4CB274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81A53-0664-4299-ACFE-94BBF4CB274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80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basePointer</a:t>
            </a:r>
            <a:r>
              <a:rPr lang="en-US" dirty="0"/>
              <a:t> to the first object of the array to be sorted, converted to a void*.</a:t>
            </a:r>
            <a:r>
              <a:rPr lang="en-US" dirty="0" err="1"/>
              <a:t>numNumber</a:t>
            </a:r>
            <a:r>
              <a:rPr lang="en-US" dirty="0"/>
              <a:t> of elements in the array pointed to by </a:t>
            </a:r>
            <a:r>
              <a:rPr lang="en-US" i="1" dirty="0"/>
              <a:t>base</a:t>
            </a:r>
            <a:r>
              <a:rPr lang="en-US" dirty="0"/>
              <a:t>.</a:t>
            </a:r>
            <a:br>
              <a:rPr lang="en-US" dirty="0"/>
            </a:br>
            <a:r>
              <a:rPr 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size_t</a:t>
            </a:r>
            <a:r>
              <a:rPr lang="en-US" dirty="0"/>
              <a:t> is an unsigned integral </a:t>
            </a:r>
            <a:r>
              <a:rPr lang="en-US" dirty="0" err="1"/>
              <a:t>type.sizeSize</a:t>
            </a:r>
            <a:r>
              <a:rPr lang="en-US" dirty="0"/>
              <a:t> in bytes of each element in the array.</a:t>
            </a:r>
            <a:br>
              <a:rPr lang="en-US" dirty="0"/>
            </a:br>
            <a:r>
              <a:rPr 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size_t</a:t>
            </a:r>
            <a:r>
              <a:rPr lang="en-US" dirty="0"/>
              <a:t> is an unsigned integral </a:t>
            </a:r>
            <a:r>
              <a:rPr lang="en-US" dirty="0" err="1"/>
              <a:t>type.comparPointer</a:t>
            </a:r>
            <a:r>
              <a:rPr lang="en-US" dirty="0"/>
              <a:t> to a function that compares two elements.</a:t>
            </a:r>
            <a:br>
              <a:rPr lang="en-US" dirty="0"/>
            </a:br>
            <a:r>
              <a:rPr lang="en-US" dirty="0"/>
              <a:t>This function is called repeatedly by </a:t>
            </a:r>
            <a:r>
              <a:rPr lang="en-US" dirty="0" err="1"/>
              <a:t>qsort</a:t>
            </a:r>
            <a:r>
              <a:rPr lang="en-US" dirty="0"/>
              <a:t> to compare two elements. It shall follow the following prototype: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void* p1,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void* p2);</a:t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81A53-0664-4299-ACFE-94BBF4CB274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56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 title="Page Number Shape"/>
          <p:cNvSpPr/>
          <p:nvPr/>
        </p:nvSpPr>
        <p:spPr bwMode="auto">
          <a:xfrm>
            <a:off x="8736012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6685" y="1143294"/>
            <a:ext cx="527577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58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6685" y="5537926"/>
            <a:ext cx="527577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1800" b="0" i="1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6685" y="6314441"/>
            <a:ext cx="1197467" cy="365125"/>
          </a:xfrm>
        </p:spPr>
        <p:txBody>
          <a:bodyPr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50444" y="6314441"/>
            <a:ext cx="3842012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012" y="1416217"/>
            <a:ext cx="407987" cy="365125"/>
          </a:xfrm>
        </p:spPr>
        <p:txBody>
          <a:bodyPr/>
          <a:lstStyle>
            <a:lvl1pPr algn="r"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580391" y="1257300"/>
            <a:ext cx="0" cy="560070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0391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54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0" y="640080"/>
            <a:ext cx="4686299" cy="558414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4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Page Number Shape"/>
          <p:cNvSpPr/>
          <p:nvPr/>
        </p:nvSpPr>
        <p:spPr bwMode="auto">
          <a:xfrm>
            <a:off x="8736012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93074" y="642931"/>
            <a:ext cx="1835003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42933"/>
            <a:ext cx="5303009" cy="46781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02140" y="5927132"/>
            <a:ext cx="2861142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02140" y="6315950"/>
            <a:ext cx="286114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012" y="5607593"/>
            <a:ext cx="40798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" y="6199730"/>
            <a:ext cx="7695008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" y="6199730"/>
            <a:ext cx="7695008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7093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  <p15:guide id="0" pos="484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39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 title="Page Number Shape"/>
          <p:cNvSpPr/>
          <p:nvPr/>
        </p:nvSpPr>
        <p:spPr bwMode="auto">
          <a:xfrm>
            <a:off x="8736012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755" y="2571723"/>
            <a:ext cx="6222491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58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0755" y="1393748"/>
            <a:ext cx="6301072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18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7216" y="6314440"/>
            <a:ext cx="1197467" cy="365125"/>
          </a:xfrm>
        </p:spPr>
        <p:txBody>
          <a:bodyPr/>
          <a:lstStyle>
            <a:lvl1pPr>
              <a:defRPr sz="9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0755" y="6314441"/>
            <a:ext cx="4860170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012" y="1620761"/>
            <a:ext cx="407987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" y="6178167"/>
            <a:ext cx="7683245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" y="6178167"/>
            <a:ext cx="7683245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8038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  <p15:guide id="0" pos="484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0" y="540628"/>
            <a:ext cx="4686300" cy="24889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0" y="3712467"/>
            <a:ext cx="4686300" cy="2482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07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557784"/>
            <a:ext cx="2873502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558065"/>
            <a:ext cx="4690872" cy="913212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0" y="1526122"/>
            <a:ext cx="4690872" cy="17515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6200" y="3700828"/>
            <a:ext cx="4690872" cy="913759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6200" y="4669432"/>
            <a:ext cx="4690872" cy="1752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97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43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555479"/>
            <a:ext cx="2879082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564147"/>
            <a:ext cx="46863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2621513"/>
            <a:ext cx="2879082" cy="3239537"/>
          </a:xfrm>
        </p:spPr>
        <p:txBody>
          <a:bodyPr>
            <a:normAutofit/>
          </a:bodyPr>
          <a:lstStyle>
            <a:lvl1pPr marL="0" indent="0" algn="r">
              <a:lnSpc>
                <a:spcPct val="125000"/>
              </a:lnSpc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1" y="557262"/>
            <a:ext cx="2882528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3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43350" y="1"/>
            <a:ext cx="4629150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1" y="2621512"/>
            <a:ext cx="2882528" cy="3236976"/>
          </a:xfrm>
        </p:spPr>
        <p:txBody>
          <a:bodyPr>
            <a:normAutofit/>
          </a:bodyPr>
          <a:lstStyle>
            <a:lvl1pPr marL="0" indent="0" algn="r">
              <a:lnSpc>
                <a:spcPct val="125000"/>
              </a:lnSpc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46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8736012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1500" y="559678"/>
            <a:ext cx="2875430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569066"/>
            <a:ext cx="4686299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1" y="5930061"/>
            <a:ext cx="286114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1501" y="6314441"/>
            <a:ext cx="286114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012" y="5607593"/>
            <a:ext cx="407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99730"/>
            <a:ext cx="337185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6199730"/>
            <a:ext cx="337185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93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38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6858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6858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6858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6858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6858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685800" rtl="0" eaLnBrk="1" latinLnBrk="0" hangingPunct="1">
        <a:lnSpc>
          <a:spcPct val="112000"/>
        </a:lnSpc>
        <a:spcBef>
          <a:spcPts val="975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685800" rtl="0" eaLnBrk="1" latinLnBrk="0" hangingPunct="1">
        <a:lnSpc>
          <a:spcPct val="112000"/>
        </a:lnSpc>
        <a:spcBef>
          <a:spcPts val="975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685800" rtl="0" eaLnBrk="1" latinLnBrk="0" hangingPunct="1">
        <a:lnSpc>
          <a:spcPct val="112000"/>
        </a:lnSpc>
        <a:spcBef>
          <a:spcPts val="975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12598" algn="l" defTabSz="685800" rtl="0" eaLnBrk="1" latinLnBrk="0" hangingPunct="1">
        <a:lnSpc>
          <a:spcPct val="112000"/>
        </a:lnSpc>
        <a:spcBef>
          <a:spcPts val="975"/>
        </a:spcBef>
        <a:buFont typeface="Arial" panose="020B0604020202020204" pitchFamily="34" charset="0"/>
        <a:buChar char="•"/>
        <a:defRPr sz="105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pos="7200">
          <p15:clr>
            <a:srgbClr val="F26B43"/>
          </p15:clr>
        </p15:guide>
        <p15:guide id="4" pos="3264">
          <p15:clr>
            <a:srgbClr val="F26B43"/>
          </p15:clr>
        </p15:guide>
        <p15:guide id="0" pos="2124">
          <p15:clr>
            <a:srgbClr val="F26B43"/>
          </p15:clr>
        </p15:guide>
        <p15:guide id="5" pos="360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pos="5400">
          <p15:clr>
            <a:srgbClr val="F26B43"/>
          </p15:clr>
        </p15:guide>
        <p15:guide id="8" pos="24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690" y="612627"/>
            <a:ext cx="5290621" cy="61400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CS35L – Winter 2019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1485311"/>
              </p:ext>
            </p:extLst>
          </p:nvPr>
        </p:nvGraphicFramePr>
        <p:xfrm>
          <a:off x="460655" y="1601735"/>
          <a:ext cx="8222690" cy="111158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11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1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529">
                <a:tc>
                  <a:txBody>
                    <a:bodyPr/>
                    <a:lstStyle/>
                    <a:p>
                      <a:r>
                        <a:rPr lang="en-US" sz="1800" dirty="0"/>
                        <a:t>Slide</a:t>
                      </a:r>
                      <a:r>
                        <a:rPr lang="en-US" sz="1800" baseline="0" dirty="0"/>
                        <a:t> set:</a:t>
                      </a:r>
                      <a:endParaRPr lang="en-US" sz="1800" dirty="0"/>
                    </a:p>
                  </a:txBody>
                  <a:tcPr marL="91363" marR="91363" marT="45682" marB="4568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4.1</a:t>
                      </a:r>
                    </a:p>
                  </a:txBody>
                  <a:tcPr marL="91363" marR="91363" marT="45682" marB="4568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29">
                <a:tc>
                  <a:txBody>
                    <a:bodyPr/>
                    <a:lstStyle/>
                    <a:p>
                      <a:r>
                        <a:rPr lang="en-US" sz="1800" dirty="0"/>
                        <a:t>Slide</a:t>
                      </a:r>
                      <a:r>
                        <a:rPr lang="en-US" sz="1800" baseline="0" dirty="0"/>
                        <a:t> t</a:t>
                      </a:r>
                      <a:r>
                        <a:rPr lang="en-US" sz="1800" dirty="0"/>
                        <a:t>opics:</a:t>
                      </a:r>
                    </a:p>
                  </a:txBody>
                  <a:tcPr marL="91363" marR="91363" marT="45682" marB="4568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 programming</a:t>
                      </a:r>
                    </a:p>
                  </a:txBody>
                  <a:tcPr marL="91363" marR="91363" marT="45682" marB="4568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529">
                <a:tc>
                  <a:txBody>
                    <a:bodyPr/>
                    <a:lstStyle/>
                    <a:p>
                      <a:r>
                        <a:rPr lang="en-US" sz="1800" dirty="0"/>
                        <a:t>Assignment:</a:t>
                      </a:r>
                    </a:p>
                  </a:txBody>
                  <a:tcPr marL="91363" marR="91363" marT="45682" marB="4568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L="91363" marR="91363" marT="45682" marB="4568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150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Pointers to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500" dirty="0"/>
              <a:t>Declaration</a:t>
            </a:r>
          </a:p>
          <a:p>
            <a:pPr lvl="1"/>
            <a:r>
              <a:rPr lang="en-US" sz="3000" dirty="0">
                <a:latin typeface="Consolas" panose="020B0609020204030204" pitchFamily="49" charset="0"/>
              </a:rPr>
              <a:t>double (*</a:t>
            </a:r>
            <a:r>
              <a:rPr lang="en-US" sz="3000" dirty="0" err="1">
                <a:latin typeface="Consolas" panose="020B0609020204030204" pitchFamily="49" charset="0"/>
              </a:rPr>
              <a:t>func_ptr</a:t>
            </a:r>
            <a:r>
              <a:rPr lang="en-US" sz="3000" dirty="0">
                <a:latin typeface="Consolas" panose="020B0609020204030204" pitchFamily="49" charset="0"/>
              </a:rPr>
              <a:t>) (double, double);</a:t>
            </a:r>
          </a:p>
          <a:p>
            <a:pPr lvl="1"/>
            <a:r>
              <a:rPr lang="en-US" sz="3000" dirty="0" err="1">
                <a:latin typeface="Consolas" panose="020B0609020204030204" pitchFamily="49" charset="0"/>
              </a:rPr>
              <a:t>func_ptr</a:t>
            </a:r>
            <a:r>
              <a:rPr lang="en-US" sz="3000" dirty="0">
                <a:latin typeface="Consolas" panose="020B0609020204030204" pitchFamily="49" charset="0"/>
              </a:rPr>
              <a:t> = &amp;pow;  </a:t>
            </a:r>
            <a:r>
              <a:rPr lang="en-US" sz="2800" dirty="0"/>
              <a:t>//</a:t>
            </a:r>
            <a:r>
              <a:rPr lang="en-US" dirty="0"/>
              <a:t> </a:t>
            </a:r>
            <a:r>
              <a:rPr lang="en-US" sz="2800" dirty="0" err="1"/>
              <a:t>func_ptr</a:t>
            </a:r>
            <a:r>
              <a:rPr lang="en-US" sz="2800" dirty="0"/>
              <a:t> points to pow()</a:t>
            </a:r>
          </a:p>
          <a:p>
            <a:r>
              <a:rPr lang="en-US" sz="3500" dirty="0"/>
              <a:t>Usage</a:t>
            </a:r>
          </a:p>
          <a:p>
            <a:pPr lvl="1"/>
            <a:r>
              <a:rPr lang="en-US" sz="2400" dirty="0">
                <a:latin typeface="Consolas" panose="020B0609020204030204" pitchFamily="49" charset="0"/>
              </a:rPr>
              <a:t>// Call the function referenced by </a:t>
            </a:r>
            <a:r>
              <a:rPr lang="en-US" sz="2400" dirty="0" err="1">
                <a:latin typeface="Consolas" panose="020B0609020204030204" pitchFamily="49" charset="0"/>
              </a:rPr>
              <a:t>func_ptr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sz="3500" dirty="0"/>
              <a:t>	</a:t>
            </a:r>
            <a:r>
              <a:rPr lang="en-US" sz="2600" dirty="0">
                <a:latin typeface="Consolas" panose="020B0609020204030204" pitchFamily="49" charset="0"/>
              </a:rPr>
              <a:t>double result = (*</a:t>
            </a:r>
            <a:r>
              <a:rPr lang="en-US" sz="2600" dirty="0" err="1">
                <a:latin typeface="Consolas" panose="020B0609020204030204" pitchFamily="49" charset="0"/>
              </a:rPr>
              <a:t>func_ptr</a:t>
            </a:r>
            <a:r>
              <a:rPr lang="en-US" sz="2600" dirty="0">
                <a:latin typeface="Consolas" panose="020B0609020204030204" pitchFamily="49" charset="0"/>
              </a:rPr>
              <a:t>)( 1.5, 2.0 );</a:t>
            </a:r>
            <a:endParaRPr lang="en-US" sz="3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93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b="1" dirty="0" err="1"/>
              <a:t>qsort</a:t>
            </a:r>
            <a:r>
              <a:rPr lang="en-US" b="1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262" y="1143001"/>
            <a:ext cx="8229600" cy="2743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i="1" dirty="0"/>
              <a:t>void </a:t>
            </a:r>
            <a:r>
              <a:rPr lang="en-US" sz="1800" b="1" i="1" dirty="0" err="1"/>
              <a:t>qsort</a:t>
            </a:r>
            <a:r>
              <a:rPr lang="en-US" sz="1800" b="1" i="1" dirty="0"/>
              <a:t> (void* base, </a:t>
            </a:r>
            <a:r>
              <a:rPr lang="en-US" sz="1800" b="1" i="1" dirty="0" err="1"/>
              <a:t>size_t</a:t>
            </a:r>
            <a:r>
              <a:rPr lang="en-US" sz="1800" b="1" i="1" dirty="0"/>
              <a:t> </a:t>
            </a:r>
            <a:r>
              <a:rPr lang="en-US" sz="1800" b="1" i="1" dirty="0" err="1"/>
              <a:t>num</a:t>
            </a:r>
            <a:r>
              <a:rPr lang="en-US" sz="1800" b="1" i="1" dirty="0"/>
              <a:t>, </a:t>
            </a:r>
            <a:r>
              <a:rPr lang="en-US" sz="1800" b="1" i="1" dirty="0" err="1"/>
              <a:t>size_t</a:t>
            </a:r>
            <a:r>
              <a:rPr lang="en-US" sz="1800" b="1" i="1" dirty="0"/>
              <a:t> size, </a:t>
            </a:r>
            <a:r>
              <a:rPr lang="en-US" sz="1800" b="1" i="1" dirty="0" err="1"/>
              <a:t>int</a:t>
            </a:r>
            <a:r>
              <a:rPr lang="en-US" sz="1800" b="1" i="1" dirty="0"/>
              <a:t> (*</a:t>
            </a:r>
            <a:r>
              <a:rPr lang="en-US" sz="1800" b="1" i="1" dirty="0" err="1"/>
              <a:t>compar</a:t>
            </a:r>
            <a:r>
              <a:rPr lang="en-US" sz="1800" b="1" i="1" dirty="0"/>
              <a:t>)(</a:t>
            </a:r>
            <a:r>
              <a:rPr lang="en-US" sz="1800" b="1" i="1" dirty="0" err="1"/>
              <a:t>const</a:t>
            </a:r>
            <a:r>
              <a:rPr lang="en-US" sz="1800" b="1" i="1" dirty="0"/>
              <a:t> void*,</a:t>
            </a:r>
            <a:r>
              <a:rPr lang="en-US" sz="1800" b="1" i="1" dirty="0" err="1"/>
              <a:t>const</a:t>
            </a:r>
            <a:r>
              <a:rPr lang="en-US" sz="1800" b="1" i="1" dirty="0"/>
              <a:t> void*));</a:t>
            </a:r>
          </a:p>
          <a:p>
            <a:pPr marL="0" indent="0">
              <a:buNone/>
            </a:pPr>
            <a:r>
              <a:rPr lang="en-US" sz="1800" dirty="0"/>
              <a:t>Return value meaning for comparator function:</a:t>
            </a:r>
          </a:p>
          <a:p>
            <a:pPr marL="0" indent="0">
              <a:buNone/>
            </a:pPr>
            <a:r>
              <a:rPr lang="en-US" sz="1800" dirty="0"/>
              <a:t>	&lt; 0 	The element pointed by p1 goes before the element pointed by p2 </a:t>
            </a:r>
          </a:p>
          <a:p>
            <a:pPr marL="0" indent="0">
              <a:buNone/>
            </a:pPr>
            <a:r>
              <a:rPr lang="en-US" sz="1800" dirty="0"/>
              <a:t>	= 0 	The element pointed by p1 is equivalent to the element pointed by p2</a:t>
            </a:r>
          </a:p>
          <a:p>
            <a:pPr marL="0" indent="0">
              <a:buNone/>
            </a:pPr>
            <a:r>
              <a:rPr lang="en-US" sz="1800" dirty="0"/>
              <a:t>	&gt; 0 	The element pointed by p1 goes after the element pointed by p2 </a:t>
            </a:r>
            <a:br>
              <a:rPr lang="en-US" sz="1800" dirty="0"/>
            </a:b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43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9DD9F-B56A-46E0-AEDE-736DEC2F4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712" y="559678"/>
            <a:ext cx="8343899" cy="56908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>
                <a:latin typeface="Consolas" charset="0"/>
                <a:ea typeface="Consolas" charset="0"/>
                <a:cs typeface="Consolas" charset="0"/>
              </a:rPr>
              <a:t>#include &lt;stdio.h&gt; </a:t>
            </a:r>
          </a:p>
          <a:p>
            <a:pPr marL="0" indent="0">
              <a:buNone/>
            </a:pPr>
            <a:r>
              <a:rPr lang="en-US">
                <a:latin typeface="Consolas" charset="0"/>
                <a:ea typeface="Consolas" charset="0"/>
                <a:cs typeface="Consolas" charset="0"/>
              </a:rPr>
              <a:t>#include &lt;stdlib.h&gt; </a:t>
            </a:r>
          </a:p>
          <a:p>
            <a:pPr marL="0" indent="0">
              <a:buNone/>
            </a:pPr>
            <a:r>
              <a:rPr lang="en-US">
                <a:latin typeface="Consolas" charset="0"/>
                <a:ea typeface="Consolas" charset="0"/>
                <a:cs typeface="Consolas" charset="0"/>
              </a:rPr>
              <a:t>int compare (const void * a, const void * b){ </a:t>
            </a:r>
          </a:p>
          <a:p>
            <a:pPr marL="0" indent="0">
              <a:buNone/>
            </a:pPr>
            <a:r>
              <a:rPr lang="en-US">
                <a:latin typeface="Consolas" charset="0"/>
                <a:ea typeface="Consolas" charset="0"/>
                <a:cs typeface="Consolas" charset="0"/>
              </a:rPr>
              <a:t>	return ( *(int*)a - *(int*)b ); </a:t>
            </a:r>
          </a:p>
          <a:p>
            <a:pPr marL="0" indent="0">
              <a:buNone/>
            </a:pPr>
            <a:r>
              <a:rPr lang="en-US">
                <a:latin typeface="Consolas" charset="0"/>
                <a:ea typeface="Consolas" charset="0"/>
                <a:cs typeface="Consolas" charset="0"/>
              </a:rPr>
              <a:t>} </a:t>
            </a:r>
          </a:p>
          <a:p>
            <a:pPr marL="0" indent="0">
              <a:buNone/>
            </a:pPr>
            <a:r>
              <a:rPr lang="en-US">
                <a:latin typeface="Consolas" charset="0"/>
                <a:ea typeface="Consolas" charset="0"/>
                <a:cs typeface="Consolas" charset="0"/>
              </a:rPr>
              <a:t>int main () { </a:t>
            </a:r>
          </a:p>
          <a:p>
            <a:pPr marL="0" indent="0">
              <a:buNone/>
            </a:pPr>
            <a:r>
              <a:rPr lang="en-US">
                <a:latin typeface="Consolas" charset="0"/>
                <a:ea typeface="Consolas" charset="0"/>
                <a:cs typeface="Consolas" charset="0"/>
              </a:rPr>
              <a:t>	int values[] = { 40, 10, 100, 90, 20, 25 }; </a:t>
            </a:r>
          </a:p>
          <a:p>
            <a:pPr marL="0" indent="0">
              <a:buNone/>
            </a:pPr>
            <a:r>
              <a:rPr lang="en-US">
                <a:latin typeface="Consolas" charset="0"/>
                <a:ea typeface="Consolas" charset="0"/>
                <a:cs typeface="Consolas" charset="0"/>
              </a:rPr>
              <a:t>	qsort (values, 6, sizeof(int), compare); </a:t>
            </a:r>
          </a:p>
          <a:p>
            <a:pPr marL="0" indent="0">
              <a:buNone/>
            </a:pPr>
            <a:r>
              <a:rPr lang="en-US">
                <a:latin typeface="Consolas" charset="0"/>
                <a:ea typeface="Consolas" charset="0"/>
                <a:cs typeface="Consolas" charset="0"/>
              </a:rPr>
              <a:t>	int n;</a:t>
            </a:r>
          </a:p>
          <a:p>
            <a:pPr marL="0" indent="0">
              <a:buNone/>
            </a:pPr>
            <a:r>
              <a:rPr lang="en-US">
                <a:latin typeface="Consolas" charset="0"/>
                <a:ea typeface="Consolas" charset="0"/>
                <a:cs typeface="Consolas" charset="0"/>
              </a:rPr>
              <a:t>	for (n = 0; n &lt; 6; n++) </a:t>
            </a:r>
          </a:p>
          <a:p>
            <a:pPr marL="0" indent="0">
              <a:buNone/>
            </a:pPr>
            <a:r>
              <a:rPr lang="en-US">
                <a:latin typeface="Consolas" charset="0"/>
                <a:ea typeface="Consolas" charset="0"/>
                <a:cs typeface="Consolas" charset="0"/>
              </a:rPr>
              <a:t>		printf ("%d ",values[n]); </a:t>
            </a:r>
          </a:p>
          <a:p>
            <a:pPr marL="0" indent="0">
              <a:buNone/>
            </a:pPr>
            <a:r>
              <a:rPr lang="en-US">
                <a:latin typeface="Consolas" charset="0"/>
                <a:ea typeface="Consolas" charset="0"/>
                <a:cs typeface="Consolas" charset="0"/>
              </a:rPr>
              <a:t>	return 0; </a:t>
            </a:r>
          </a:p>
          <a:p>
            <a:pPr marL="0" indent="0">
              <a:buNone/>
            </a:pPr>
            <a:r>
              <a:rPr lang="en-US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647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8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0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90" y="434101"/>
            <a:ext cx="5377314" cy="1232750"/>
          </a:xfrm>
        </p:spPr>
        <p:txBody>
          <a:bodyPr anchor="b">
            <a:normAutofit/>
          </a:bodyPr>
          <a:lstStyle/>
          <a:p>
            <a:r>
              <a:rPr lang="en-US" b="1">
                <a:solidFill>
                  <a:schemeClr val="bg1"/>
                </a:solidFill>
              </a:rPr>
              <a:t>Structs</a:t>
            </a:r>
          </a:p>
        </p:txBody>
      </p:sp>
      <p:cxnSp>
        <p:nvCxnSpPr>
          <p:cNvPr id="49" name="Straight Connector 42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6097404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838008" y="938535"/>
            <a:ext cx="305991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2438400"/>
            <a:ext cx="8991598" cy="4419600"/>
          </a:xfrm>
        </p:spPr>
        <p:txBody>
          <a:bodyPr>
            <a:normAutofit lnSpcReduction="10000"/>
          </a:bodyPr>
          <a:lstStyle/>
          <a:p>
            <a:pPr>
              <a:lnSpc>
                <a:spcPct val="102000"/>
              </a:lnSpc>
            </a:pPr>
            <a:r>
              <a:rPr lang="en-US" sz="1100" dirty="0"/>
              <a:t>No classes in C</a:t>
            </a:r>
          </a:p>
          <a:p>
            <a:pPr>
              <a:lnSpc>
                <a:spcPct val="102000"/>
              </a:lnSpc>
            </a:pPr>
            <a:r>
              <a:rPr lang="en-US" sz="1100" dirty="0"/>
              <a:t>Used to package related data (variables of different types) together</a:t>
            </a:r>
          </a:p>
          <a:p>
            <a:pPr>
              <a:lnSpc>
                <a:spcPct val="102000"/>
              </a:lnSpc>
            </a:pPr>
            <a:r>
              <a:rPr lang="en-US" sz="1100" dirty="0"/>
              <a:t>Single name is convenient </a:t>
            </a:r>
          </a:p>
          <a:p>
            <a:pPr>
              <a:lnSpc>
                <a:spcPct val="102000"/>
              </a:lnSpc>
            </a:pPr>
            <a:endParaRPr lang="en-US" sz="1100" dirty="0"/>
          </a:p>
          <a:p>
            <a:pPr marL="0" indent="0">
              <a:lnSpc>
                <a:spcPct val="102000"/>
              </a:lnSpc>
              <a:buNone/>
            </a:pPr>
            <a:r>
              <a:rPr lang="en-US" sz="2400" dirty="0">
                <a:latin typeface="Consolas" panose="020B0609020204030204" pitchFamily="49" charset="0"/>
              </a:rPr>
              <a:t>struct Student {			typedef struct Student {</a:t>
            </a:r>
          </a:p>
          <a:p>
            <a:pPr marL="0" indent="0">
              <a:lnSpc>
                <a:spcPct val="102000"/>
              </a:lnSpc>
              <a:buNone/>
            </a:pPr>
            <a:r>
              <a:rPr lang="en-US" sz="2400" dirty="0">
                <a:latin typeface="Consolas" panose="020B0609020204030204" pitchFamily="49" charset="0"/>
              </a:rPr>
              <a:t>	char name[64];			char name[64];</a:t>
            </a:r>
          </a:p>
          <a:p>
            <a:pPr marL="0" indent="0">
              <a:lnSpc>
                <a:spcPct val="102000"/>
              </a:lnSpc>
              <a:buNone/>
            </a:pPr>
            <a:r>
              <a:rPr lang="en-US" sz="2400" dirty="0">
                <a:latin typeface="Consolas" panose="020B0609020204030204" pitchFamily="49" charset="0"/>
              </a:rPr>
              <a:t>	char UID[10];			char UID[10];</a:t>
            </a:r>
          </a:p>
          <a:p>
            <a:pPr marL="0" indent="0">
              <a:lnSpc>
                <a:spcPct val="102000"/>
              </a:lnSpc>
              <a:buNone/>
            </a:pPr>
            <a:r>
              <a:rPr lang="en-US" sz="2400" dirty="0">
                <a:latin typeface="Consolas" panose="020B0609020204030204" pitchFamily="49" charset="0"/>
              </a:rPr>
              <a:t>	int age;				    int age; </a:t>
            </a:r>
          </a:p>
          <a:p>
            <a:pPr marL="0" indent="0">
              <a:lnSpc>
                <a:spcPct val="102000"/>
              </a:lnSpc>
              <a:buNone/>
            </a:pPr>
            <a:r>
              <a:rPr lang="en-US" sz="2400" dirty="0">
                <a:latin typeface="Consolas" panose="020B0609020204030204" pitchFamily="49" charset="0"/>
              </a:rPr>
              <a:t>	int year; 			    int year;</a:t>
            </a:r>
          </a:p>
          <a:p>
            <a:pPr marL="0" indent="0">
              <a:lnSpc>
                <a:spcPct val="102000"/>
              </a:lnSpc>
              <a:buNone/>
            </a:pPr>
            <a:r>
              <a:rPr lang="en-US" sz="2400" dirty="0">
                <a:latin typeface="Consolas" panose="020B0609020204030204" pitchFamily="49" charset="0"/>
              </a:rPr>
              <a:t>};						} Student;</a:t>
            </a:r>
          </a:p>
          <a:p>
            <a:pPr marL="0" indent="0">
              <a:lnSpc>
                <a:spcPct val="102000"/>
              </a:lnSpc>
              <a:buNone/>
            </a:pPr>
            <a:r>
              <a:rPr lang="en-US" sz="2400" dirty="0">
                <a:latin typeface="Consolas" panose="020B0609020204030204" pitchFamily="49" charset="0"/>
              </a:rPr>
              <a:t>struct Student s;		Student s;</a:t>
            </a:r>
          </a:p>
        </p:txBody>
      </p:sp>
    </p:spTree>
    <p:extLst>
      <p:ext uri="{BB962C8B-B14F-4D97-AF65-F5344CB8AC3E}">
        <p14:creationId xmlns:p14="http://schemas.microsoft.com/office/powerpoint/2010/main" val="99691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 </a:t>
            </a:r>
            <a:r>
              <a:rPr lang="en-US" b="1" dirty="0" err="1"/>
              <a:t>structs</a:t>
            </a:r>
            <a:r>
              <a:rPr lang="en-US" b="1" dirty="0"/>
              <a:t> vs. C++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 </a:t>
            </a:r>
            <a:r>
              <a:rPr lang="en-US" dirty="0" err="1"/>
              <a:t>structs</a:t>
            </a:r>
            <a:r>
              <a:rPr lang="en-US" dirty="0"/>
              <a:t> cannot have member functions</a:t>
            </a:r>
          </a:p>
          <a:p>
            <a:endParaRPr lang="en-US" dirty="0"/>
          </a:p>
          <a:p>
            <a:r>
              <a:rPr lang="en-US" dirty="0"/>
              <a:t>There’s no such thing as access </a:t>
            </a:r>
            <a:r>
              <a:rPr lang="en-US" dirty="0" err="1"/>
              <a:t>specifiers</a:t>
            </a:r>
            <a:r>
              <a:rPr lang="en-US" dirty="0"/>
              <a:t> in C</a:t>
            </a:r>
          </a:p>
          <a:p>
            <a:pPr marL="0" indent="0">
              <a:buNone/>
            </a:pPr>
            <a:r>
              <a:rPr lang="en-US" b="1" dirty="0"/>
              <a:t> </a:t>
            </a:r>
            <a:endParaRPr lang="en-US" dirty="0"/>
          </a:p>
          <a:p>
            <a:r>
              <a:rPr lang="en-US" dirty="0"/>
              <a:t>C </a:t>
            </a:r>
            <a:r>
              <a:rPr lang="en-US" dirty="0" err="1"/>
              <a:t>structs</a:t>
            </a:r>
            <a:r>
              <a:rPr lang="en-US" dirty="0"/>
              <a:t> don’t have constructors defined for them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C++ classes can have member functions</a:t>
            </a:r>
          </a:p>
          <a:p>
            <a:endParaRPr lang="en-US" dirty="0"/>
          </a:p>
          <a:p>
            <a:r>
              <a:rPr lang="en-US" dirty="0"/>
              <a:t>C++ class members have access </a:t>
            </a:r>
            <a:r>
              <a:rPr lang="en-US" dirty="0" err="1"/>
              <a:t>specifiers</a:t>
            </a:r>
            <a:r>
              <a:rPr lang="en-US" dirty="0"/>
              <a:t> and are </a:t>
            </a:r>
            <a:r>
              <a:rPr lang="en-US" b="1" dirty="0"/>
              <a:t>private</a:t>
            </a:r>
            <a:r>
              <a:rPr lang="en-US" dirty="0"/>
              <a:t> by default</a:t>
            </a:r>
          </a:p>
          <a:p>
            <a:endParaRPr lang="en-US" dirty="0"/>
          </a:p>
          <a:p>
            <a:r>
              <a:rPr lang="en-US" dirty="0"/>
              <a:t>C++ classes must have at least a default constructor</a:t>
            </a:r>
          </a:p>
        </p:txBody>
      </p:sp>
    </p:spTree>
    <p:extLst>
      <p:ext uri="{BB962C8B-B14F-4D97-AF65-F5344CB8AC3E}">
        <p14:creationId xmlns:p14="http://schemas.microsoft.com/office/powerpoint/2010/main" val="2191618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Dynamic Memory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 that is allocated at runtime</a:t>
            </a:r>
          </a:p>
          <a:p>
            <a:r>
              <a:rPr lang="en-US" dirty="0"/>
              <a:t>Allocated on the heap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/>
              <a:t>void *</a:t>
            </a:r>
            <a:r>
              <a:rPr lang="en-US" b="1" dirty="0" err="1"/>
              <a:t>malloc</a:t>
            </a:r>
            <a:r>
              <a:rPr lang="en-US" b="1" dirty="0"/>
              <a:t> (</a:t>
            </a:r>
            <a:r>
              <a:rPr lang="en-US" b="1" dirty="0" err="1"/>
              <a:t>size_t</a:t>
            </a:r>
            <a:r>
              <a:rPr lang="en-US" b="1" dirty="0"/>
              <a:t> size);</a:t>
            </a:r>
          </a:p>
          <a:p>
            <a:pPr lvl="1"/>
            <a:r>
              <a:rPr lang="en-US" dirty="0"/>
              <a:t>Allocates </a:t>
            </a:r>
            <a:r>
              <a:rPr lang="en-US" i="1" dirty="0"/>
              <a:t>size</a:t>
            </a:r>
            <a:r>
              <a:rPr lang="en-US" dirty="0"/>
              <a:t> bytes and returns a pointer to the allocated memory</a:t>
            </a:r>
          </a:p>
          <a:p>
            <a:pPr marL="0" indent="0">
              <a:buNone/>
            </a:pPr>
            <a:r>
              <a:rPr lang="en-US" b="1" dirty="0"/>
              <a:t>void *</a:t>
            </a:r>
            <a:r>
              <a:rPr lang="en-US" b="1" dirty="0" err="1"/>
              <a:t>realloc</a:t>
            </a:r>
            <a:r>
              <a:rPr lang="en-US" b="1" dirty="0"/>
              <a:t> (void *</a:t>
            </a:r>
            <a:r>
              <a:rPr lang="en-US" b="1" dirty="0" err="1"/>
              <a:t>ptr</a:t>
            </a:r>
            <a:r>
              <a:rPr lang="en-US" b="1" dirty="0"/>
              <a:t>, </a:t>
            </a:r>
            <a:r>
              <a:rPr lang="en-US" b="1" dirty="0" err="1"/>
              <a:t>size_t</a:t>
            </a:r>
            <a:r>
              <a:rPr lang="en-US" b="1" dirty="0"/>
              <a:t> size);</a:t>
            </a:r>
          </a:p>
          <a:p>
            <a:pPr lvl="1"/>
            <a:r>
              <a:rPr lang="en-US" dirty="0"/>
              <a:t>Changes the size of the memory block pointed to by </a:t>
            </a:r>
            <a:r>
              <a:rPr lang="en-US" i="1" dirty="0" err="1"/>
              <a:t>ptr</a:t>
            </a:r>
            <a:r>
              <a:rPr lang="en-US" dirty="0"/>
              <a:t> to </a:t>
            </a:r>
            <a:r>
              <a:rPr lang="en-US" i="1" dirty="0"/>
              <a:t>size</a:t>
            </a:r>
            <a:r>
              <a:rPr lang="en-US" dirty="0"/>
              <a:t> bytes</a:t>
            </a:r>
          </a:p>
          <a:p>
            <a:pPr marL="0" indent="0">
              <a:buNone/>
            </a:pPr>
            <a:r>
              <a:rPr lang="en-US" b="1" dirty="0"/>
              <a:t>void free (void *</a:t>
            </a:r>
            <a:r>
              <a:rPr lang="en-US" b="1" dirty="0" err="1"/>
              <a:t>ptr</a:t>
            </a:r>
            <a:r>
              <a:rPr lang="en-US" b="1" dirty="0"/>
              <a:t>);</a:t>
            </a:r>
          </a:p>
          <a:p>
            <a:pPr lvl="1"/>
            <a:r>
              <a:rPr lang="en-US" dirty="0"/>
              <a:t>Frees the block of memory pointed to by</a:t>
            </a:r>
            <a:r>
              <a:rPr lang="en-US" i="1" dirty="0"/>
              <a:t> </a:t>
            </a:r>
            <a:r>
              <a:rPr lang="en-US" i="1" dirty="0" err="1"/>
              <a:t>ptr</a:t>
            </a:r>
            <a:r>
              <a:rPr lang="en-US" dirty="0"/>
              <a:t>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74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559678"/>
            <a:ext cx="2675936" cy="4952492"/>
          </a:xfrm>
        </p:spPr>
        <p:txBody>
          <a:bodyPr>
            <a:normAutofit/>
          </a:bodyPr>
          <a:lstStyle/>
          <a:p>
            <a:r>
              <a:rPr lang="en-US" sz="2100" b="1">
                <a:solidFill>
                  <a:schemeClr val="bg1"/>
                </a:solidFill>
              </a:rPr>
              <a:t>Reading/Writing Characters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322326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CE4296-658F-426A-AE9E-7FA81102B9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9320871"/>
              </p:ext>
            </p:extLst>
          </p:nvPr>
        </p:nvGraphicFramePr>
        <p:xfrm>
          <a:off x="3886200" y="568325"/>
          <a:ext cx="46863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8889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Formatted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fprintf</a:t>
            </a:r>
            <a:r>
              <a:rPr lang="en-US" dirty="0"/>
              <a:t>(FILE * </a:t>
            </a:r>
            <a:r>
              <a:rPr lang="en-US" dirty="0" err="1"/>
              <a:t>fp</a:t>
            </a:r>
            <a:r>
              <a:rPr lang="en-US" dirty="0"/>
              <a:t>, </a:t>
            </a:r>
            <a:r>
              <a:rPr lang="en-US" dirty="0" err="1"/>
              <a:t>const</a:t>
            </a:r>
            <a:r>
              <a:rPr lang="en-US" dirty="0"/>
              <a:t> char * format, …);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fscanf</a:t>
            </a:r>
            <a:r>
              <a:rPr lang="en-US" dirty="0"/>
              <a:t>(FILE * </a:t>
            </a:r>
            <a:r>
              <a:rPr lang="en-US" dirty="0" err="1"/>
              <a:t>fp</a:t>
            </a:r>
            <a:r>
              <a:rPr lang="en-US" dirty="0"/>
              <a:t>, </a:t>
            </a:r>
            <a:r>
              <a:rPr lang="en-US" dirty="0" err="1"/>
              <a:t>const</a:t>
            </a:r>
            <a:r>
              <a:rPr lang="en-US" dirty="0"/>
              <a:t> char * format, …);</a:t>
            </a:r>
          </a:p>
          <a:p>
            <a:pPr lvl="1"/>
            <a:r>
              <a:rPr lang="en-US" dirty="0"/>
              <a:t>FILE *</a:t>
            </a:r>
            <a:r>
              <a:rPr lang="en-US" dirty="0" err="1"/>
              <a:t>fp</a:t>
            </a:r>
            <a:r>
              <a:rPr lang="en-US" dirty="0"/>
              <a:t> can be either:</a:t>
            </a:r>
          </a:p>
          <a:p>
            <a:pPr lvl="2"/>
            <a:r>
              <a:rPr lang="en-US" dirty="0"/>
              <a:t>A file pointer</a:t>
            </a:r>
          </a:p>
          <a:p>
            <a:pPr lvl="2"/>
            <a:r>
              <a:rPr lang="en-US" dirty="0" err="1"/>
              <a:t>stdin</a:t>
            </a:r>
            <a:r>
              <a:rPr lang="en-US" dirty="0"/>
              <a:t>, </a:t>
            </a:r>
            <a:r>
              <a:rPr lang="en-US" dirty="0" err="1"/>
              <a:t>stdout</a:t>
            </a:r>
            <a:r>
              <a:rPr lang="en-US" dirty="0"/>
              <a:t>, or </a:t>
            </a:r>
            <a:r>
              <a:rPr lang="en-US" dirty="0" err="1"/>
              <a:t>stderr</a:t>
            </a:r>
            <a:endParaRPr lang="en-US" dirty="0"/>
          </a:p>
          <a:p>
            <a:pPr lvl="1"/>
            <a:r>
              <a:rPr lang="en-US" dirty="0"/>
              <a:t>The format string</a:t>
            </a:r>
          </a:p>
          <a:p>
            <a:pPr lvl="2"/>
            <a:r>
              <a:rPr lang="en-US" dirty="0" err="1"/>
              <a:t>int</a:t>
            </a:r>
            <a:r>
              <a:rPr lang="en-US" dirty="0"/>
              <a:t> score = 120; char player[] = “John”;</a:t>
            </a:r>
          </a:p>
          <a:p>
            <a:pPr lvl="2"/>
            <a:r>
              <a:rPr lang="en-US" dirty="0" err="1"/>
              <a:t>fp</a:t>
            </a:r>
            <a:r>
              <a:rPr lang="en-US" dirty="0"/>
              <a:t> = </a:t>
            </a:r>
            <a:r>
              <a:rPr lang="en-US" dirty="0" err="1"/>
              <a:t>fopen</a:t>
            </a:r>
            <a:r>
              <a:rPr lang="en-US" dirty="0"/>
              <a:t>(“file.txt”,  “w+”)</a:t>
            </a:r>
          </a:p>
          <a:p>
            <a:pPr lvl="2"/>
            <a:r>
              <a:rPr lang="en-US" dirty="0" err="1"/>
              <a:t>fprintf</a:t>
            </a:r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, </a:t>
            </a:r>
            <a:r>
              <a:rPr lang="en-US" b="1" dirty="0"/>
              <a:t>“%s has %d points.\n”, player, score</a:t>
            </a:r>
            <a:r>
              <a:rPr lang="en-US" dirty="0"/>
              <a:t>);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24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Homework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Write a C program called </a:t>
            </a:r>
            <a:r>
              <a:rPr lang="en-US" sz="2800" i="1" dirty="0" err="1"/>
              <a:t>sfrob</a:t>
            </a:r>
            <a:endParaRPr lang="en-US" sz="2800" i="1" dirty="0"/>
          </a:p>
          <a:p>
            <a:pPr lvl="1"/>
            <a:r>
              <a:rPr lang="en-US" dirty="0"/>
              <a:t>Reads </a:t>
            </a:r>
            <a:r>
              <a:rPr lang="en-US" dirty="0" err="1"/>
              <a:t>stdin</a:t>
            </a:r>
            <a:r>
              <a:rPr lang="en-US" dirty="0"/>
              <a:t> byte-by-byte </a:t>
            </a:r>
            <a:r>
              <a:rPr lang="en-US" b="1" dirty="0"/>
              <a:t>(</a:t>
            </a:r>
            <a:r>
              <a:rPr lang="en-US" b="1" dirty="0" err="1"/>
              <a:t>getchar</a:t>
            </a:r>
            <a:r>
              <a:rPr lang="en-US" b="1" dirty="0"/>
              <a:t>)</a:t>
            </a:r>
          </a:p>
          <a:p>
            <a:pPr lvl="2"/>
            <a:r>
              <a:rPr lang="en-US" dirty="0"/>
              <a:t>Consists of records that are newline-delimited</a:t>
            </a:r>
          </a:p>
          <a:p>
            <a:pPr lvl="2"/>
            <a:r>
              <a:rPr lang="en-US" dirty="0"/>
              <a:t>Each byte is </a:t>
            </a:r>
            <a:r>
              <a:rPr lang="en-US" dirty="0" err="1"/>
              <a:t>frobnicated</a:t>
            </a:r>
            <a:r>
              <a:rPr lang="en-US" dirty="0"/>
              <a:t> (XOR with </a:t>
            </a:r>
            <a:r>
              <a:rPr lang="en-US" dirty="0" err="1"/>
              <a:t>dec</a:t>
            </a:r>
            <a:r>
              <a:rPr lang="en-US" dirty="0"/>
              <a:t> 42)</a:t>
            </a:r>
          </a:p>
          <a:p>
            <a:pPr lvl="1"/>
            <a:r>
              <a:rPr lang="en-US" dirty="0"/>
              <a:t>Sort records without decoding (</a:t>
            </a:r>
            <a:r>
              <a:rPr lang="en-US" b="1" dirty="0" err="1"/>
              <a:t>qsort</a:t>
            </a:r>
            <a:r>
              <a:rPr lang="en-US" b="1" dirty="0"/>
              <a:t>, </a:t>
            </a:r>
            <a:r>
              <a:rPr lang="en-US" b="1" dirty="0" err="1"/>
              <a:t>frobcmp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Output result in </a:t>
            </a:r>
            <a:r>
              <a:rPr lang="en-US" dirty="0" err="1"/>
              <a:t>frobnicated</a:t>
            </a:r>
            <a:r>
              <a:rPr lang="en-US" dirty="0"/>
              <a:t> encoding to </a:t>
            </a:r>
            <a:r>
              <a:rPr lang="en-US" dirty="0" err="1"/>
              <a:t>stdout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b="1" dirty="0" err="1"/>
              <a:t>putchar</a:t>
            </a:r>
            <a:r>
              <a:rPr lang="en-US" b="1" dirty="0"/>
              <a:t>)</a:t>
            </a:r>
            <a:endParaRPr lang="en-US" dirty="0"/>
          </a:p>
          <a:p>
            <a:pPr lvl="1"/>
            <a:r>
              <a:rPr lang="en-US" dirty="0"/>
              <a:t>Error checking (</a:t>
            </a:r>
            <a:r>
              <a:rPr lang="en-US" b="1" dirty="0" err="1"/>
              <a:t>fprintf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Dynamic memory allocation (</a:t>
            </a:r>
            <a:r>
              <a:rPr lang="en-US" b="1" dirty="0" err="1"/>
              <a:t>malloc</a:t>
            </a:r>
            <a:r>
              <a:rPr lang="en-US" b="1" dirty="0"/>
              <a:t>, </a:t>
            </a:r>
            <a:r>
              <a:rPr lang="en-US" b="1" dirty="0" err="1"/>
              <a:t>realloc</a:t>
            </a:r>
            <a:r>
              <a:rPr lang="en-US" b="1" dirty="0"/>
              <a:t>, free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2187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Input: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 '</a:t>
            </a:r>
            <a:r>
              <a:rPr lang="en-US" dirty="0" err="1">
                <a:latin typeface="Consolas" panose="020B0609020204030204" pitchFamily="49" charset="0"/>
              </a:rPr>
              <a:t>sybjre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obl</a:t>
            </a:r>
            <a:r>
              <a:rPr lang="en-US" dirty="0">
                <a:latin typeface="Consolas" panose="020B0609020204030204" pitchFamily="49" charset="0"/>
              </a:rPr>
              <a:t>’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$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 '</a:t>
            </a:r>
            <a:r>
              <a:rPr lang="en-US" dirty="0" err="1">
                <a:latin typeface="Consolas" panose="020B0609020204030204" pitchFamily="49" charset="0"/>
              </a:rPr>
              <a:t>sybjre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obl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\n</a:t>
            </a:r>
            <a:r>
              <a:rPr lang="en-US" dirty="0">
                <a:latin typeface="Consolas" panose="020B0609020204030204" pitchFamily="49" charset="0"/>
              </a:rPr>
              <a:t>' | ./</a:t>
            </a:r>
            <a:r>
              <a:rPr lang="en-US" dirty="0" err="1">
                <a:latin typeface="Consolas" panose="020B0609020204030204" pitchFamily="49" charset="0"/>
              </a:rPr>
              <a:t>sfrob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Read the records: </a:t>
            </a:r>
            <a:r>
              <a:rPr lang="en-US" dirty="0" err="1"/>
              <a:t>sybjre</a:t>
            </a:r>
            <a:r>
              <a:rPr lang="en-US" dirty="0"/>
              <a:t>, </a:t>
            </a:r>
            <a:r>
              <a:rPr lang="en-US" dirty="0" err="1"/>
              <a:t>obl</a:t>
            </a:r>
            <a:endParaRPr lang="en-US" dirty="0"/>
          </a:p>
          <a:p>
            <a:r>
              <a:rPr lang="en-US" dirty="0"/>
              <a:t>Compare records using </a:t>
            </a:r>
            <a:r>
              <a:rPr lang="en-US" i="1" dirty="0" err="1"/>
              <a:t>frobcmp</a:t>
            </a:r>
            <a:r>
              <a:rPr lang="en-US" dirty="0"/>
              <a:t> function</a:t>
            </a:r>
          </a:p>
          <a:p>
            <a:r>
              <a:rPr lang="en-US" dirty="0"/>
              <a:t>Use </a:t>
            </a:r>
            <a:r>
              <a:rPr lang="en-US" i="1" dirty="0" err="1"/>
              <a:t>frobcmp</a:t>
            </a:r>
            <a:r>
              <a:rPr lang="en-US" dirty="0"/>
              <a:t> as compare function in </a:t>
            </a:r>
            <a:r>
              <a:rPr lang="en-US" i="1" dirty="0" err="1"/>
              <a:t>qsort</a:t>
            </a:r>
            <a:endParaRPr lang="en-US" i="1" dirty="0"/>
          </a:p>
          <a:p>
            <a:r>
              <a:rPr lang="en-US" dirty="0"/>
              <a:t>Output: </a:t>
            </a:r>
            <a:r>
              <a:rPr lang="en-US" dirty="0" err="1">
                <a:latin typeface="Consolas" panose="020B0609020204030204" pitchFamily="49" charset="0"/>
              </a:rPr>
              <a:t>obl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sybjre</a:t>
            </a:r>
            <a:r>
              <a:rPr lang="en-US" sz="3200" dirty="0"/>
              <a:t>		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915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EBAE-5B01-4857-91FF-58632CA93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559678"/>
            <a:ext cx="2875430" cy="888122"/>
          </a:xfrm>
        </p:spPr>
        <p:txBody>
          <a:bodyPr/>
          <a:lstStyle/>
          <a:p>
            <a:r>
              <a:rPr lang="en-US" dirty="0"/>
              <a:t>What is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0D6EF-0E59-4E2B-BCD1-8012A2E56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04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559678"/>
            <a:ext cx="2675936" cy="4952492"/>
          </a:xfrm>
        </p:spPr>
        <p:txBody>
          <a:bodyPr>
            <a:normAutofit/>
          </a:bodyPr>
          <a:lstStyle/>
          <a:p>
            <a:r>
              <a:rPr lang="en-US" sz="3500" b="1">
                <a:solidFill>
                  <a:schemeClr val="bg1"/>
                </a:solidFill>
              </a:rPr>
              <a:t>Homework Hints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322326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7A7EF4C-46D7-4EAB-BFC3-09E3F7375E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5703728"/>
              </p:ext>
            </p:extLst>
          </p:nvPr>
        </p:nvGraphicFramePr>
        <p:xfrm>
          <a:off x="3886200" y="568325"/>
          <a:ext cx="46863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4124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9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559678"/>
            <a:ext cx="2675936" cy="4952492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bg1"/>
                </a:solidFill>
              </a:rPr>
              <a:t>Basic Data Types</a:t>
            </a:r>
          </a:p>
        </p:txBody>
      </p:sp>
      <p:cxnSp>
        <p:nvCxnSpPr>
          <p:cNvPr id="49" name="Straight Connector 11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322326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Content Placeholder 2">
            <a:extLst>
              <a:ext uri="{FF2B5EF4-FFF2-40B4-BE49-F238E27FC236}">
                <a16:creationId xmlns:a16="http://schemas.microsoft.com/office/drawing/2014/main" id="{F63028A6-3620-48F0-A325-51926F10AD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8624167"/>
              </p:ext>
            </p:extLst>
          </p:nvPr>
        </p:nvGraphicFramePr>
        <p:xfrm>
          <a:off x="3886200" y="568325"/>
          <a:ext cx="46863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32007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that store memory addresses</a:t>
            </a:r>
          </a:p>
          <a:p>
            <a:pPr marL="0" indent="0">
              <a:buNone/>
            </a:pPr>
            <a:r>
              <a:rPr lang="en-US" b="1" dirty="0"/>
              <a:t>Declaration</a:t>
            </a:r>
          </a:p>
          <a:p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variable_type</a:t>
            </a:r>
            <a:r>
              <a:rPr lang="en-US" dirty="0">
                <a:latin typeface="Consolas" panose="020B0609020204030204" pitchFamily="49" charset="0"/>
              </a:rPr>
              <a:t>&gt; *&lt;name&gt;;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*</a:t>
            </a:r>
            <a:r>
              <a:rPr lang="en-US" dirty="0" err="1">
                <a:latin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</a:rPr>
              <a:t>;	  //declare </a:t>
            </a:r>
            <a:r>
              <a:rPr lang="en-US" dirty="0" err="1">
                <a:latin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</a:rPr>
              <a:t> as a pointer to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int x = 77;     // define an int variable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</a:rPr>
              <a:t> = &amp;x;	 // let </a:t>
            </a:r>
            <a:r>
              <a:rPr lang="en-US" dirty="0" err="1">
                <a:latin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</a:rPr>
              <a:t> point to the variable x </a:t>
            </a:r>
          </a:p>
        </p:txBody>
      </p:sp>
    </p:spTree>
    <p:extLst>
      <p:ext uri="{BB962C8B-B14F-4D97-AF65-F5344CB8AC3E}">
        <p14:creationId xmlns:p14="http://schemas.microsoft.com/office/powerpoint/2010/main" val="132566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Dereferencing Pointers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Accessing the value that the pointer points to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double x, *</a:t>
            </a:r>
            <a:r>
              <a:rPr lang="en-US" dirty="0" err="1">
                <a:latin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</a:rPr>
              <a:t>;	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b="1" dirty="0">
                <a:latin typeface="Consolas" panose="020B0609020204030204" pitchFamily="49" charset="0"/>
              </a:rPr>
              <a:t>&amp;</a:t>
            </a:r>
            <a:r>
              <a:rPr lang="en-US" dirty="0">
                <a:latin typeface="Consolas" panose="020B0609020204030204" pitchFamily="49" charset="0"/>
              </a:rPr>
              <a:t>x;	 // let </a:t>
            </a:r>
            <a:r>
              <a:rPr lang="en-US" dirty="0" err="1">
                <a:latin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</a:rPr>
              <a:t> point to x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*</a:t>
            </a:r>
            <a:r>
              <a:rPr lang="en-US" dirty="0" err="1">
                <a:latin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</a:rPr>
              <a:t> = 7.8;		// assign the value 7.8 to x</a:t>
            </a:r>
          </a:p>
        </p:txBody>
      </p:sp>
    </p:spTree>
    <p:extLst>
      <p:ext uri="{BB962C8B-B14F-4D97-AF65-F5344CB8AC3E}">
        <p14:creationId xmlns:p14="http://schemas.microsoft.com/office/powerpoint/2010/main" val="2657063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28600"/>
            <a:ext cx="8276596" cy="954107"/>
          </a:xfrm>
        </p:spPr>
        <p:txBody>
          <a:bodyPr/>
          <a:lstStyle/>
          <a:p>
            <a:r>
              <a:rPr lang="en-US" b="1" dirty="0"/>
              <a:t>Pointer 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447800"/>
            <a:ext cx="5038096" cy="120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5800" y="1355302"/>
            <a:ext cx="281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</a:rPr>
              <a:t> *x;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int *y;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158" y="3048000"/>
            <a:ext cx="5057143" cy="132381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8383" y="3058886"/>
            <a:ext cx="2819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int var;   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x = &amp;var;</a:t>
            </a:r>
          </a:p>
          <a:p>
            <a:endParaRPr lang="en-US" sz="2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828" y="4800600"/>
            <a:ext cx="5019048" cy="133333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85800" y="4800600"/>
            <a:ext cx="281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*x = 42;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850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559678"/>
            <a:ext cx="8191500" cy="43092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Pointer Example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2124171"/>
            <a:ext cx="3371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*y = 13; //error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600" y="3523579"/>
            <a:ext cx="182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y = x;</a:t>
            </a:r>
          </a:p>
          <a:p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" y="4990212"/>
            <a:ext cx="32640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*x = 13;     or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*y = 13;</a:t>
            </a:r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490" y="1352743"/>
            <a:ext cx="4990477" cy="15428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489" y="4800600"/>
            <a:ext cx="4990477" cy="13333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749" y="3124200"/>
            <a:ext cx="4963218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70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559678"/>
            <a:ext cx="2875430" cy="165012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Pointers to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char c = ‘A’         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char *</a:t>
            </a:r>
            <a:r>
              <a:rPr lang="en-US" sz="2600" dirty="0" err="1">
                <a:latin typeface="Consolas" panose="020B0609020204030204" pitchFamily="49" charset="0"/>
              </a:rPr>
              <a:t>cPtr</a:t>
            </a:r>
            <a:r>
              <a:rPr lang="en-US" sz="2600" dirty="0">
                <a:latin typeface="Consolas" panose="020B0609020204030204" pitchFamily="49" charset="0"/>
              </a:rPr>
              <a:t> = &amp;c         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char **</a:t>
            </a:r>
            <a:r>
              <a:rPr lang="en-US" sz="2600" dirty="0" err="1">
                <a:latin typeface="Consolas" panose="020B0609020204030204" pitchFamily="49" charset="0"/>
              </a:rPr>
              <a:t>cPtrPtr</a:t>
            </a:r>
            <a:r>
              <a:rPr lang="en-US" sz="2600" dirty="0">
                <a:latin typeface="Consolas" panose="020B0609020204030204" pitchFamily="49" charset="0"/>
              </a:rPr>
              <a:t> = &amp;</a:t>
            </a:r>
            <a:r>
              <a:rPr lang="en-US" sz="2600" dirty="0" err="1">
                <a:latin typeface="Consolas" panose="020B0609020204030204" pitchFamily="49" charset="0"/>
              </a:rPr>
              <a:t>cPtr</a:t>
            </a:r>
            <a:endParaRPr lang="en-US" sz="2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505200"/>
            <a:ext cx="8839200" cy="137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77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Pointers to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Also known as: </a:t>
            </a:r>
            <a:r>
              <a:rPr lang="en-US" b="1" dirty="0"/>
              <a:t>function pointers</a:t>
            </a:r>
          </a:p>
          <a:p>
            <a:r>
              <a:rPr lang="en-US" dirty="0"/>
              <a:t>Goal: write a sorting function</a:t>
            </a:r>
          </a:p>
          <a:p>
            <a:pPr lvl="1"/>
            <a:r>
              <a:rPr lang="en-US" dirty="0"/>
              <a:t>Has to work for ascending and descending sorting order + other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Write multiple functions</a:t>
            </a:r>
          </a:p>
          <a:p>
            <a:pPr lvl="1"/>
            <a:r>
              <a:rPr lang="en-US" dirty="0"/>
              <a:t>Provide a flag as an argument to the function</a:t>
            </a:r>
          </a:p>
          <a:p>
            <a:pPr lvl="1"/>
            <a:r>
              <a:rPr lang="en-US" dirty="0"/>
              <a:t>Polymorphism and virtual functions</a:t>
            </a:r>
          </a:p>
          <a:p>
            <a:pPr lvl="1"/>
            <a:r>
              <a:rPr lang="en-US" dirty="0"/>
              <a:t>Use function pointers!</a:t>
            </a:r>
          </a:p>
        </p:txBody>
      </p:sp>
    </p:spTree>
    <p:extLst>
      <p:ext uri="{BB962C8B-B14F-4D97-AF65-F5344CB8AC3E}">
        <p14:creationId xmlns:p14="http://schemas.microsoft.com/office/powerpoint/2010/main" val="222652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algn="ctr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2933</TotalTime>
  <Words>806</Words>
  <Application>Microsoft Office PowerPoint</Application>
  <PresentationFormat>On-screen Show (4:3)</PresentationFormat>
  <Paragraphs>163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Century Schoolbook</vt:lpstr>
      <vt:lpstr>Consolas</vt:lpstr>
      <vt:lpstr>Corbel</vt:lpstr>
      <vt:lpstr>Headlines</vt:lpstr>
      <vt:lpstr>CS35L – Winter 2019</vt:lpstr>
      <vt:lpstr>What is C</vt:lpstr>
      <vt:lpstr>Basic Data Types</vt:lpstr>
      <vt:lpstr>Pointers</vt:lpstr>
      <vt:lpstr>Dereferencing Pointers</vt:lpstr>
      <vt:lpstr>Pointer Example</vt:lpstr>
      <vt:lpstr>Pointer Example</vt:lpstr>
      <vt:lpstr>Pointers to Pointers</vt:lpstr>
      <vt:lpstr>Pointers to Functions</vt:lpstr>
      <vt:lpstr>Pointers to Functions</vt:lpstr>
      <vt:lpstr>qsort Example</vt:lpstr>
      <vt:lpstr>PowerPoint Presentation</vt:lpstr>
      <vt:lpstr>Structs</vt:lpstr>
      <vt:lpstr>C structs vs. C++ classes</vt:lpstr>
      <vt:lpstr>Dynamic Memory</vt:lpstr>
      <vt:lpstr>Reading/Writing Characters </vt:lpstr>
      <vt:lpstr>Formatted I/O</vt:lpstr>
      <vt:lpstr>Homework 4</vt:lpstr>
      <vt:lpstr>Example</vt:lpstr>
      <vt:lpstr>Homework Hints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CS35L – Winter 2019</dc:title>
  <dc:creator>Shivam Dalmia</dc:creator>
  <cp:lastModifiedBy>Shivam Dalmia</cp:lastModifiedBy>
  <cp:revision>3</cp:revision>
  <dcterms:created xsi:type="dcterms:W3CDTF">2019-01-31T20:32:57Z</dcterms:created>
  <dcterms:modified xsi:type="dcterms:W3CDTF">2019-02-02T21:26:45Z</dcterms:modified>
</cp:coreProperties>
</file>